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0" r:id="rId3"/>
    <p:sldId id="285" r:id="rId4"/>
    <p:sldId id="272" r:id="rId5"/>
    <p:sldId id="262" r:id="rId6"/>
    <p:sldId id="286" r:id="rId7"/>
    <p:sldId id="273" r:id="rId8"/>
    <p:sldId id="274" r:id="rId9"/>
    <p:sldId id="287" r:id="rId10"/>
    <p:sldId id="258" r:id="rId11"/>
    <p:sldId id="263" r:id="rId12"/>
    <p:sldId id="264" r:id="rId13"/>
    <p:sldId id="265" r:id="rId14"/>
    <p:sldId id="289" r:id="rId15"/>
    <p:sldId id="290" r:id="rId16"/>
    <p:sldId id="291" r:id="rId17"/>
    <p:sldId id="288" r:id="rId18"/>
    <p:sldId id="279" r:id="rId19"/>
    <p:sldId id="280" r:id="rId20"/>
    <p:sldId id="283" r:id="rId21"/>
    <p:sldId id="282" r:id="rId22"/>
    <p:sldId id="284" r:id="rId23"/>
    <p:sldId id="296" r:id="rId24"/>
    <p:sldId id="293" r:id="rId25"/>
    <p:sldId id="294" r:id="rId26"/>
    <p:sldId id="295" r:id="rId2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テーマ スタイル 2 - アクセント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8" autoAdjust="0"/>
    <p:restoredTop sz="94660"/>
  </p:normalViewPr>
  <p:slideViewPr>
    <p:cSldViewPr snapToGrid="0">
      <p:cViewPr varScale="1">
        <p:scale>
          <a:sx n="80" d="100"/>
          <a:sy n="80" d="100"/>
        </p:scale>
        <p:origin x="48" y="1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40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kaki\Documents\&#12489;&#12461;&#12517;&#12513;&#12531;&#12488;_&#39640;&#26408;\&#30740;&#31350;&#23460;\2011&#24180;&#24230;&#23398;&#29983;\B4\&#21330;&#26989;&#35542;&#25991;\&#21330;&#35542;&#12487;&#12540;&#12479;_&#23665;&#21475;\&#20013;&#24615;&#23376;&#12473;&#12506;&#12463;&#12488;&#12523;%20&#27604;&#36611;&#12288;&#23436;&#25104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kaki\Desktop\Figures&amp;Tables.xls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onbo\Desktop\&#32076;&#28168;&#24615;&#35413;&#20385;&#26465;&#20214;.xlsx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AOYUKI%20TAKAKI\Documents\&#12489;&#12461;&#12517;&#12513;&#12531;&#12488;_&#39640;&#26408;\&#22823;&#23398;\&#37117;&#24066;&#22823;\&#30740;&#31350;&#23460;\2017&#24180;&#24230;\M2\2017.727&#22577;&#21578;_&#39151;&#30000;%20&#35299;&#26512;&#32080;&#26524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AOYUKI%20TAKAKI\Desktop\SMS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AOYUKI%20TAKAKI\Desktop\SMSR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785712586530914"/>
          <c:y val="3.1708188745806477E-2"/>
          <c:w val="0.77071560876193179"/>
          <c:h val="0.84020566798669172"/>
        </c:manualLayout>
      </c:layout>
      <c:scatterChart>
        <c:scatterStyle val="lineMarker"/>
        <c:varyColors val="0"/>
        <c:ser>
          <c:idx val="1"/>
          <c:order val="0"/>
          <c:tx>
            <c:v>回収ロス 1%</c:v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4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'Sheet2 (2)'!$A$5:$A$47</c:f>
              <c:numCache>
                <c:formatCode>General</c:formatCode>
                <c:ptCount val="43"/>
                <c:pt idx="0">
                  <c:v>0.5</c:v>
                </c:pt>
                <c:pt idx="1">
                  <c:v>0.52</c:v>
                </c:pt>
                <c:pt idx="2">
                  <c:v>0.54</c:v>
                </c:pt>
                <c:pt idx="3">
                  <c:v>0.56000000000000005</c:v>
                </c:pt>
                <c:pt idx="4">
                  <c:v>0.58000000000000007</c:v>
                </c:pt>
                <c:pt idx="5">
                  <c:v>0.60000000000000009</c:v>
                </c:pt>
                <c:pt idx="6">
                  <c:v>0.62000000000000011</c:v>
                </c:pt>
                <c:pt idx="7">
                  <c:v>0.64000000000000012</c:v>
                </c:pt>
                <c:pt idx="8">
                  <c:v>0.66000000000000014</c:v>
                </c:pt>
                <c:pt idx="9">
                  <c:v>0.68000000000000016</c:v>
                </c:pt>
                <c:pt idx="10">
                  <c:v>0.70000000000000018</c:v>
                </c:pt>
                <c:pt idx="11">
                  <c:v>0.7200000000000002</c:v>
                </c:pt>
                <c:pt idx="12">
                  <c:v>0.74000000000000021</c:v>
                </c:pt>
                <c:pt idx="13">
                  <c:v>0.76000000000000023</c:v>
                </c:pt>
                <c:pt idx="14">
                  <c:v>0.78000000000000025</c:v>
                </c:pt>
                <c:pt idx="15">
                  <c:v>0.80000000000000027</c:v>
                </c:pt>
                <c:pt idx="16">
                  <c:v>0.82000000000000028</c:v>
                </c:pt>
                <c:pt idx="17">
                  <c:v>0.8400000000000003</c:v>
                </c:pt>
                <c:pt idx="18">
                  <c:v>0.86000000000000032</c:v>
                </c:pt>
                <c:pt idx="19">
                  <c:v>0.88000000000000034</c:v>
                </c:pt>
                <c:pt idx="20">
                  <c:v>0.90000000000000036</c:v>
                </c:pt>
                <c:pt idx="21">
                  <c:v>0.92000000000000037</c:v>
                </c:pt>
                <c:pt idx="22">
                  <c:v>0.94000000000000039</c:v>
                </c:pt>
                <c:pt idx="23">
                  <c:v>0.96000000000000041</c:v>
                </c:pt>
                <c:pt idx="24">
                  <c:v>0.98000000000000043</c:v>
                </c:pt>
                <c:pt idx="25">
                  <c:v>1.0000000000000004</c:v>
                </c:pt>
                <c:pt idx="26">
                  <c:v>1.0200000000000005</c:v>
                </c:pt>
                <c:pt idx="27">
                  <c:v>1.0400000000000005</c:v>
                </c:pt>
                <c:pt idx="28">
                  <c:v>1.0600000000000005</c:v>
                </c:pt>
                <c:pt idx="29">
                  <c:v>1.0800000000000005</c:v>
                </c:pt>
                <c:pt idx="30">
                  <c:v>1.1000000000000005</c:v>
                </c:pt>
                <c:pt idx="31">
                  <c:v>1.1200000000000006</c:v>
                </c:pt>
                <c:pt idx="32">
                  <c:v>1.1400000000000006</c:v>
                </c:pt>
                <c:pt idx="33">
                  <c:v>1.1600000000000006</c:v>
                </c:pt>
                <c:pt idx="34">
                  <c:v>1.1800000000000006</c:v>
                </c:pt>
                <c:pt idx="35">
                  <c:v>1.2000000000000006</c:v>
                </c:pt>
                <c:pt idx="36">
                  <c:v>1.2200000000000006</c:v>
                </c:pt>
                <c:pt idx="37">
                  <c:v>1.2400000000000007</c:v>
                </c:pt>
                <c:pt idx="38">
                  <c:v>1.2600000000000007</c:v>
                </c:pt>
                <c:pt idx="39">
                  <c:v>1.2800000000000007</c:v>
                </c:pt>
                <c:pt idx="40">
                  <c:v>1.3000000000000007</c:v>
                </c:pt>
                <c:pt idx="41">
                  <c:v>1.3200000000000007</c:v>
                </c:pt>
                <c:pt idx="42">
                  <c:v>1.3400000000000007</c:v>
                </c:pt>
              </c:numCache>
            </c:numRef>
          </c:xVal>
          <c:yVal>
            <c:numRef>
              <c:f>'Sheet2 (2)'!$C$5:$C$47</c:f>
              <c:numCache>
                <c:formatCode>General</c:formatCode>
                <c:ptCount val="43"/>
                <c:pt idx="0">
                  <c:v>1.1881188118811881</c:v>
                </c:pt>
                <c:pt idx="1">
                  <c:v>1.2366034624896951</c:v>
                </c:pt>
                <c:pt idx="2">
                  <c:v>1.2892135797163731</c:v>
                </c:pt>
                <c:pt idx="3">
                  <c:v>1.3464991023339317</c:v>
                </c:pt>
                <c:pt idx="4">
                  <c:v>1.4091122592766558</c:v>
                </c:pt>
                <c:pt idx="5">
                  <c:v>1.4778325123152711</c:v>
                </c:pt>
                <c:pt idx="6">
                  <c:v>1.5535991714137758</c:v>
                </c:pt>
                <c:pt idx="7">
                  <c:v>1.637554585152839</c:v>
                </c:pt>
                <c:pt idx="8">
                  <c:v>1.731102135025967</c:v>
                </c:pt>
                <c:pt idx="9">
                  <c:v>1.8359853121175038</c:v>
                </c:pt>
                <c:pt idx="10">
                  <c:v>1.9543973941368089</c:v>
                </c:pt>
                <c:pt idx="11">
                  <c:v>2.0891364902506977</c:v>
                </c:pt>
                <c:pt idx="12">
                  <c:v>2.2438294689603611</c:v>
                </c:pt>
                <c:pt idx="13">
                  <c:v>2.4232633279483053</c:v>
                </c:pt>
                <c:pt idx="14">
                  <c:v>2.6338893766461835</c:v>
                </c:pt>
                <c:pt idx="15">
                  <c:v>2.8846153846153881</c:v>
                </c:pt>
                <c:pt idx="16">
                  <c:v>3.1880977683315672</c:v>
                </c:pt>
                <c:pt idx="17">
                  <c:v>3.5629453681710284</c:v>
                </c:pt>
                <c:pt idx="18">
                  <c:v>4.0376850605652832</c:v>
                </c:pt>
                <c:pt idx="19">
                  <c:v>4.6583850931677127</c:v>
                </c:pt>
                <c:pt idx="20">
                  <c:v>5.5045871559633204</c:v>
                </c:pt>
                <c:pt idx="21">
                  <c:v>6.7264573991031682</c:v>
                </c:pt>
                <c:pt idx="22">
                  <c:v>8.6455331412104268</c:v>
                </c:pt>
                <c:pt idx="23">
                  <c:v>12.096774193548473</c:v>
                </c:pt>
                <c:pt idx="24">
                  <c:v>20.134228187919728</c:v>
                </c:pt>
                <c:pt idx="26">
                  <c:v>87.5</c:v>
                </c:pt>
                <c:pt idx="27">
                  <c:v>87.5</c:v>
                </c:pt>
                <c:pt idx="28">
                  <c:v>87.5</c:v>
                </c:pt>
                <c:pt idx="29">
                  <c:v>87.5</c:v>
                </c:pt>
                <c:pt idx="30">
                  <c:v>87.5</c:v>
                </c:pt>
                <c:pt idx="31">
                  <c:v>87.5</c:v>
                </c:pt>
                <c:pt idx="32">
                  <c:v>87.5</c:v>
                </c:pt>
                <c:pt idx="33">
                  <c:v>87.5</c:v>
                </c:pt>
                <c:pt idx="34">
                  <c:v>87.5</c:v>
                </c:pt>
                <c:pt idx="35">
                  <c:v>87.5</c:v>
                </c:pt>
                <c:pt idx="36">
                  <c:v>87.5</c:v>
                </c:pt>
                <c:pt idx="37">
                  <c:v>87.5</c:v>
                </c:pt>
                <c:pt idx="38">
                  <c:v>87.5</c:v>
                </c:pt>
                <c:pt idx="39">
                  <c:v>87.5</c:v>
                </c:pt>
                <c:pt idx="40">
                  <c:v>87.5</c:v>
                </c:pt>
                <c:pt idx="41">
                  <c:v>87.5</c:v>
                </c:pt>
                <c:pt idx="42">
                  <c:v>87.5</c:v>
                </c:pt>
              </c:numCache>
            </c:numRef>
          </c:yVal>
          <c:smooth val="0"/>
        </c:ser>
        <c:ser>
          <c:idx val="2"/>
          <c:order val="1"/>
          <c:tx>
            <c:v>回収ロス 3%</c:v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triangle"/>
            <c:size val="4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xVal>
            <c:numRef>
              <c:f>'Sheet2 (2)'!$A$5:$A$47</c:f>
              <c:numCache>
                <c:formatCode>General</c:formatCode>
                <c:ptCount val="43"/>
                <c:pt idx="0">
                  <c:v>0.5</c:v>
                </c:pt>
                <c:pt idx="1">
                  <c:v>0.52</c:v>
                </c:pt>
                <c:pt idx="2">
                  <c:v>0.54</c:v>
                </c:pt>
                <c:pt idx="3">
                  <c:v>0.56000000000000005</c:v>
                </c:pt>
                <c:pt idx="4">
                  <c:v>0.58000000000000007</c:v>
                </c:pt>
                <c:pt idx="5">
                  <c:v>0.60000000000000009</c:v>
                </c:pt>
                <c:pt idx="6">
                  <c:v>0.62000000000000011</c:v>
                </c:pt>
                <c:pt idx="7">
                  <c:v>0.64000000000000012</c:v>
                </c:pt>
                <c:pt idx="8">
                  <c:v>0.66000000000000014</c:v>
                </c:pt>
                <c:pt idx="9">
                  <c:v>0.68000000000000016</c:v>
                </c:pt>
                <c:pt idx="10">
                  <c:v>0.70000000000000018</c:v>
                </c:pt>
                <c:pt idx="11">
                  <c:v>0.7200000000000002</c:v>
                </c:pt>
                <c:pt idx="12">
                  <c:v>0.74000000000000021</c:v>
                </c:pt>
                <c:pt idx="13">
                  <c:v>0.76000000000000023</c:v>
                </c:pt>
                <c:pt idx="14">
                  <c:v>0.78000000000000025</c:v>
                </c:pt>
                <c:pt idx="15">
                  <c:v>0.80000000000000027</c:v>
                </c:pt>
                <c:pt idx="16">
                  <c:v>0.82000000000000028</c:v>
                </c:pt>
                <c:pt idx="17">
                  <c:v>0.8400000000000003</c:v>
                </c:pt>
                <c:pt idx="18">
                  <c:v>0.86000000000000032</c:v>
                </c:pt>
                <c:pt idx="19">
                  <c:v>0.88000000000000034</c:v>
                </c:pt>
                <c:pt idx="20">
                  <c:v>0.90000000000000036</c:v>
                </c:pt>
                <c:pt idx="21">
                  <c:v>0.92000000000000037</c:v>
                </c:pt>
                <c:pt idx="22">
                  <c:v>0.94000000000000039</c:v>
                </c:pt>
                <c:pt idx="23">
                  <c:v>0.96000000000000041</c:v>
                </c:pt>
                <c:pt idx="24">
                  <c:v>0.98000000000000043</c:v>
                </c:pt>
                <c:pt idx="25">
                  <c:v>1.0000000000000004</c:v>
                </c:pt>
                <c:pt idx="26">
                  <c:v>1.0200000000000005</c:v>
                </c:pt>
                <c:pt idx="27">
                  <c:v>1.0400000000000005</c:v>
                </c:pt>
                <c:pt idx="28">
                  <c:v>1.0600000000000005</c:v>
                </c:pt>
                <c:pt idx="29">
                  <c:v>1.0800000000000005</c:v>
                </c:pt>
                <c:pt idx="30">
                  <c:v>1.1000000000000005</c:v>
                </c:pt>
                <c:pt idx="31">
                  <c:v>1.1200000000000006</c:v>
                </c:pt>
                <c:pt idx="32">
                  <c:v>1.1400000000000006</c:v>
                </c:pt>
                <c:pt idx="33">
                  <c:v>1.1600000000000006</c:v>
                </c:pt>
                <c:pt idx="34">
                  <c:v>1.1800000000000006</c:v>
                </c:pt>
                <c:pt idx="35">
                  <c:v>1.2000000000000006</c:v>
                </c:pt>
                <c:pt idx="36">
                  <c:v>1.2200000000000006</c:v>
                </c:pt>
                <c:pt idx="37">
                  <c:v>1.2400000000000007</c:v>
                </c:pt>
                <c:pt idx="38">
                  <c:v>1.2600000000000007</c:v>
                </c:pt>
                <c:pt idx="39">
                  <c:v>1.2800000000000007</c:v>
                </c:pt>
                <c:pt idx="40">
                  <c:v>1.3000000000000007</c:v>
                </c:pt>
                <c:pt idx="41">
                  <c:v>1.3200000000000007</c:v>
                </c:pt>
                <c:pt idx="42">
                  <c:v>1.3400000000000007</c:v>
                </c:pt>
              </c:numCache>
            </c:numRef>
          </c:xVal>
          <c:yVal>
            <c:numRef>
              <c:f>'Sheet2 (2)'!$D$5:$D$47</c:f>
              <c:numCache>
                <c:formatCode>General</c:formatCode>
                <c:ptCount val="43"/>
                <c:pt idx="0">
                  <c:v>1.1650485436893203</c:v>
                </c:pt>
                <c:pt idx="1">
                  <c:v>1.2106537530266341</c:v>
                </c:pt>
                <c:pt idx="2">
                  <c:v>1.2599748005039899</c:v>
                </c:pt>
                <c:pt idx="3">
                  <c:v>1.3134851138353765</c:v>
                </c:pt>
                <c:pt idx="4">
                  <c:v>1.3717421124828535</c:v>
                </c:pt>
                <c:pt idx="5">
                  <c:v>1.4354066985645935</c:v>
                </c:pt>
                <c:pt idx="6">
                  <c:v>1.5052684395383844</c:v>
                </c:pt>
                <c:pt idx="7">
                  <c:v>1.5822784810126587</c:v>
                </c:pt>
                <c:pt idx="8">
                  <c:v>1.6675931072818237</c:v>
                </c:pt>
                <c:pt idx="9">
                  <c:v>1.7626321974148069</c:v>
                </c:pt>
                <c:pt idx="10">
                  <c:v>1.8691588785046738</c:v>
                </c:pt>
                <c:pt idx="11">
                  <c:v>1.9893899204244039</c:v>
                </c:pt>
                <c:pt idx="12">
                  <c:v>2.1261516654854726</c:v>
                </c:pt>
                <c:pt idx="13">
                  <c:v>2.2831050228310517</c:v>
                </c:pt>
                <c:pt idx="14">
                  <c:v>2.4650780608052614</c:v>
                </c:pt>
                <c:pt idx="15">
                  <c:v>2.6785714285714315</c:v>
                </c:pt>
                <c:pt idx="16">
                  <c:v>2.932551319648097</c:v>
                </c:pt>
                <c:pt idx="17">
                  <c:v>3.2397408207343465</c:v>
                </c:pt>
                <c:pt idx="18">
                  <c:v>3.6188178528347463</c:v>
                </c:pt>
                <c:pt idx="19">
                  <c:v>4.0983606557377152</c:v>
                </c:pt>
                <c:pt idx="20">
                  <c:v>4.7244094488189097</c:v>
                </c:pt>
                <c:pt idx="21">
                  <c:v>5.5762081784386774</c:v>
                </c:pt>
                <c:pt idx="22">
                  <c:v>6.8027210884354039</c:v>
                </c:pt>
                <c:pt idx="23">
                  <c:v>8.7209302325581852</c:v>
                </c:pt>
                <c:pt idx="24">
                  <c:v>12.145748987854333</c:v>
                </c:pt>
                <c:pt idx="25">
                  <c:v>20.000000000000277</c:v>
                </c:pt>
                <c:pt idx="27">
                  <c:v>70</c:v>
                </c:pt>
                <c:pt idx="28">
                  <c:v>70</c:v>
                </c:pt>
                <c:pt idx="29">
                  <c:v>70</c:v>
                </c:pt>
                <c:pt idx="30">
                  <c:v>70</c:v>
                </c:pt>
                <c:pt idx="31">
                  <c:v>70</c:v>
                </c:pt>
                <c:pt idx="32">
                  <c:v>70</c:v>
                </c:pt>
                <c:pt idx="33">
                  <c:v>70</c:v>
                </c:pt>
                <c:pt idx="34">
                  <c:v>70</c:v>
                </c:pt>
                <c:pt idx="35">
                  <c:v>70</c:v>
                </c:pt>
                <c:pt idx="36">
                  <c:v>70</c:v>
                </c:pt>
                <c:pt idx="37">
                  <c:v>70</c:v>
                </c:pt>
                <c:pt idx="38">
                  <c:v>70</c:v>
                </c:pt>
                <c:pt idx="39">
                  <c:v>70</c:v>
                </c:pt>
                <c:pt idx="40">
                  <c:v>70</c:v>
                </c:pt>
                <c:pt idx="41">
                  <c:v>70</c:v>
                </c:pt>
                <c:pt idx="42">
                  <c:v>70</c:v>
                </c:pt>
              </c:numCache>
            </c:numRef>
          </c:yVal>
          <c:smooth val="0"/>
        </c:ser>
        <c:ser>
          <c:idx val="3"/>
          <c:order val="2"/>
          <c:tx>
            <c:v>回収ロス 5%</c:v>
          </c:tx>
          <c:spPr>
            <a:ln w="12700">
              <a:solidFill>
                <a:srgbClr val="00FFFF"/>
              </a:solidFill>
              <a:prstDash val="solid"/>
            </a:ln>
          </c:spPr>
          <c:marker>
            <c:symbol val="x"/>
            <c:size val="4"/>
            <c:spPr>
              <a:noFill/>
              <a:ln>
                <a:solidFill>
                  <a:srgbClr val="00FFFF"/>
                </a:solidFill>
                <a:prstDash val="solid"/>
              </a:ln>
            </c:spPr>
          </c:marker>
          <c:xVal>
            <c:numRef>
              <c:f>'Sheet2 (2)'!$A$5:$A$47</c:f>
              <c:numCache>
                <c:formatCode>General</c:formatCode>
                <c:ptCount val="43"/>
                <c:pt idx="0">
                  <c:v>0.5</c:v>
                </c:pt>
                <c:pt idx="1">
                  <c:v>0.52</c:v>
                </c:pt>
                <c:pt idx="2">
                  <c:v>0.54</c:v>
                </c:pt>
                <c:pt idx="3">
                  <c:v>0.56000000000000005</c:v>
                </c:pt>
                <c:pt idx="4">
                  <c:v>0.58000000000000007</c:v>
                </c:pt>
                <c:pt idx="5">
                  <c:v>0.60000000000000009</c:v>
                </c:pt>
                <c:pt idx="6">
                  <c:v>0.62000000000000011</c:v>
                </c:pt>
                <c:pt idx="7">
                  <c:v>0.64000000000000012</c:v>
                </c:pt>
                <c:pt idx="8">
                  <c:v>0.66000000000000014</c:v>
                </c:pt>
                <c:pt idx="9">
                  <c:v>0.68000000000000016</c:v>
                </c:pt>
                <c:pt idx="10">
                  <c:v>0.70000000000000018</c:v>
                </c:pt>
                <c:pt idx="11">
                  <c:v>0.7200000000000002</c:v>
                </c:pt>
                <c:pt idx="12">
                  <c:v>0.74000000000000021</c:v>
                </c:pt>
                <c:pt idx="13">
                  <c:v>0.76000000000000023</c:v>
                </c:pt>
                <c:pt idx="14">
                  <c:v>0.78000000000000025</c:v>
                </c:pt>
                <c:pt idx="15">
                  <c:v>0.80000000000000027</c:v>
                </c:pt>
                <c:pt idx="16">
                  <c:v>0.82000000000000028</c:v>
                </c:pt>
                <c:pt idx="17">
                  <c:v>0.8400000000000003</c:v>
                </c:pt>
                <c:pt idx="18">
                  <c:v>0.86000000000000032</c:v>
                </c:pt>
                <c:pt idx="19">
                  <c:v>0.88000000000000034</c:v>
                </c:pt>
                <c:pt idx="20">
                  <c:v>0.90000000000000036</c:v>
                </c:pt>
                <c:pt idx="21">
                  <c:v>0.92000000000000037</c:v>
                </c:pt>
                <c:pt idx="22">
                  <c:v>0.94000000000000039</c:v>
                </c:pt>
                <c:pt idx="23">
                  <c:v>0.96000000000000041</c:v>
                </c:pt>
                <c:pt idx="24">
                  <c:v>0.98000000000000043</c:v>
                </c:pt>
                <c:pt idx="25">
                  <c:v>1.0000000000000004</c:v>
                </c:pt>
                <c:pt idx="26">
                  <c:v>1.0200000000000005</c:v>
                </c:pt>
                <c:pt idx="27">
                  <c:v>1.0400000000000005</c:v>
                </c:pt>
                <c:pt idx="28">
                  <c:v>1.0600000000000005</c:v>
                </c:pt>
                <c:pt idx="29">
                  <c:v>1.0800000000000005</c:v>
                </c:pt>
                <c:pt idx="30">
                  <c:v>1.1000000000000005</c:v>
                </c:pt>
                <c:pt idx="31">
                  <c:v>1.1200000000000006</c:v>
                </c:pt>
                <c:pt idx="32">
                  <c:v>1.1400000000000006</c:v>
                </c:pt>
                <c:pt idx="33">
                  <c:v>1.1600000000000006</c:v>
                </c:pt>
                <c:pt idx="34">
                  <c:v>1.1800000000000006</c:v>
                </c:pt>
                <c:pt idx="35">
                  <c:v>1.2000000000000006</c:v>
                </c:pt>
                <c:pt idx="36">
                  <c:v>1.2200000000000006</c:v>
                </c:pt>
                <c:pt idx="37">
                  <c:v>1.2400000000000007</c:v>
                </c:pt>
                <c:pt idx="38">
                  <c:v>1.2600000000000007</c:v>
                </c:pt>
                <c:pt idx="39">
                  <c:v>1.2800000000000007</c:v>
                </c:pt>
                <c:pt idx="40">
                  <c:v>1.3000000000000007</c:v>
                </c:pt>
                <c:pt idx="41">
                  <c:v>1.3200000000000007</c:v>
                </c:pt>
                <c:pt idx="42">
                  <c:v>1.3400000000000007</c:v>
                </c:pt>
              </c:numCache>
            </c:numRef>
          </c:xVal>
          <c:yVal>
            <c:numRef>
              <c:f>'Sheet2 (2)'!$E$5:$E$47</c:f>
              <c:numCache>
                <c:formatCode>General</c:formatCode>
                <c:ptCount val="43"/>
                <c:pt idx="0">
                  <c:v>1.1428571428571428</c:v>
                </c:pt>
                <c:pt idx="1">
                  <c:v>1.1857707509881423</c:v>
                </c:pt>
                <c:pt idx="2">
                  <c:v>1.2320328542094456</c:v>
                </c:pt>
                <c:pt idx="3">
                  <c:v>1.2820512820512822</c:v>
                </c:pt>
                <c:pt idx="4">
                  <c:v>1.3363028953229399</c:v>
                </c:pt>
                <c:pt idx="5">
                  <c:v>1.3953488372093026</c:v>
                </c:pt>
                <c:pt idx="6">
                  <c:v>1.4598540145985404</c:v>
                </c:pt>
                <c:pt idx="7">
                  <c:v>1.5306122448979596</c:v>
                </c:pt>
                <c:pt idx="8">
                  <c:v>1.6085790884718503</c:v>
                </c:pt>
                <c:pt idx="9">
                  <c:v>1.6949152542372887</c:v>
                </c:pt>
                <c:pt idx="10">
                  <c:v>1.7910447761194037</c:v>
                </c:pt>
                <c:pt idx="11">
                  <c:v>1.8987341772151909</c:v>
                </c:pt>
                <c:pt idx="12">
                  <c:v>2.0202020202020212</c:v>
                </c:pt>
                <c:pt idx="13">
                  <c:v>2.1582733812949653</c:v>
                </c:pt>
                <c:pt idx="14">
                  <c:v>2.3166023166023186</c:v>
                </c:pt>
                <c:pt idx="15">
                  <c:v>2.5000000000000022</c:v>
                </c:pt>
                <c:pt idx="16">
                  <c:v>2.7149321266968354</c:v>
                </c:pt>
                <c:pt idx="17">
                  <c:v>2.9702970297029743</c:v>
                </c:pt>
                <c:pt idx="18">
                  <c:v>3.2786885245901689</c:v>
                </c:pt>
                <c:pt idx="19">
                  <c:v>3.65853658536586</c:v>
                </c:pt>
                <c:pt idx="20">
                  <c:v>4.1379310344827678</c:v>
                </c:pt>
                <c:pt idx="21">
                  <c:v>4.7619047619047743</c:v>
                </c:pt>
                <c:pt idx="22">
                  <c:v>5.6074766355140371</c:v>
                </c:pt>
                <c:pt idx="23">
                  <c:v>6.8181818181818459</c:v>
                </c:pt>
                <c:pt idx="24">
                  <c:v>8.695652173913091</c:v>
                </c:pt>
                <c:pt idx="25">
                  <c:v>12.000000000000096</c:v>
                </c:pt>
                <c:pt idx="26">
                  <c:v>19.354838709677679</c:v>
                </c:pt>
                <c:pt idx="28">
                  <c:v>58.333333333333336</c:v>
                </c:pt>
                <c:pt idx="29">
                  <c:v>58.333333333333336</c:v>
                </c:pt>
                <c:pt idx="30">
                  <c:v>58.333333333333336</c:v>
                </c:pt>
                <c:pt idx="31">
                  <c:v>58.333333333333336</c:v>
                </c:pt>
                <c:pt idx="32">
                  <c:v>58.333333333333336</c:v>
                </c:pt>
                <c:pt idx="33">
                  <c:v>58.333333333333336</c:v>
                </c:pt>
                <c:pt idx="34">
                  <c:v>58.333333333333336</c:v>
                </c:pt>
                <c:pt idx="35">
                  <c:v>58.333333333333336</c:v>
                </c:pt>
                <c:pt idx="36">
                  <c:v>58.333333333333336</c:v>
                </c:pt>
                <c:pt idx="37">
                  <c:v>58.333333333333336</c:v>
                </c:pt>
                <c:pt idx="38">
                  <c:v>58.333333333333336</c:v>
                </c:pt>
                <c:pt idx="39">
                  <c:v>58.333333333333336</c:v>
                </c:pt>
                <c:pt idx="40">
                  <c:v>58.333333333333336</c:v>
                </c:pt>
                <c:pt idx="41">
                  <c:v>58.333333333333336</c:v>
                </c:pt>
                <c:pt idx="42">
                  <c:v>58.333333333333336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1938312"/>
        <c:axId val="321938704"/>
      </c:scatterChart>
      <c:valAx>
        <c:axId val="321938312"/>
        <c:scaling>
          <c:orientation val="minMax"/>
          <c:max val="1.3"/>
          <c:min val="0.5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>
                    <a:latin typeface="+mn-lt"/>
                  </a:defRPr>
                </a:pPr>
                <a:r>
                  <a:rPr lang="en-US">
                    <a:latin typeface="+mn-lt"/>
                  </a:rPr>
                  <a:t>Conversion ratio / Breeding ratio</a:t>
                </a:r>
                <a:endParaRPr lang="ja-JP">
                  <a:latin typeface="+mn-lt"/>
                </a:endParaRPr>
              </a:p>
            </c:rich>
          </c:tx>
          <c:layout>
            <c:manualLayout>
              <c:xMode val="edge"/>
              <c:yMode val="edge"/>
              <c:x val="0.26381960342915217"/>
              <c:y val="0.9429650948244487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ja-JP"/>
          </a:p>
        </c:txPr>
        <c:crossAx val="321938704"/>
        <c:crosses val="autoZero"/>
        <c:crossBetween val="midCat"/>
        <c:majorUnit val="0.1"/>
      </c:valAx>
      <c:valAx>
        <c:axId val="32193870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>
                    <a:latin typeface="+mn-lt"/>
                  </a:defRPr>
                </a:pPr>
                <a:r>
                  <a:rPr lang="en-US">
                    <a:latin typeface="+mn-lt"/>
                  </a:rPr>
                  <a:t>Uranium utilization factor [%]</a:t>
                </a:r>
              </a:p>
            </c:rich>
          </c:tx>
          <c:layout>
            <c:manualLayout>
              <c:xMode val="edge"/>
              <c:yMode val="edge"/>
              <c:x val="1.2143001546287542E-2"/>
              <c:y val="0.1983674595148347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ja-JP"/>
          </a:p>
        </c:txPr>
        <c:crossAx val="321938312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ＭＳ Ｐゴシック"/>
          <a:ea typeface="ＭＳ Ｐゴシック"/>
          <a:cs typeface="ＭＳ Ｐゴシック"/>
        </a:defRPr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094286008914146"/>
          <c:y val="3.3638888680835317E-2"/>
          <c:w val="0.79958247877447652"/>
          <c:h val="0.83536307023913314"/>
        </c:manualLayout>
      </c:layout>
      <c:scatterChart>
        <c:scatterStyle val="smoothMarker"/>
        <c:varyColors val="0"/>
        <c:ser>
          <c:idx val="4"/>
          <c:order val="0"/>
          <c:tx>
            <c:strRef>
              <c:f>Sheet1!$F$1</c:f>
              <c:strCache>
                <c:ptCount val="1"/>
                <c:pt idx="0">
                  <c:v>0.1</c:v>
                </c:pt>
              </c:strCache>
            </c:strRef>
          </c:tx>
          <c:spPr>
            <a:ln w="14381">
              <a:solidFill>
                <a:srgbClr val="800080"/>
              </a:solidFill>
              <a:prstDash val="solid"/>
            </a:ln>
          </c:spPr>
          <c:marker>
            <c:symbol val="star"/>
            <c:size val="5"/>
            <c:spPr>
              <a:noFill/>
              <a:ln>
                <a:solidFill>
                  <a:srgbClr val="800080"/>
                </a:solidFill>
                <a:prstDash val="solid"/>
              </a:ln>
            </c:spPr>
          </c:marker>
          <c:xVal>
            <c:numRef>
              <c:f>Sheet1!$A$2:$A$9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7</c:v>
                </c:pt>
                <c:pt idx="4">
                  <c:v>10</c:v>
                </c:pt>
                <c:pt idx="5">
                  <c:v>15</c:v>
                </c:pt>
                <c:pt idx="6">
                  <c:v>20</c:v>
                </c:pt>
                <c:pt idx="7">
                  <c:v>30</c:v>
                </c:pt>
              </c:numCache>
            </c:numRef>
          </c:xVal>
          <c:yVal>
            <c:numRef>
              <c:f>Sheet1!$F$2:$F$9</c:f>
              <c:numCache>
                <c:formatCode>General</c:formatCode>
                <c:ptCount val="8"/>
                <c:pt idx="0">
                  <c:v>90.991810737033674</c:v>
                </c:pt>
                <c:pt idx="1">
                  <c:v>95.328884652049567</c:v>
                </c:pt>
                <c:pt idx="2">
                  <c:v>98.135426889106967</c:v>
                </c:pt>
                <c:pt idx="3">
                  <c:v>98.688848160157889</c:v>
                </c:pt>
                <c:pt idx="4">
                  <c:v>99.108027750247771</c:v>
                </c:pt>
                <c:pt idx="5">
                  <c:v>99.4365263506795</c:v>
                </c:pt>
                <c:pt idx="6">
                  <c:v>99.601593625498012</c:v>
                </c:pt>
                <c:pt idx="7">
                  <c:v>99.767209843698055</c:v>
                </c:pt>
              </c:numCache>
            </c:numRef>
          </c:yVal>
          <c:smooth val="1"/>
        </c:ser>
        <c:ser>
          <c:idx val="3"/>
          <c:order val="1"/>
          <c:tx>
            <c:strRef>
              <c:f>Sheet1!$E$1</c:f>
              <c:strCache>
                <c:ptCount val="1"/>
                <c:pt idx="0">
                  <c:v>0.5</c:v>
                </c:pt>
              </c:strCache>
            </c:strRef>
          </c:tx>
          <c:spPr>
            <a:ln w="14381">
              <a:solidFill>
                <a:srgbClr val="00FFFF"/>
              </a:solidFill>
              <a:prstDash val="solid"/>
            </a:ln>
          </c:spPr>
          <c:marker>
            <c:symbol val="x"/>
            <c:size val="5"/>
            <c:spPr>
              <a:noFill/>
              <a:ln>
                <a:solidFill>
                  <a:srgbClr val="00FFFF"/>
                </a:solidFill>
                <a:prstDash val="solid"/>
              </a:ln>
            </c:spPr>
          </c:marker>
          <c:xVal>
            <c:numRef>
              <c:f>Sheet1!$A$2:$A$9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7</c:v>
                </c:pt>
                <c:pt idx="4">
                  <c:v>10</c:v>
                </c:pt>
                <c:pt idx="5">
                  <c:v>15</c:v>
                </c:pt>
                <c:pt idx="6">
                  <c:v>20</c:v>
                </c:pt>
                <c:pt idx="7">
                  <c:v>30</c:v>
                </c:pt>
              </c:numCache>
            </c:numRef>
          </c:xVal>
          <c:yVal>
            <c:numRef>
              <c:f>Sheet1!$E$2:$E$9</c:f>
              <c:numCache>
                <c:formatCode>General</c:formatCode>
                <c:ptCount val="8"/>
                <c:pt idx="0">
                  <c:v>66.889632107023402</c:v>
                </c:pt>
                <c:pt idx="1">
                  <c:v>80.321285140562239</c:v>
                </c:pt>
                <c:pt idx="2">
                  <c:v>91.324200913242009</c:v>
                </c:pt>
                <c:pt idx="3">
                  <c:v>93.770931011386466</c:v>
                </c:pt>
                <c:pt idx="4">
                  <c:v>95.693779904306211</c:v>
                </c:pt>
                <c:pt idx="5">
                  <c:v>97.244732576985413</c:v>
                </c:pt>
                <c:pt idx="6">
                  <c:v>98.039215686274503</c:v>
                </c:pt>
                <c:pt idx="7">
                  <c:v>98.846787479406927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</c:v>
                </c:pt>
              </c:strCache>
            </c:strRef>
          </c:tx>
          <c:spPr>
            <a:ln w="14381">
              <a:solidFill>
                <a:srgbClr val="FFFF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xVal>
            <c:numRef>
              <c:f>Sheet1!$A$2:$A$9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7</c:v>
                </c:pt>
                <c:pt idx="4">
                  <c:v>10</c:v>
                </c:pt>
                <c:pt idx="5">
                  <c:v>15</c:v>
                </c:pt>
                <c:pt idx="6">
                  <c:v>20</c:v>
                </c:pt>
                <c:pt idx="7">
                  <c:v>30</c:v>
                </c:pt>
              </c:numCache>
            </c:numRef>
          </c:xVal>
          <c:yVal>
            <c:numRef>
              <c:f>Sheet1!$D$2:$D$9</c:f>
              <c:numCache>
                <c:formatCode>General</c:formatCode>
                <c:ptCount val="8"/>
                <c:pt idx="0">
                  <c:v>50.251256281407031</c:v>
                </c:pt>
                <c:pt idx="1">
                  <c:v>67.114093959731548</c:v>
                </c:pt>
                <c:pt idx="2">
                  <c:v>84.033613445378151</c:v>
                </c:pt>
                <c:pt idx="3">
                  <c:v>88.272383354350566</c:v>
                </c:pt>
                <c:pt idx="4">
                  <c:v>91.743119266055047</c:v>
                </c:pt>
                <c:pt idx="5">
                  <c:v>94.637223974763401</c:v>
                </c:pt>
                <c:pt idx="6">
                  <c:v>96.153846153846146</c:v>
                </c:pt>
                <c:pt idx="7">
                  <c:v>97.719869706840399</c:v>
                </c:pt>
              </c:numCache>
            </c:numRef>
          </c:yVal>
          <c:smooth val="1"/>
        </c:ser>
        <c:ser>
          <c:idx val="1"/>
          <c:order val="3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ln w="14381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Sheet1!$A$2:$A$9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7</c:v>
                </c:pt>
                <c:pt idx="4">
                  <c:v>10</c:v>
                </c:pt>
                <c:pt idx="5">
                  <c:v>15</c:v>
                </c:pt>
                <c:pt idx="6">
                  <c:v>20</c:v>
                </c:pt>
                <c:pt idx="7">
                  <c:v>30</c:v>
                </c:pt>
              </c:numCache>
            </c:numRef>
          </c:xVal>
          <c:yVal>
            <c:numRef>
              <c:f>Sheet1!$C$2:$C$9</c:f>
              <c:numCache>
                <c:formatCode>General</c:formatCode>
                <c:ptCount val="8"/>
                <c:pt idx="0">
                  <c:v>33.557046979865774</c:v>
                </c:pt>
                <c:pt idx="1">
                  <c:v>50.505050505050512</c:v>
                </c:pt>
                <c:pt idx="2">
                  <c:v>72.463768115942017</c:v>
                </c:pt>
                <c:pt idx="3">
                  <c:v>79.006772009029334</c:v>
                </c:pt>
                <c:pt idx="4">
                  <c:v>84.745762711864401</c:v>
                </c:pt>
                <c:pt idx="5">
                  <c:v>89.820359281437135</c:v>
                </c:pt>
                <c:pt idx="6">
                  <c:v>92.592592592592595</c:v>
                </c:pt>
                <c:pt idx="7">
                  <c:v>95.541401273885356</c:v>
                </c:pt>
              </c:numCache>
            </c:numRef>
          </c:yVal>
          <c:smooth val="1"/>
        </c:ser>
        <c:ser>
          <c:idx val="0"/>
          <c:order val="4"/>
          <c:tx>
            <c:strRef>
              <c:f>Sheet1!$B$1</c:f>
              <c:strCache>
                <c:ptCount val="1"/>
                <c:pt idx="0">
                  <c:v>5</c:v>
                </c:pt>
              </c:strCache>
            </c:strRef>
          </c:tx>
          <c:spPr>
            <a:ln w="14381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Sheet1!$A$2:$A$9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7</c:v>
                </c:pt>
                <c:pt idx="4">
                  <c:v>10</c:v>
                </c:pt>
                <c:pt idx="5">
                  <c:v>15</c:v>
                </c:pt>
                <c:pt idx="6">
                  <c:v>20</c:v>
                </c:pt>
                <c:pt idx="7">
                  <c:v>30</c:v>
                </c:pt>
              </c:numCache>
            </c:numRef>
          </c:xVal>
          <c:yVal>
            <c:numRef>
              <c:f>Sheet1!$B$2:$B$9</c:f>
              <c:numCache>
                <c:formatCode>General</c:formatCode>
                <c:ptCount val="8"/>
                <c:pt idx="0">
                  <c:v>16.806722689075627</c:v>
                </c:pt>
                <c:pt idx="1">
                  <c:v>28.985507246376809</c:v>
                </c:pt>
                <c:pt idx="2">
                  <c:v>51.282051282051277</c:v>
                </c:pt>
                <c:pt idx="3">
                  <c:v>60.08583690987124</c:v>
                </c:pt>
                <c:pt idx="4">
                  <c:v>68.965517241379303</c:v>
                </c:pt>
                <c:pt idx="5">
                  <c:v>77.922077922077918</c:v>
                </c:pt>
                <c:pt idx="6">
                  <c:v>83.333333333333343</c:v>
                </c:pt>
                <c:pt idx="7">
                  <c:v>89.552238805970163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1939488"/>
        <c:axId val="391058936"/>
      </c:scatterChart>
      <c:valAx>
        <c:axId val="321939488"/>
        <c:scaling>
          <c:orientation val="minMax"/>
          <c:max val="15"/>
        </c:scaling>
        <c:delete val="0"/>
        <c:axPos val="b"/>
        <c:majorGridlines>
          <c:spPr>
            <a:ln w="3595">
              <a:solidFill>
                <a:srgbClr val="000000"/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>
                    <a:latin typeface="+mn-lt"/>
                  </a:defRPr>
                </a:pPr>
                <a:r>
                  <a:rPr lang="en-US" dirty="0" smtClean="0">
                    <a:latin typeface="+mn-lt"/>
                  </a:rPr>
                  <a:t>Averaged</a:t>
                </a:r>
                <a:r>
                  <a:rPr lang="en-US" baseline="0" dirty="0" smtClean="0">
                    <a:latin typeface="+mn-lt"/>
                  </a:rPr>
                  <a:t> b</a:t>
                </a:r>
                <a:r>
                  <a:rPr lang="en-US" dirty="0" smtClean="0">
                    <a:latin typeface="+mn-lt"/>
                  </a:rPr>
                  <a:t>urnup</a:t>
                </a:r>
                <a:r>
                  <a:rPr lang="ja-JP" dirty="0" smtClean="0">
                    <a:latin typeface="+mn-lt"/>
                  </a:rPr>
                  <a:t> </a:t>
                </a:r>
                <a:r>
                  <a:rPr lang="en-US" dirty="0">
                    <a:latin typeface="+mn-lt"/>
                  </a:rPr>
                  <a:t>[%]</a:t>
                </a:r>
              </a:p>
            </c:rich>
          </c:tx>
          <c:layout>
            <c:manualLayout>
              <c:xMode val="edge"/>
              <c:yMode val="edge"/>
              <c:x val="0.37387077924309958"/>
              <c:y val="0.9318647270315773"/>
            </c:manualLayout>
          </c:layout>
          <c:overlay val="0"/>
          <c:spPr>
            <a:noFill/>
            <a:ln w="28762">
              <a:noFill/>
            </a:ln>
          </c:spPr>
        </c:title>
        <c:numFmt formatCode="General" sourceLinked="1"/>
        <c:majorTickMark val="in"/>
        <c:minorTickMark val="in"/>
        <c:tickLblPos val="nextTo"/>
        <c:spPr>
          <a:ln w="359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ja-JP"/>
          </a:p>
        </c:txPr>
        <c:crossAx val="391058936"/>
        <c:crosses val="autoZero"/>
        <c:crossBetween val="midCat"/>
      </c:valAx>
      <c:valAx>
        <c:axId val="391058936"/>
        <c:scaling>
          <c:orientation val="minMax"/>
          <c:max val="100"/>
          <c:min val="0"/>
        </c:scaling>
        <c:delete val="0"/>
        <c:axPos val="l"/>
        <c:majorGridlines>
          <c:spPr>
            <a:ln w="3595">
              <a:solidFill>
                <a:srgbClr val="000000"/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>
                    <a:latin typeface="+mn-lt"/>
                  </a:defRPr>
                </a:pPr>
                <a:r>
                  <a:rPr lang="en-US" dirty="0">
                    <a:latin typeface="+mn-lt"/>
                  </a:rPr>
                  <a:t>Uranium utilization factor [%]</a:t>
                </a:r>
              </a:p>
            </c:rich>
          </c:tx>
          <c:layout>
            <c:manualLayout>
              <c:xMode val="edge"/>
              <c:yMode val="edge"/>
              <c:x val="0"/>
              <c:y val="0.17357686802361233"/>
            </c:manualLayout>
          </c:layout>
          <c:overlay val="0"/>
          <c:spPr>
            <a:noFill/>
            <a:ln w="28762">
              <a:noFill/>
            </a:ln>
          </c:spPr>
        </c:title>
        <c:numFmt formatCode="General" sourceLinked="1"/>
        <c:majorTickMark val="in"/>
        <c:minorTickMark val="none"/>
        <c:tickLblPos val="nextTo"/>
        <c:spPr>
          <a:ln w="359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ja-JP"/>
          </a:p>
        </c:txPr>
        <c:crossAx val="321939488"/>
        <c:crosses val="autoZero"/>
        <c:crossBetween val="midCat"/>
      </c:valAx>
      <c:spPr>
        <a:noFill/>
        <a:ln w="14381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3107577024874826"/>
          <c:y val="0.44890988138179871"/>
          <c:w val="0.16427393869626822"/>
          <c:h val="0.27120769274192014"/>
        </c:manualLayout>
      </c:layout>
      <c:overlay val="0"/>
      <c:spPr>
        <a:solidFill>
          <a:srgbClr val="FFFFFF"/>
        </a:solidFill>
        <a:ln w="3595">
          <a:solidFill>
            <a:srgbClr val="000000"/>
          </a:solidFill>
          <a:prstDash val="solid"/>
        </a:ln>
      </c:spPr>
      <c:txPr>
        <a:bodyPr/>
        <a:lstStyle/>
        <a:p>
          <a:pPr>
            <a:defRPr baseline="0">
              <a:latin typeface="Calibri" panose="020F0502020204030204" pitchFamily="34" charset="0"/>
            </a:defRPr>
          </a:pPr>
          <a:endParaRPr lang="ja-JP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+mn-ea"/>
          <a:ea typeface="+mn-ea"/>
          <a:cs typeface="細明朝体"/>
        </a:defRPr>
      </a:pPr>
      <a:endParaRPr lang="ja-JP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99573075614877"/>
          <c:y val="2.5984566785624399E-2"/>
          <c:w val="0.77372597084247197"/>
          <c:h val="0.79852143111383389"/>
        </c:manualLayout>
      </c:layout>
      <c:scatterChart>
        <c:scatterStyle val="smoothMarker"/>
        <c:varyColors val="0"/>
        <c:ser>
          <c:idx val="1"/>
          <c:order val="0"/>
          <c:tx>
            <c:v>ジルカロ被覆管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中性子スペクトル!$B$3:$DD$3</c:f>
              <c:numCache>
                <c:formatCode>0.00E+00</c:formatCode>
                <c:ptCount val="107"/>
                <c:pt idx="0">
                  <c:v>10000000</c:v>
                </c:pt>
                <c:pt idx="1">
                  <c:v>7788010</c:v>
                </c:pt>
                <c:pt idx="2">
                  <c:v>6065310</c:v>
                </c:pt>
                <c:pt idx="3">
                  <c:v>4723670</c:v>
                </c:pt>
                <c:pt idx="4">
                  <c:v>3678790</c:v>
                </c:pt>
                <c:pt idx="5">
                  <c:v>2865050</c:v>
                </c:pt>
                <c:pt idx="6">
                  <c:v>2231300</c:v>
                </c:pt>
                <c:pt idx="7">
                  <c:v>1737740</c:v>
                </c:pt>
                <c:pt idx="8">
                  <c:v>1353350</c:v>
                </c:pt>
                <c:pt idx="9">
                  <c:v>1053990</c:v>
                </c:pt>
                <c:pt idx="10">
                  <c:v>820850</c:v>
                </c:pt>
                <c:pt idx="11">
                  <c:v>639279</c:v>
                </c:pt>
                <c:pt idx="12">
                  <c:v>497871</c:v>
                </c:pt>
                <c:pt idx="13">
                  <c:v>387742</c:v>
                </c:pt>
                <c:pt idx="14">
                  <c:v>301974</c:v>
                </c:pt>
                <c:pt idx="15">
                  <c:v>235178</c:v>
                </c:pt>
                <c:pt idx="16">
                  <c:v>183156</c:v>
                </c:pt>
                <c:pt idx="17">
                  <c:v>142642</c:v>
                </c:pt>
                <c:pt idx="18">
                  <c:v>111090</c:v>
                </c:pt>
                <c:pt idx="19">
                  <c:v>86517</c:v>
                </c:pt>
                <c:pt idx="20">
                  <c:v>67379.5</c:v>
                </c:pt>
                <c:pt idx="21">
                  <c:v>52475.199999999997</c:v>
                </c:pt>
                <c:pt idx="22">
                  <c:v>40867.699999999997</c:v>
                </c:pt>
                <c:pt idx="23">
                  <c:v>31827.8</c:v>
                </c:pt>
                <c:pt idx="24">
                  <c:v>24787.5</c:v>
                </c:pt>
                <c:pt idx="25">
                  <c:v>19304.5</c:v>
                </c:pt>
                <c:pt idx="26">
                  <c:v>15034.4</c:v>
                </c:pt>
                <c:pt idx="27">
                  <c:v>11708.8</c:v>
                </c:pt>
                <c:pt idx="28">
                  <c:v>9118.82</c:v>
                </c:pt>
                <c:pt idx="29">
                  <c:v>7101.74</c:v>
                </c:pt>
                <c:pt idx="30">
                  <c:v>5530.84</c:v>
                </c:pt>
                <c:pt idx="31">
                  <c:v>4307.42</c:v>
                </c:pt>
                <c:pt idx="32">
                  <c:v>3354.63</c:v>
                </c:pt>
                <c:pt idx="33">
                  <c:v>2612.59</c:v>
                </c:pt>
                <c:pt idx="34">
                  <c:v>2034.68</c:v>
                </c:pt>
                <c:pt idx="35">
                  <c:v>1584.61</c:v>
                </c:pt>
                <c:pt idx="36">
                  <c:v>1234.0999999999999</c:v>
                </c:pt>
                <c:pt idx="37">
                  <c:v>961.11699999999996</c:v>
                </c:pt>
                <c:pt idx="38">
                  <c:v>748.51800000000003</c:v>
                </c:pt>
                <c:pt idx="39">
                  <c:v>582.947</c:v>
                </c:pt>
                <c:pt idx="40">
                  <c:v>453.99900000000002</c:v>
                </c:pt>
                <c:pt idx="41">
                  <c:v>353.57499999999999</c:v>
                </c:pt>
                <c:pt idx="42">
                  <c:v>275.36500000000001</c:v>
                </c:pt>
                <c:pt idx="43">
                  <c:v>214.45400000000001</c:v>
                </c:pt>
                <c:pt idx="44">
                  <c:v>167.017</c:v>
                </c:pt>
                <c:pt idx="45">
                  <c:v>130.07300000000001</c:v>
                </c:pt>
                <c:pt idx="46">
                  <c:v>101.301</c:v>
                </c:pt>
                <c:pt idx="47">
                  <c:v>78.893199999999993</c:v>
                </c:pt>
                <c:pt idx="48">
                  <c:v>61.442100000000003</c:v>
                </c:pt>
                <c:pt idx="49">
                  <c:v>47.851199999999999</c:v>
                </c:pt>
                <c:pt idx="50">
                  <c:v>37.266500000000001</c:v>
                </c:pt>
                <c:pt idx="51">
                  <c:v>29.023199999999999</c:v>
                </c:pt>
                <c:pt idx="52">
                  <c:v>22.603300000000001</c:v>
                </c:pt>
                <c:pt idx="53">
                  <c:v>17.6035</c:v>
                </c:pt>
                <c:pt idx="54">
                  <c:v>13.7096</c:v>
                </c:pt>
                <c:pt idx="55">
                  <c:v>10.677</c:v>
                </c:pt>
                <c:pt idx="56">
                  <c:v>8.3152899999999992</c:v>
                </c:pt>
                <c:pt idx="57">
                  <c:v>6.4759500000000001</c:v>
                </c:pt>
                <c:pt idx="58">
                  <c:v>5.0434799999999997</c:v>
                </c:pt>
                <c:pt idx="59">
                  <c:v>3.9278599999999999</c:v>
                </c:pt>
                <c:pt idx="60">
                  <c:v>3.0590199999999999</c:v>
                </c:pt>
                <c:pt idx="61">
                  <c:v>2.3823699999999999</c:v>
                </c:pt>
                <c:pt idx="62">
                  <c:v>1.8553900000000001</c:v>
                </c:pt>
                <c:pt idx="63">
                  <c:v>1.6373800000000001</c:v>
                </c:pt>
                <c:pt idx="64">
                  <c:v>1.4449799999999999</c:v>
                </c:pt>
                <c:pt idx="65">
                  <c:v>1.27519</c:v>
                </c:pt>
                <c:pt idx="66">
                  <c:v>1.1253500000000001</c:v>
                </c:pt>
                <c:pt idx="67">
                  <c:v>0.99311899999999997</c:v>
                </c:pt>
                <c:pt idx="68">
                  <c:v>0.87642500000000001</c:v>
                </c:pt>
                <c:pt idx="69">
                  <c:v>0.77344199999999996</c:v>
                </c:pt>
                <c:pt idx="70">
                  <c:v>0.68255999999999994</c:v>
                </c:pt>
                <c:pt idx="71">
                  <c:v>0.60235700000000003</c:v>
                </c:pt>
                <c:pt idx="72">
                  <c:v>0.53157799999999999</c:v>
                </c:pt>
                <c:pt idx="73">
                  <c:v>0.46911599999999998</c:v>
                </c:pt>
                <c:pt idx="74">
                  <c:v>0.41399399999999997</c:v>
                </c:pt>
                <c:pt idx="75">
                  <c:v>0.38925500000000002</c:v>
                </c:pt>
                <c:pt idx="76">
                  <c:v>0.36527900000000002</c:v>
                </c:pt>
                <c:pt idx="77">
                  <c:v>0.34206399999999998</c:v>
                </c:pt>
                <c:pt idx="78">
                  <c:v>0.31961200000000001</c:v>
                </c:pt>
                <c:pt idx="79">
                  <c:v>0.29792099999999999</c:v>
                </c:pt>
                <c:pt idx="80">
                  <c:v>0.27699299999999999</c:v>
                </c:pt>
                <c:pt idx="81">
                  <c:v>0.25682700000000003</c:v>
                </c:pt>
                <c:pt idx="82">
                  <c:v>0.237423</c:v>
                </c:pt>
                <c:pt idx="83">
                  <c:v>0.218781</c:v>
                </c:pt>
                <c:pt idx="84">
                  <c:v>0.200901</c:v>
                </c:pt>
                <c:pt idx="85">
                  <c:v>0.183783</c:v>
                </c:pt>
                <c:pt idx="86">
                  <c:v>0.16742699999999999</c:v>
                </c:pt>
                <c:pt idx="87">
                  <c:v>0.151834</c:v>
                </c:pt>
                <c:pt idx="88">
                  <c:v>0.13700200000000001</c:v>
                </c:pt>
                <c:pt idx="89">
                  <c:v>0.122933</c:v>
                </c:pt>
                <c:pt idx="90">
                  <c:v>0.109626</c:v>
                </c:pt>
                <c:pt idx="91">
                  <c:v>9.7080299999999994E-2</c:v>
                </c:pt>
                <c:pt idx="92">
                  <c:v>8.5297200000000004E-2</c:v>
                </c:pt>
                <c:pt idx="93">
                  <c:v>7.4276099999999998E-2</c:v>
                </c:pt>
                <c:pt idx="94">
                  <c:v>6.4017099999999993E-2</c:v>
                </c:pt>
                <c:pt idx="95">
                  <c:v>5.4520199999999998E-2</c:v>
                </c:pt>
                <c:pt idx="96">
                  <c:v>4.5785399999999997E-2</c:v>
                </c:pt>
                <c:pt idx="97">
                  <c:v>3.7812699999999998E-2</c:v>
                </c:pt>
                <c:pt idx="98">
                  <c:v>3.06021E-2</c:v>
                </c:pt>
                <c:pt idx="99">
                  <c:v>2.4153600000000001E-2</c:v>
                </c:pt>
                <c:pt idx="100">
                  <c:v>1.84672E-2</c:v>
                </c:pt>
                <c:pt idx="101">
                  <c:v>1.3542800000000001E-2</c:v>
                </c:pt>
                <c:pt idx="102">
                  <c:v>9.3805299999999998E-3</c:v>
                </c:pt>
                <c:pt idx="103">
                  <c:v>5.9803599999999997E-3</c:v>
                </c:pt>
                <c:pt idx="104">
                  <c:v>3.34227E-3</c:v>
                </c:pt>
                <c:pt idx="105">
                  <c:v>1.4662799999999999E-3</c:v>
                </c:pt>
                <c:pt idx="106">
                  <c:v>3.52376E-4</c:v>
                </c:pt>
              </c:numCache>
            </c:numRef>
          </c:xVal>
          <c:yVal>
            <c:numRef>
              <c:f>中性子スペクトル!$D$7:$DF$7</c:f>
              <c:numCache>
                <c:formatCode>0.00E+00</c:formatCode>
                <c:ptCount val="107"/>
                <c:pt idx="0">
                  <c:v>0.38118000000000002</c:v>
                </c:pt>
                <c:pt idx="1">
                  <c:v>1.1014999999999999</c:v>
                </c:pt>
                <c:pt idx="2">
                  <c:v>2.4022000000000001</c:v>
                </c:pt>
                <c:pt idx="3">
                  <c:v>3.5918000000000001</c:v>
                </c:pt>
                <c:pt idx="4">
                  <c:v>5.3868</c:v>
                </c:pt>
                <c:pt idx="5">
                  <c:v>8.1309000000000005</c:v>
                </c:pt>
                <c:pt idx="6">
                  <c:v>7.5808999999999997</c:v>
                </c:pt>
                <c:pt idx="7">
                  <c:v>8.7873999999999999</c:v>
                </c:pt>
                <c:pt idx="8">
                  <c:v>8.3841999999999999</c:v>
                </c:pt>
                <c:pt idx="9">
                  <c:v>8.5831999999999997</c:v>
                </c:pt>
                <c:pt idx="10">
                  <c:v>13.590999999999999</c:v>
                </c:pt>
                <c:pt idx="11">
                  <c:v>13.587</c:v>
                </c:pt>
                <c:pt idx="12">
                  <c:v>8.0676000000000005</c:v>
                </c:pt>
                <c:pt idx="13">
                  <c:v>12.074999999999999</c:v>
                </c:pt>
                <c:pt idx="14">
                  <c:v>13.33</c:v>
                </c:pt>
                <c:pt idx="15">
                  <c:v>13.451000000000001</c:v>
                </c:pt>
                <c:pt idx="16">
                  <c:v>13.436999999999999</c:v>
                </c:pt>
                <c:pt idx="17">
                  <c:v>13.262</c:v>
                </c:pt>
                <c:pt idx="18">
                  <c:v>13.239000000000001</c:v>
                </c:pt>
                <c:pt idx="19">
                  <c:v>13.272</c:v>
                </c:pt>
                <c:pt idx="20">
                  <c:v>13.018000000000001</c:v>
                </c:pt>
                <c:pt idx="21">
                  <c:v>12.231</c:v>
                </c:pt>
                <c:pt idx="22">
                  <c:v>12.834</c:v>
                </c:pt>
                <c:pt idx="23">
                  <c:v>12.364000000000001</c:v>
                </c:pt>
                <c:pt idx="24">
                  <c:v>11.551</c:v>
                </c:pt>
                <c:pt idx="25">
                  <c:v>11.422000000000001</c:v>
                </c:pt>
                <c:pt idx="26">
                  <c:v>10.829000000000001</c:v>
                </c:pt>
                <c:pt idx="27">
                  <c:v>10.222</c:v>
                </c:pt>
                <c:pt idx="28">
                  <c:v>9.3919999999999995</c:v>
                </c:pt>
                <c:pt idx="29">
                  <c:v>9.1575000000000006</c:v>
                </c:pt>
                <c:pt idx="30">
                  <c:v>8.5260999999999996</c:v>
                </c:pt>
                <c:pt idx="31">
                  <c:v>8.0317000000000007</c:v>
                </c:pt>
                <c:pt idx="32">
                  <c:v>6.8231999999999999</c:v>
                </c:pt>
                <c:pt idx="33">
                  <c:v>7.2195999999999998</c:v>
                </c:pt>
                <c:pt idx="34">
                  <c:v>6.2743000000000002</c:v>
                </c:pt>
                <c:pt idx="35">
                  <c:v>5.8285</c:v>
                </c:pt>
                <c:pt idx="36">
                  <c:v>5.3262</c:v>
                </c:pt>
                <c:pt idx="37">
                  <c:v>4.9355000000000002</c:v>
                </c:pt>
                <c:pt idx="38">
                  <c:v>4.2310999999999996</c:v>
                </c:pt>
                <c:pt idx="39">
                  <c:v>3.8479000000000001</c:v>
                </c:pt>
                <c:pt idx="40">
                  <c:v>3.5137999999999998</c:v>
                </c:pt>
                <c:pt idx="41">
                  <c:v>2.7523</c:v>
                </c:pt>
                <c:pt idx="42">
                  <c:v>2.4239000000000002</c:v>
                </c:pt>
                <c:pt idx="43">
                  <c:v>1.9942</c:v>
                </c:pt>
                <c:pt idx="44">
                  <c:v>1.9142999999999999</c:v>
                </c:pt>
                <c:pt idx="45">
                  <c:v>1.2881</c:v>
                </c:pt>
                <c:pt idx="46">
                  <c:v>1.2672000000000001</c:v>
                </c:pt>
                <c:pt idx="47">
                  <c:v>0.95289999999999997</c:v>
                </c:pt>
                <c:pt idx="48">
                  <c:v>0.73490999999999995</c:v>
                </c:pt>
                <c:pt idx="49">
                  <c:v>0.81010000000000004</c:v>
                </c:pt>
                <c:pt idx="50">
                  <c:v>0.62275999999999998</c:v>
                </c:pt>
                <c:pt idx="51">
                  <c:v>0.40517999999999998</c:v>
                </c:pt>
                <c:pt idx="52">
                  <c:v>0.20008999999999999</c:v>
                </c:pt>
                <c:pt idx="53">
                  <c:v>0.23093</c:v>
                </c:pt>
                <c:pt idx="54">
                  <c:v>0.17785000000000001</c:v>
                </c:pt>
                <c:pt idx="55">
                  <c:v>0.13572999999999999</c:v>
                </c:pt>
                <c:pt idx="56">
                  <c:v>0.12554999999999999</c:v>
                </c:pt>
                <c:pt idx="57">
                  <c:v>8.9559E-2</c:v>
                </c:pt>
                <c:pt idx="58">
                  <c:v>7.5063000000000005E-2</c:v>
                </c:pt>
                <c:pt idx="59">
                  <c:v>5.2552000000000001E-2</c:v>
                </c:pt>
                <c:pt idx="60">
                  <c:v>4.7628999999999998E-2</c:v>
                </c:pt>
                <c:pt idx="61">
                  <c:v>1.3866E-2</c:v>
                </c:pt>
                <c:pt idx="62">
                  <c:v>6.5721E-3</c:v>
                </c:pt>
                <c:pt idx="63">
                  <c:v>7.6676000000000001E-3</c:v>
                </c:pt>
                <c:pt idx="64">
                  <c:v>8.3227000000000006E-3</c:v>
                </c:pt>
                <c:pt idx="65">
                  <c:v>8.8495999999999991E-3</c:v>
                </c:pt>
                <c:pt idx="66">
                  <c:v>8.9785000000000004E-3</c:v>
                </c:pt>
                <c:pt idx="67">
                  <c:v>8.6342999999999993E-3</c:v>
                </c:pt>
                <c:pt idx="68">
                  <c:v>7.9687000000000004E-3</c:v>
                </c:pt>
                <c:pt idx="69">
                  <c:v>7.0911000000000004E-3</c:v>
                </c:pt>
                <c:pt idx="70">
                  <c:v>6.1279999999999998E-3</c:v>
                </c:pt>
                <c:pt idx="71">
                  <c:v>5.1438999999999999E-3</c:v>
                </c:pt>
                <c:pt idx="72">
                  <c:v>4.2338999999999996E-3</c:v>
                </c:pt>
                <c:pt idx="73">
                  <c:v>3.4453000000000001E-3</c:v>
                </c:pt>
                <c:pt idx="74">
                  <c:v>2.9405E-3</c:v>
                </c:pt>
                <c:pt idx="75">
                  <c:v>2.6121E-3</c:v>
                </c:pt>
                <c:pt idx="76">
                  <c:v>2.3013E-3</c:v>
                </c:pt>
                <c:pt idx="77">
                  <c:v>2.0121000000000002E-3</c:v>
                </c:pt>
                <c:pt idx="78">
                  <c:v>1.7367999999999999E-3</c:v>
                </c:pt>
                <c:pt idx="79">
                  <c:v>1.4754E-3</c:v>
                </c:pt>
                <c:pt idx="80">
                  <c:v>1.2386000000000001E-3</c:v>
                </c:pt>
                <c:pt idx="81">
                  <c:v>1.0616E-3</c:v>
                </c:pt>
                <c:pt idx="82">
                  <c:v>9.1602000000000003E-4</c:v>
                </c:pt>
                <c:pt idx="83">
                  <c:v>7.8828999999999998E-4</c:v>
                </c:pt>
                <c:pt idx="84">
                  <c:v>6.7491999999999997E-4</c:v>
                </c:pt>
                <c:pt idx="85">
                  <c:v>5.7507999999999995E-4</c:v>
                </c:pt>
                <c:pt idx="86">
                  <c:v>4.8632999999999999E-4</c:v>
                </c:pt>
                <c:pt idx="87">
                  <c:v>4.0631E-4</c:v>
                </c:pt>
                <c:pt idx="88">
                  <c:v>3.3482999999999999E-4</c:v>
                </c:pt>
                <c:pt idx="89">
                  <c:v>2.7140999999999998E-4</c:v>
                </c:pt>
                <c:pt idx="90">
                  <c:v>2.1636999999999999E-4</c:v>
                </c:pt>
                <c:pt idx="91">
                  <c:v>1.693E-4</c:v>
                </c:pt>
                <c:pt idx="92">
                  <c:v>1.2981000000000001E-4</c:v>
                </c:pt>
                <c:pt idx="93">
                  <c:v>9.7503000000000005E-5</c:v>
                </c:pt>
                <c:pt idx="94">
                  <c:v>7.1339000000000003E-5</c:v>
                </c:pt>
                <c:pt idx="95">
                  <c:v>5.0798999999999999E-5</c:v>
                </c:pt>
                <c:pt idx="96">
                  <c:v>3.5049000000000003E-5</c:v>
                </c:pt>
                <c:pt idx="97">
                  <c:v>2.3303999999999999E-5</c:v>
                </c:pt>
                <c:pt idx="98">
                  <c:v>1.4820999999999999E-5</c:v>
                </c:pt>
                <c:pt idx="99">
                  <c:v>8.9538000000000006E-6</c:v>
                </c:pt>
                <c:pt idx="100">
                  <c:v>5.0703000000000004E-6</c:v>
                </c:pt>
                <c:pt idx="101">
                  <c:v>2.6405E-6</c:v>
                </c:pt>
                <c:pt idx="102">
                  <c:v>1.2251999999999999E-6</c:v>
                </c:pt>
                <c:pt idx="103">
                  <c:v>4.7749999999999998E-7</c:v>
                </c:pt>
                <c:pt idx="104">
                  <c:v>1.3874000000000001E-7</c:v>
                </c:pt>
                <c:pt idx="105">
                  <c:v>2.1812E-8</c:v>
                </c:pt>
                <c:pt idx="106">
                  <c:v>7.1390999999999997E-10</c:v>
                </c:pt>
              </c:numCache>
            </c:numRef>
          </c:yVal>
          <c:smooth val="1"/>
        </c:ser>
        <c:ser>
          <c:idx val="2"/>
          <c:order val="1"/>
          <c:tx>
            <c:v>SiC被覆管</c:v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xVal>
            <c:numRef>
              <c:f>中性子スペクトル!$B$3:$DD$3</c:f>
              <c:numCache>
                <c:formatCode>0.00E+00</c:formatCode>
                <c:ptCount val="107"/>
                <c:pt idx="0">
                  <c:v>10000000</c:v>
                </c:pt>
                <c:pt idx="1">
                  <c:v>7788010</c:v>
                </c:pt>
                <c:pt idx="2">
                  <c:v>6065310</c:v>
                </c:pt>
                <c:pt idx="3">
                  <c:v>4723670</c:v>
                </c:pt>
                <c:pt idx="4">
                  <c:v>3678790</c:v>
                </c:pt>
                <c:pt idx="5">
                  <c:v>2865050</c:v>
                </c:pt>
                <c:pt idx="6">
                  <c:v>2231300</c:v>
                </c:pt>
                <c:pt idx="7">
                  <c:v>1737740</c:v>
                </c:pt>
                <c:pt idx="8">
                  <c:v>1353350</c:v>
                </c:pt>
                <c:pt idx="9">
                  <c:v>1053990</c:v>
                </c:pt>
                <c:pt idx="10">
                  <c:v>820850</c:v>
                </c:pt>
                <c:pt idx="11">
                  <c:v>639279</c:v>
                </c:pt>
                <c:pt idx="12">
                  <c:v>497871</c:v>
                </c:pt>
                <c:pt idx="13">
                  <c:v>387742</c:v>
                </c:pt>
                <c:pt idx="14">
                  <c:v>301974</c:v>
                </c:pt>
                <c:pt idx="15">
                  <c:v>235178</c:v>
                </c:pt>
                <c:pt idx="16">
                  <c:v>183156</c:v>
                </c:pt>
                <c:pt idx="17">
                  <c:v>142642</c:v>
                </c:pt>
                <c:pt idx="18">
                  <c:v>111090</c:v>
                </c:pt>
                <c:pt idx="19">
                  <c:v>86517</c:v>
                </c:pt>
                <c:pt idx="20">
                  <c:v>67379.5</c:v>
                </c:pt>
                <c:pt idx="21">
                  <c:v>52475.199999999997</c:v>
                </c:pt>
                <c:pt idx="22">
                  <c:v>40867.699999999997</c:v>
                </c:pt>
                <c:pt idx="23">
                  <c:v>31827.8</c:v>
                </c:pt>
                <c:pt idx="24">
                  <c:v>24787.5</c:v>
                </c:pt>
                <c:pt idx="25">
                  <c:v>19304.5</c:v>
                </c:pt>
                <c:pt idx="26">
                  <c:v>15034.4</c:v>
                </c:pt>
                <c:pt idx="27">
                  <c:v>11708.8</c:v>
                </c:pt>
                <c:pt idx="28">
                  <c:v>9118.82</c:v>
                </c:pt>
                <c:pt idx="29">
                  <c:v>7101.74</c:v>
                </c:pt>
                <c:pt idx="30">
                  <c:v>5530.84</c:v>
                </c:pt>
                <c:pt idx="31">
                  <c:v>4307.42</c:v>
                </c:pt>
                <c:pt idx="32">
                  <c:v>3354.63</c:v>
                </c:pt>
                <c:pt idx="33">
                  <c:v>2612.59</c:v>
                </c:pt>
                <c:pt idx="34">
                  <c:v>2034.68</c:v>
                </c:pt>
                <c:pt idx="35">
                  <c:v>1584.61</c:v>
                </c:pt>
                <c:pt idx="36">
                  <c:v>1234.0999999999999</c:v>
                </c:pt>
                <c:pt idx="37">
                  <c:v>961.11699999999996</c:v>
                </c:pt>
                <c:pt idx="38">
                  <c:v>748.51800000000003</c:v>
                </c:pt>
                <c:pt idx="39">
                  <c:v>582.947</c:v>
                </c:pt>
                <c:pt idx="40">
                  <c:v>453.99900000000002</c:v>
                </c:pt>
                <c:pt idx="41">
                  <c:v>353.57499999999999</c:v>
                </c:pt>
                <c:pt idx="42">
                  <c:v>275.36500000000001</c:v>
                </c:pt>
                <c:pt idx="43">
                  <c:v>214.45400000000001</c:v>
                </c:pt>
                <c:pt idx="44">
                  <c:v>167.017</c:v>
                </c:pt>
                <c:pt idx="45">
                  <c:v>130.07300000000001</c:v>
                </c:pt>
                <c:pt idx="46">
                  <c:v>101.301</c:v>
                </c:pt>
                <c:pt idx="47">
                  <c:v>78.893199999999993</c:v>
                </c:pt>
                <c:pt idx="48">
                  <c:v>61.442100000000003</c:v>
                </c:pt>
                <c:pt idx="49">
                  <c:v>47.851199999999999</c:v>
                </c:pt>
                <c:pt idx="50">
                  <c:v>37.266500000000001</c:v>
                </c:pt>
                <c:pt idx="51">
                  <c:v>29.023199999999999</c:v>
                </c:pt>
                <c:pt idx="52">
                  <c:v>22.603300000000001</c:v>
                </c:pt>
                <c:pt idx="53">
                  <c:v>17.6035</c:v>
                </c:pt>
                <c:pt idx="54">
                  <c:v>13.7096</c:v>
                </c:pt>
                <c:pt idx="55">
                  <c:v>10.677</c:v>
                </c:pt>
                <c:pt idx="56">
                  <c:v>8.3152899999999992</c:v>
                </c:pt>
                <c:pt idx="57">
                  <c:v>6.4759500000000001</c:v>
                </c:pt>
                <c:pt idx="58">
                  <c:v>5.0434799999999997</c:v>
                </c:pt>
                <c:pt idx="59">
                  <c:v>3.9278599999999999</c:v>
                </c:pt>
                <c:pt idx="60">
                  <c:v>3.0590199999999999</c:v>
                </c:pt>
                <c:pt idx="61">
                  <c:v>2.3823699999999999</c:v>
                </c:pt>
                <c:pt idx="62">
                  <c:v>1.8553900000000001</c:v>
                </c:pt>
                <c:pt idx="63">
                  <c:v>1.6373800000000001</c:v>
                </c:pt>
                <c:pt idx="64">
                  <c:v>1.4449799999999999</c:v>
                </c:pt>
                <c:pt idx="65">
                  <c:v>1.27519</c:v>
                </c:pt>
                <c:pt idx="66">
                  <c:v>1.1253500000000001</c:v>
                </c:pt>
                <c:pt idx="67">
                  <c:v>0.99311899999999997</c:v>
                </c:pt>
                <c:pt idx="68">
                  <c:v>0.87642500000000001</c:v>
                </c:pt>
                <c:pt idx="69">
                  <c:v>0.77344199999999996</c:v>
                </c:pt>
                <c:pt idx="70">
                  <c:v>0.68255999999999994</c:v>
                </c:pt>
                <c:pt idx="71">
                  <c:v>0.60235700000000003</c:v>
                </c:pt>
                <c:pt idx="72">
                  <c:v>0.53157799999999999</c:v>
                </c:pt>
                <c:pt idx="73">
                  <c:v>0.46911599999999998</c:v>
                </c:pt>
                <c:pt idx="74">
                  <c:v>0.41399399999999997</c:v>
                </c:pt>
                <c:pt idx="75">
                  <c:v>0.38925500000000002</c:v>
                </c:pt>
                <c:pt idx="76">
                  <c:v>0.36527900000000002</c:v>
                </c:pt>
                <c:pt idx="77">
                  <c:v>0.34206399999999998</c:v>
                </c:pt>
                <c:pt idx="78">
                  <c:v>0.31961200000000001</c:v>
                </c:pt>
                <c:pt idx="79">
                  <c:v>0.29792099999999999</c:v>
                </c:pt>
                <c:pt idx="80">
                  <c:v>0.27699299999999999</c:v>
                </c:pt>
                <c:pt idx="81">
                  <c:v>0.25682700000000003</c:v>
                </c:pt>
                <c:pt idx="82">
                  <c:v>0.237423</c:v>
                </c:pt>
                <c:pt idx="83">
                  <c:v>0.218781</c:v>
                </c:pt>
                <c:pt idx="84">
                  <c:v>0.200901</c:v>
                </c:pt>
                <c:pt idx="85">
                  <c:v>0.183783</c:v>
                </c:pt>
                <c:pt idx="86">
                  <c:v>0.16742699999999999</c:v>
                </c:pt>
                <c:pt idx="87">
                  <c:v>0.151834</c:v>
                </c:pt>
                <c:pt idx="88">
                  <c:v>0.13700200000000001</c:v>
                </c:pt>
                <c:pt idx="89">
                  <c:v>0.122933</c:v>
                </c:pt>
                <c:pt idx="90">
                  <c:v>0.109626</c:v>
                </c:pt>
                <c:pt idx="91">
                  <c:v>9.7080299999999994E-2</c:v>
                </c:pt>
                <c:pt idx="92">
                  <c:v>8.5297200000000004E-2</c:v>
                </c:pt>
                <c:pt idx="93">
                  <c:v>7.4276099999999998E-2</c:v>
                </c:pt>
                <c:pt idx="94">
                  <c:v>6.4017099999999993E-2</c:v>
                </c:pt>
                <c:pt idx="95">
                  <c:v>5.4520199999999998E-2</c:v>
                </c:pt>
                <c:pt idx="96">
                  <c:v>4.5785399999999997E-2</c:v>
                </c:pt>
                <c:pt idx="97">
                  <c:v>3.7812699999999998E-2</c:v>
                </c:pt>
                <c:pt idx="98">
                  <c:v>3.06021E-2</c:v>
                </c:pt>
                <c:pt idx="99">
                  <c:v>2.4153600000000001E-2</c:v>
                </c:pt>
                <c:pt idx="100">
                  <c:v>1.84672E-2</c:v>
                </c:pt>
                <c:pt idx="101">
                  <c:v>1.3542800000000001E-2</c:v>
                </c:pt>
                <c:pt idx="102">
                  <c:v>9.3805299999999998E-3</c:v>
                </c:pt>
                <c:pt idx="103">
                  <c:v>5.9803599999999997E-3</c:v>
                </c:pt>
                <c:pt idx="104">
                  <c:v>3.34227E-3</c:v>
                </c:pt>
                <c:pt idx="105">
                  <c:v>1.4662799999999999E-3</c:v>
                </c:pt>
                <c:pt idx="106">
                  <c:v>3.52376E-4</c:v>
                </c:pt>
              </c:numCache>
            </c:numRef>
          </c:xVal>
          <c:yVal>
            <c:numRef>
              <c:f>中性子スペクトル!$D$11:$DF$11</c:f>
              <c:numCache>
                <c:formatCode>0.00E+00</c:formatCode>
                <c:ptCount val="107"/>
                <c:pt idx="0">
                  <c:v>0.37317</c:v>
                </c:pt>
                <c:pt idx="1">
                  <c:v>1.1107</c:v>
                </c:pt>
                <c:pt idx="2">
                  <c:v>2.4647000000000001</c:v>
                </c:pt>
                <c:pt idx="3">
                  <c:v>3.7229999999999999</c:v>
                </c:pt>
                <c:pt idx="4">
                  <c:v>5.4760999999999997</c:v>
                </c:pt>
                <c:pt idx="5">
                  <c:v>8.4008000000000003</c:v>
                </c:pt>
                <c:pt idx="6">
                  <c:v>7.8643000000000001</c:v>
                </c:pt>
                <c:pt idx="7">
                  <c:v>8.9222000000000001</c:v>
                </c:pt>
                <c:pt idx="8">
                  <c:v>8.4360999999999997</c:v>
                </c:pt>
                <c:pt idx="9">
                  <c:v>8.3671000000000006</c:v>
                </c:pt>
                <c:pt idx="10">
                  <c:v>12.832000000000001</c:v>
                </c:pt>
                <c:pt idx="11">
                  <c:v>12.738</c:v>
                </c:pt>
                <c:pt idx="12">
                  <c:v>8.0564999999999998</c:v>
                </c:pt>
                <c:pt idx="13">
                  <c:v>11.404999999999999</c:v>
                </c:pt>
                <c:pt idx="14">
                  <c:v>12.207000000000001</c:v>
                </c:pt>
                <c:pt idx="15">
                  <c:v>11.425000000000001</c:v>
                </c:pt>
                <c:pt idx="16">
                  <c:v>13.545999999999999</c:v>
                </c:pt>
                <c:pt idx="17">
                  <c:v>12.954000000000001</c:v>
                </c:pt>
                <c:pt idx="18">
                  <c:v>12.664</c:v>
                </c:pt>
                <c:pt idx="19">
                  <c:v>12.477</c:v>
                </c:pt>
                <c:pt idx="20">
                  <c:v>11.688000000000001</c:v>
                </c:pt>
                <c:pt idx="21">
                  <c:v>12.542999999999999</c:v>
                </c:pt>
                <c:pt idx="22">
                  <c:v>12.087999999999999</c:v>
                </c:pt>
                <c:pt idx="23">
                  <c:v>11.695</c:v>
                </c:pt>
                <c:pt idx="24">
                  <c:v>11.324</c:v>
                </c:pt>
                <c:pt idx="25">
                  <c:v>10.827999999999999</c:v>
                </c:pt>
                <c:pt idx="26">
                  <c:v>10.381</c:v>
                </c:pt>
                <c:pt idx="27">
                  <c:v>9.9316999999999993</c:v>
                </c:pt>
                <c:pt idx="28">
                  <c:v>9.4337</c:v>
                </c:pt>
                <c:pt idx="29">
                  <c:v>8.9075000000000006</c:v>
                </c:pt>
                <c:pt idx="30">
                  <c:v>8.3447999999999993</c:v>
                </c:pt>
                <c:pt idx="31">
                  <c:v>7.9417</c:v>
                </c:pt>
                <c:pt idx="32">
                  <c:v>7.4298000000000002</c:v>
                </c:pt>
                <c:pt idx="33">
                  <c:v>6.9318</c:v>
                </c:pt>
                <c:pt idx="34">
                  <c:v>6.3091999999999997</c:v>
                </c:pt>
                <c:pt idx="35">
                  <c:v>5.8913000000000002</c:v>
                </c:pt>
                <c:pt idx="36">
                  <c:v>5.4324000000000003</c:v>
                </c:pt>
                <c:pt idx="37">
                  <c:v>5.0667999999999997</c:v>
                </c:pt>
                <c:pt idx="38">
                  <c:v>4.4569999999999999</c:v>
                </c:pt>
                <c:pt idx="39">
                  <c:v>4.0307000000000004</c:v>
                </c:pt>
                <c:pt idx="40">
                  <c:v>3.7044999999999999</c:v>
                </c:pt>
                <c:pt idx="41">
                  <c:v>3.1781999999999999</c:v>
                </c:pt>
                <c:pt idx="42">
                  <c:v>2.6869000000000001</c:v>
                </c:pt>
                <c:pt idx="43">
                  <c:v>2.2482000000000002</c:v>
                </c:pt>
                <c:pt idx="44">
                  <c:v>2.1333000000000002</c:v>
                </c:pt>
                <c:pt idx="45">
                  <c:v>1.4830000000000001</c:v>
                </c:pt>
                <c:pt idx="46">
                  <c:v>1.4391</c:v>
                </c:pt>
                <c:pt idx="47">
                  <c:v>1.1012999999999999</c:v>
                </c:pt>
                <c:pt idx="48">
                  <c:v>0.85838999999999999</c:v>
                </c:pt>
                <c:pt idx="49">
                  <c:v>0.93096999999999996</c:v>
                </c:pt>
                <c:pt idx="50">
                  <c:v>0.73211999999999999</c:v>
                </c:pt>
                <c:pt idx="51">
                  <c:v>0.48780000000000001</c:v>
                </c:pt>
                <c:pt idx="52">
                  <c:v>0.24690999999999999</c:v>
                </c:pt>
                <c:pt idx="53">
                  <c:v>0.27362999999999998</c:v>
                </c:pt>
                <c:pt idx="54">
                  <c:v>0.21382999999999999</c:v>
                </c:pt>
                <c:pt idx="55">
                  <c:v>0.16495000000000001</c:v>
                </c:pt>
                <c:pt idx="56">
                  <c:v>0.15098</c:v>
                </c:pt>
                <c:pt idx="57">
                  <c:v>0.11065</c:v>
                </c:pt>
                <c:pt idx="58">
                  <c:v>9.2959E-2</c:v>
                </c:pt>
                <c:pt idx="59">
                  <c:v>6.6474000000000005E-2</c:v>
                </c:pt>
                <c:pt idx="60">
                  <c:v>5.9802000000000001E-2</c:v>
                </c:pt>
                <c:pt idx="61">
                  <c:v>1.866E-2</c:v>
                </c:pt>
                <c:pt idx="62">
                  <c:v>8.6552999999999995E-3</c:v>
                </c:pt>
                <c:pt idx="63">
                  <c:v>9.8563999999999995E-3</c:v>
                </c:pt>
                <c:pt idx="64">
                  <c:v>1.0555E-2</c:v>
                </c:pt>
                <c:pt idx="65">
                  <c:v>1.1142000000000001E-2</c:v>
                </c:pt>
                <c:pt idx="66">
                  <c:v>1.1294999999999999E-2</c:v>
                </c:pt>
                <c:pt idx="67">
                  <c:v>1.091E-2</c:v>
                </c:pt>
                <c:pt idx="68">
                  <c:v>1.0144E-2</c:v>
                </c:pt>
                <c:pt idx="69">
                  <c:v>9.1082000000000003E-3</c:v>
                </c:pt>
                <c:pt idx="70">
                  <c:v>7.9438000000000009E-3</c:v>
                </c:pt>
                <c:pt idx="71">
                  <c:v>6.7302000000000004E-3</c:v>
                </c:pt>
                <c:pt idx="72">
                  <c:v>5.5906999999999997E-3</c:v>
                </c:pt>
                <c:pt idx="73">
                  <c:v>4.5880000000000001E-3</c:v>
                </c:pt>
                <c:pt idx="74">
                  <c:v>3.9370000000000004E-3</c:v>
                </c:pt>
                <c:pt idx="75">
                  <c:v>3.5122E-3</c:v>
                </c:pt>
                <c:pt idx="76">
                  <c:v>3.1082000000000002E-3</c:v>
                </c:pt>
                <c:pt idx="77">
                  <c:v>2.7304E-3</c:v>
                </c:pt>
                <c:pt idx="78">
                  <c:v>2.3695000000000001E-3</c:v>
                </c:pt>
                <c:pt idx="79">
                  <c:v>2.0257999999999999E-3</c:v>
                </c:pt>
                <c:pt idx="80">
                  <c:v>1.7121E-3</c:v>
                </c:pt>
                <c:pt idx="81">
                  <c:v>1.4721000000000001E-3</c:v>
                </c:pt>
                <c:pt idx="82">
                  <c:v>1.2715999999999999E-3</c:v>
                </c:pt>
                <c:pt idx="83">
                  <c:v>1.0945E-3</c:v>
                </c:pt>
                <c:pt idx="84">
                  <c:v>9.3714000000000004E-4</c:v>
                </c:pt>
                <c:pt idx="85">
                  <c:v>7.9834000000000003E-4</c:v>
                </c:pt>
                <c:pt idx="86">
                  <c:v>6.7495000000000001E-4</c:v>
                </c:pt>
                <c:pt idx="87">
                  <c:v>5.6382999999999997E-4</c:v>
                </c:pt>
                <c:pt idx="88">
                  <c:v>4.6461000000000001E-4</c:v>
                </c:pt>
                <c:pt idx="89">
                  <c:v>3.7669E-4</c:v>
                </c:pt>
                <c:pt idx="90">
                  <c:v>3.0037E-4</c:v>
                </c:pt>
                <c:pt idx="91">
                  <c:v>2.3510999999999999E-4</c:v>
                </c:pt>
                <c:pt idx="92">
                  <c:v>1.8032000000000001E-4</c:v>
                </c:pt>
                <c:pt idx="93">
                  <c:v>1.3546000000000001E-4</c:v>
                </c:pt>
                <c:pt idx="94">
                  <c:v>9.9117999999999995E-5</c:v>
                </c:pt>
                <c:pt idx="95">
                  <c:v>7.0566000000000002E-5</c:v>
                </c:pt>
                <c:pt idx="96">
                  <c:v>4.8662000000000003E-5</c:v>
                </c:pt>
                <c:pt idx="97">
                  <c:v>3.2329999999999997E-5</c:v>
                </c:pt>
                <c:pt idx="98">
                  <c:v>2.054E-5</c:v>
                </c:pt>
                <c:pt idx="99">
                  <c:v>1.2387E-5</c:v>
                </c:pt>
                <c:pt idx="100">
                  <c:v>6.9975999999999997E-6</c:v>
                </c:pt>
                <c:pt idx="101">
                  <c:v>3.6328000000000002E-6</c:v>
                </c:pt>
                <c:pt idx="102">
                  <c:v>1.6787999999999999E-6</c:v>
                </c:pt>
                <c:pt idx="103">
                  <c:v>6.5097999999999997E-7</c:v>
                </c:pt>
                <c:pt idx="104">
                  <c:v>1.8789E-7</c:v>
                </c:pt>
                <c:pt idx="105">
                  <c:v>2.9253999999999998E-8</c:v>
                </c:pt>
                <c:pt idx="106">
                  <c:v>9.4429999999999993E-10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9452312"/>
        <c:axId val="319451920"/>
      </c:scatterChart>
      <c:valAx>
        <c:axId val="319452312"/>
        <c:scaling>
          <c:logBase val="10"/>
          <c:orientation val="minMax"/>
        </c:scaling>
        <c:delete val="0"/>
        <c:axPos val="b"/>
        <c:majorGridlines>
          <c:spPr>
            <a:ln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/>
                  <a:t>Neutron Energy</a:t>
                </a:r>
                <a:r>
                  <a:rPr lang="ja-JP" sz="1200" dirty="0"/>
                  <a:t>　</a:t>
                </a:r>
                <a:r>
                  <a:rPr lang="en-US" sz="1200" dirty="0"/>
                  <a:t>[eV]</a:t>
                </a:r>
                <a:endParaRPr lang="ja-JP" sz="1200" dirty="0"/>
              </a:p>
            </c:rich>
          </c:tx>
          <c:layout>
            <c:manualLayout>
              <c:xMode val="edge"/>
              <c:yMode val="edge"/>
              <c:x val="0.55483121609187269"/>
              <c:y val="0.90934274865537901"/>
            </c:manualLayout>
          </c:layout>
          <c:overlay val="0"/>
        </c:title>
        <c:numFmt formatCode="0.E+00" sourceLinked="0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ja-JP"/>
          </a:p>
        </c:txPr>
        <c:crossAx val="319451920"/>
        <c:crossesAt val="0"/>
        <c:crossBetween val="midCat"/>
        <c:majorUnit val="10"/>
      </c:valAx>
      <c:valAx>
        <c:axId val="319451920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Neutron Spectrum per lethergy</a:t>
                </a:r>
                <a:endParaRPr lang="ja-JP"/>
              </a:p>
            </c:rich>
          </c:tx>
          <c:layout>
            <c:manualLayout>
              <c:xMode val="edge"/>
              <c:yMode val="edge"/>
              <c:x val="6.5600081510164563E-3"/>
              <c:y val="0.24155008602807471"/>
            </c:manualLayout>
          </c:layout>
          <c:overlay val="0"/>
        </c:title>
        <c:numFmt formatCode="0.0E+00" sourceLinked="0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ja-JP"/>
          </a:p>
        </c:txPr>
        <c:crossAx val="319452312"/>
        <c:crossesAt val="1.0000000000000005E-4"/>
        <c:crossBetween val="midCat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ja-JP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806836496698673"/>
          <c:y val="6.0415996387548333E-2"/>
          <c:w val="0.81818663206279341"/>
          <c:h val="0.73296280986901363"/>
        </c:manualLayout>
      </c:layout>
      <c:scatterChart>
        <c:scatterStyle val="lineMarker"/>
        <c:varyColors val="0"/>
        <c:ser>
          <c:idx val="1"/>
          <c:order val="0"/>
          <c:tx>
            <c:strRef>
              <c:f>'Th-Pu HWR(MFR=1.2)'!$K$2</c:f>
              <c:strCache>
                <c:ptCount val="1"/>
                <c:pt idx="0">
                  <c:v>Th-Pu HWR</c:v>
                </c:pt>
              </c:strCache>
            </c:strRef>
          </c:tx>
          <c:marker>
            <c:symbol val="x"/>
            <c:size val="7"/>
          </c:marker>
          <c:xVal>
            <c:numRef>
              <c:f>'Th-Pu HWR(MFR=1.2)'!$B$25:$B$115</c:f>
              <c:numCache>
                <c:formatCode>General</c:formatCod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</c:numCache>
            </c:numRef>
          </c:xVal>
          <c:yVal>
            <c:numRef>
              <c:f>'Th-Pu HWR(MFR=1.2)'!$L$25:$L$115</c:f>
              <c:numCache>
                <c:formatCode>General</c:formatCode>
                <c:ptCount val="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1.1499999999999999</c:v>
                </c:pt>
                <c:pt idx="5">
                  <c:v>1.1499999999999999</c:v>
                </c:pt>
                <c:pt idx="6">
                  <c:v>1.1499999999999999</c:v>
                </c:pt>
                <c:pt idx="7">
                  <c:v>1.1499999999999999</c:v>
                </c:pt>
                <c:pt idx="8">
                  <c:v>1.1499999999999999</c:v>
                </c:pt>
                <c:pt idx="9">
                  <c:v>1.1499999999999999</c:v>
                </c:pt>
                <c:pt idx="10">
                  <c:v>1.1499999999999999</c:v>
                </c:pt>
                <c:pt idx="11">
                  <c:v>2.2999999999999998</c:v>
                </c:pt>
                <c:pt idx="12">
                  <c:v>2.2999999999999998</c:v>
                </c:pt>
                <c:pt idx="13">
                  <c:v>2.2999999999999998</c:v>
                </c:pt>
                <c:pt idx="14">
                  <c:v>2.2999999999999998</c:v>
                </c:pt>
                <c:pt idx="15">
                  <c:v>2.2999999999999998</c:v>
                </c:pt>
                <c:pt idx="16">
                  <c:v>2.2999999999999998</c:v>
                </c:pt>
                <c:pt idx="17">
                  <c:v>2.2999999999999998</c:v>
                </c:pt>
                <c:pt idx="18">
                  <c:v>2.2999999999999998</c:v>
                </c:pt>
                <c:pt idx="19">
                  <c:v>2.2999999999999998</c:v>
                </c:pt>
                <c:pt idx="20">
                  <c:v>2.2999999999999998</c:v>
                </c:pt>
                <c:pt idx="21">
                  <c:v>3.45</c:v>
                </c:pt>
                <c:pt idx="22">
                  <c:v>3.45</c:v>
                </c:pt>
                <c:pt idx="23">
                  <c:v>3.45</c:v>
                </c:pt>
                <c:pt idx="24">
                  <c:v>3.45</c:v>
                </c:pt>
                <c:pt idx="25">
                  <c:v>3.45</c:v>
                </c:pt>
                <c:pt idx="26">
                  <c:v>3.45</c:v>
                </c:pt>
                <c:pt idx="27">
                  <c:v>4.5999999999999996</c:v>
                </c:pt>
                <c:pt idx="28">
                  <c:v>4.5999999999999996</c:v>
                </c:pt>
                <c:pt idx="29">
                  <c:v>4.5999999999999996</c:v>
                </c:pt>
                <c:pt idx="30">
                  <c:v>4.5999999999999996</c:v>
                </c:pt>
                <c:pt idx="31">
                  <c:v>4.5999999999999996</c:v>
                </c:pt>
                <c:pt idx="32">
                  <c:v>4.5999999999999996</c:v>
                </c:pt>
                <c:pt idx="33">
                  <c:v>4.5999999999999996</c:v>
                </c:pt>
                <c:pt idx="34">
                  <c:v>4.5999999999999996</c:v>
                </c:pt>
                <c:pt idx="35">
                  <c:v>4.5999999999999996</c:v>
                </c:pt>
                <c:pt idx="36">
                  <c:v>5.75</c:v>
                </c:pt>
                <c:pt idx="37">
                  <c:v>5.75</c:v>
                </c:pt>
                <c:pt idx="38">
                  <c:v>5.75</c:v>
                </c:pt>
                <c:pt idx="39">
                  <c:v>5.75</c:v>
                </c:pt>
                <c:pt idx="40">
                  <c:v>5.75</c:v>
                </c:pt>
                <c:pt idx="41">
                  <c:v>5.75</c:v>
                </c:pt>
                <c:pt idx="42">
                  <c:v>5.75</c:v>
                </c:pt>
                <c:pt idx="43">
                  <c:v>5.75</c:v>
                </c:pt>
                <c:pt idx="44">
                  <c:v>6.9</c:v>
                </c:pt>
                <c:pt idx="45">
                  <c:v>6.9</c:v>
                </c:pt>
                <c:pt idx="46">
                  <c:v>6.9</c:v>
                </c:pt>
                <c:pt idx="47">
                  <c:v>6.9</c:v>
                </c:pt>
                <c:pt idx="48">
                  <c:v>6.9</c:v>
                </c:pt>
                <c:pt idx="49">
                  <c:v>6.9</c:v>
                </c:pt>
                <c:pt idx="50">
                  <c:v>6.9</c:v>
                </c:pt>
                <c:pt idx="51">
                  <c:v>8.0500000000000007</c:v>
                </c:pt>
                <c:pt idx="52">
                  <c:v>8.0500000000000007</c:v>
                </c:pt>
                <c:pt idx="53">
                  <c:v>8.0500000000000007</c:v>
                </c:pt>
                <c:pt idx="54">
                  <c:v>8.0500000000000007</c:v>
                </c:pt>
                <c:pt idx="55">
                  <c:v>8.0500000000000007</c:v>
                </c:pt>
                <c:pt idx="56">
                  <c:v>8.0500000000000007</c:v>
                </c:pt>
                <c:pt idx="57">
                  <c:v>8.0500000000000007</c:v>
                </c:pt>
                <c:pt idx="58">
                  <c:v>8.0500000000000007</c:v>
                </c:pt>
                <c:pt idx="59">
                  <c:v>8.0500000000000007</c:v>
                </c:pt>
                <c:pt idx="60">
                  <c:v>8.0500000000000007</c:v>
                </c:pt>
                <c:pt idx="61">
                  <c:v>8.0500000000000007</c:v>
                </c:pt>
                <c:pt idx="62">
                  <c:v>9.1999999999999993</c:v>
                </c:pt>
                <c:pt idx="63">
                  <c:v>9.1999999999999993</c:v>
                </c:pt>
                <c:pt idx="64">
                  <c:v>9.1999999999999993</c:v>
                </c:pt>
                <c:pt idx="65">
                  <c:v>9.1999999999999993</c:v>
                </c:pt>
                <c:pt idx="66">
                  <c:v>9.1999999999999993</c:v>
                </c:pt>
                <c:pt idx="67">
                  <c:v>9.1999999999999993</c:v>
                </c:pt>
                <c:pt idx="68">
                  <c:v>9.1999999999999993</c:v>
                </c:pt>
                <c:pt idx="69">
                  <c:v>9.1999999999999993</c:v>
                </c:pt>
                <c:pt idx="70">
                  <c:v>9.1999999999999993</c:v>
                </c:pt>
                <c:pt idx="71">
                  <c:v>9.1999999999999993</c:v>
                </c:pt>
                <c:pt idx="72">
                  <c:v>9.1999999999999993</c:v>
                </c:pt>
                <c:pt idx="73">
                  <c:v>9.1999999999999993</c:v>
                </c:pt>
                <c:pt idx="74">
                  <c:v>9.1999999999999993</c:v>
                </c:pt>
                <c:pt idx="75">
                  <c:v>9.1999999999999993</c:v>
                </c:pt>
                <c:pt idx="76">
                  <c:v>9.1999999999999993</c:v>
                </c:pt>
                <c:pt idx="77">
                  <c:v>10.35</c:v>
                </c:pt>
                <c:pt idx="78">
                  <c:v>10.35</c:v>
                </c:pt>
                <c:pt idx="79">
                  <c:v>10.35</c:v>
                </c:pt>
                <c:pt idx="80">
                  <c:v>10.35</c:v>
                </c:pt>
                <c:pt idx="81">
                  <c:v>10.35</c:v>
                </c:pt>
                <c:pt idx="82">
                  <c:v>10.35</c:v>
                </c:pt>
                <c:pt idx="83">
                  <c:v>10.35</c:v>
                </c:pt>
                <c:pt idx="84">
                  <c:v>10.35</c:v>
                </c:pt>
                <c:pt idx="85">
                  <c:v>10.35</c:v>
                </c:pt>
                <c:pt idx="86">
                  <c:v>10.35</c:v>
                </c:pt>
                <c:pt idx="87">
                  <c:v>10.35</c:v>
                </c:pt>
                <c:pt idx="88">
                  <c:v>10.35</c:v>
                </c:pt>
                <c:pt idx="89">
                  <c:v>10.35</c:v>
                </c:pt>
                <c:pt idx="90">
                  <c:v>10.35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'Th-Pu HWR(MFR=1.2)'!$P$2</c:f>
              <c:strCache>
                <c:ptCount val="1"/>
                <c:pt idx="0">
                  <c:v>Th-U3 HWR</c:v>
                </c:pt>
              </c:strCache>
            </c:strRef>
          </c:tx>
          <c:xVal>
            <c:numRef>
              <c:f>'Th-Pu HWR(MFR=1.2)'!$B$25:$B$115</c:f>
              <c:numCache>
                <c:formatCode>General</c:formatCod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</c:numCache>
            </c:numRef>
          </c:xVal>
          <c:yVal>
            <c:numRef>
              <c:f>'Th-Pu HWR(MFR=1.2)'!$V$25:$V$115</c:f>
              <c:numCache>
                <c:formatCode>General</c:formatCode>
                <c:ptCount val="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1.1499999999999999</c:v>
                </c:pt>
                <c:pt idx="17">
                  <c:v>1.1499999999999999</c:v>
                </c:pt>
                <c:pt idx="18">
                  <c:v>1.1499999999999999</c:v>
                </c:pt>
                <c:pt idx="19">
                  <c:v>1.1499999999999999</c:v>
                </c:pt>
                <c:pt idx="20">
                  <c:v>1.1499999999999999</c:v>
                </c:pt>
                <c:pt idx="21">
                  <c:v>1.1499999999999999</c:v>
                </c:pt>
                <c:pt idx="22">
                  <c:v>2.2999999999999998</c:v>
                </c:pt>
                <c:pt idx="23">
                  <c:v>2.2999999999999998</c:v>
                </c:pt>
                <c:pt idx="24">
                  <c:v>2.2999999999999998</c:v>
                </c:pt>
                <c:pt idx="25">
                  <c:v>2.2999999999999998</c:v>
                </c:pt>
                <c:pt idx="26">
                  <c:v>2.2999999999999998</c:v>
                </c:pt>
                <c:pt idx="27">
                  <c:v>3.45</c:v>
                </c:pt>
                <c:pt idx="28">
                  <c:v>3.45</c:v>
                </c:pt>
                <c:pt idx="29">
                  <c:v>3.45</c:v>
                </c:pt>
                <c:pt idx="30">
                  <c:v>4.5999999999999996</c:v>
                </c:pt>
                <c:pt idx="31">
                  <c:v>4.5999999999999996</c:v>
                </c:pt>
                <c:pt idx="32">
                  <c:v>4.5999999999999996</c:v>
                </c:pt>
                <c:pt idx="33">
                  <c:v>4.5999999999999996</c:v>
                </c:pt>
                <c:pt idx="34">
                  <c:v>5.75</c:v>
                </c:pt>
                <c:pt idx="35">
                  <c:v>5.75</c:v>
                </c:pt>
                <c:pt idx="36">
                  <c:v>6.9</c:v>
                </c:pt>
                <c:pt idx="37">
                  <c:v>6.9</c:v>
                </c:pt>
                <c:pt idx="38">
                  <c:v>6.9</c:v>
                </c:pt>
                <c:pt idx="39">
                  <c:v>8.0500000000000007</c:v>
                </c:pt>
                <c:pt idx="40">
                  <c:v>8.0500000000000007</c:v>
                </c:pt>
                <c:pt idx="41">
                  <c:v>8.0500000000000007</c:v>
                </c:pt>
                <c:pt idx="42">
                  <c:v>9.1999999999999993</c:v>
                </c:pt>
                <c:pt idx="43">
                  <c:v>9.1999999999999993</c:v>
                </c:pt>
                <c:pt idx="44">
                  <c:v>10.35</c:v>
                </c:pt>
                <c:pt idx="45">
                  <c:v>10.35</c:v>
                </c:pt>
                <c:pt idx="46">
                  <c:v>11.5</c:v>
                </c:pt>
                <c:pt idx="47">
                  <c:v>11.5</c:v>
                </c:pt>
                <c:pt idx="48">
                  <c:v>12.65</c:v>
                </c:pt>
                <c:pt idx="49">
                  <c:v>12.65</c:v>
                </c:pt>
                <c:pt idx="50">
                  <c:v>13.8</c:v>
                </c:pt>
                <c:pt idx="51">
                  <c:v>13.8</c:v>
                </c:pt>
                <c:pt idx="52">
                  <c:v>14.95</c:v>
                </c:pt>
                <c:pt idx="53">
                  <c:v>14.95</c:v>
                </c:pt>
                <c:pt idx="54">
                  <c:v>16.100000000000001</c:v>
                </c:pt>
                <c:pt idx="55">
                  <c:v>16.100000000000001</c:v>
                </c:pt>
                <c:pt idx="56">
                  <c:v>17.25</c:v>
                </c:pt>
                <c:pt idx="57">
                  <c:v>18.399999999999999</c:v>
                </c:pt>
                <c:pt idx="58">
                  <c:v>18.399999999999999</c:v>
                </c:pt>
                <c:pt idx="59">
                  <c:v>19.55</c:v>
                </c:pt>
                <c:pt idx="60">
                  <c:v>20.7</c:v>
                </c:pt>
                <c:pt idx="61">
                  <c:v>20.7</c:v>
                </c:pt>
                <c:pt idx="62">
                  <c:v>21.85</c:v>
                </c:pt>
                <c:pt idx="63">
                  <c:v>21.85</c:v>
                </c:pt>
                <c:pt idx="64">
                  <c:v>23</c:v>
                </c:pt>
                <c:pt idx="65">
                  <c:v>24.15</c:v>
                </c:pt>
                <c:pt idx="66">
                  <c:v>24.15</c:v>
                </c:pt>
                <c:pt idx="67">
                  <c:v>25.3</c:v>
                </c:pt>
                <c:pt idx="68">
                  <c:v>26.45</c:v>
                </c:pt>
                <c:pt idx="69">
                  <c:v>26.45</c:v>
                </c:pt>
                <c:pt idx="70">
                  <c:v>27.6</c:v>
                </c:pt>
                <c:pt idx="71">
                  <c:v>28.75</c:v>
                </c:pt>
                <c:pt idx="72">
                  <c:v>29.9</c:v>
                </c:pt>
                <c:pt idx="73">
                  <c:v>29.9</c:v>
                </c:pt>
                <c:pt idx="74">
                  <c:v>31.05</c:v>
                </c:pt>
                <c:pt idx="75">
                  <c:v>32.200000000000003</c:v>
                </c:pt>
                <c:pt idx="76">
                  <c:v>32.200000000000003</c:v>
                </c:pt>
                <c:pt idx="77">
                  <c:v>33.35</c:v>
                </c:pt>
                <c:pt idx="78">
                  <c:v>34.5</c:v>
                </c:pt>
                <c:pt idx="79">
                  <c:v>35.65</c:v>
                </c:pt>
                <c:pt idx="80">
                  <c:v>35.65</c:v>
                </c:pt>
                <c:pt idx="81">
                  <c:v>36.799999999999997</c:v>
                </c:pt>
                <c:pt idx="82">
                  <c:v>37.950000000000003</c:v>
                </c:pt>
                <c:pt idx="83">
                  <c:v>39.1</c:v>
                </c:pt>
                <c:pt idx="84">
                  <c:v>40.25</c:v>
                </c:pt>
                <c:pt idx="85">
                  <c:v>40.25</c:v>
                </c:pt>
                <c:pt idx="86">
                  <c:v>41.4</c:v>
                </c:pt>
                <c:pt idx="87">
                  <c:v>42.55</c:v>
                </c:pt>
                <c:pt idx="88">
                  <c:v>43.7</c:v>
                </c:pt>
                <c:pt idx="89">
                  <c:v>44.85</c:v>
                </c:pt>
                <c:pt idx="90">
                  <c:v>46</c:v>
                </c:pt>
              </c:numCache>
            </c:numRef>
          </c:yVal>
          <c:smooth val="0"/>
        </c:ser>
        <c:ser>
          <c:idx val="0"/>
          <c:order val="2"/>
          <c:tx>
            <c:strRef>
              <c:f>'Th-Pu HWR(MFR=1.2)'!$W$23</c:f>
              <c:strCache>
                <c:ptCount val="1"/>
                <c:pt idx="0">
                  <c:v>Th reactor total </c:v>
                </c:pt>
              </c:strCache>
            </c:strRef>
          </c:tx>
          <c:xVal>
            <c:numRef>
              <c:f>'Th-Pu HWR(MFR=1.2)'!$B$25:$B$115</c:f>
              <c:numCache>
                <c:formatCode>General</c:formatCod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</c:numCache>
            </c:numRef>
          </c:xVal>
          <c:yVal>
            <c:numRef>
              <c:f>'Th-Pu HWR(MFR=1.2)'!$W$25:$W$115</c:f>
              <c:numCache>
                <c:formatCode>General</c:formatCode>
                <c:ptCount val="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1.1499999999999999</c:v>
                </c:pt>
                <c:pt idx="5">
                  <c:v>1.1499999999999999</c:v>
                </c:pt>
                <c:pt idx="6">
                  <c:v>1.1499999999999999</c:v>
                </c:pt>
                <c:pt idx="7">
                  <c:v>1.1499999999999999</c:v>
                </c:pt>
                <c:pt idx="8">
                  <c:v>1.1499999999999999</c:v>
                </c:pt>
                <c:pt idx="9">
                  <c:v>1.1499999999999999</c:v>
                </c:pt>
                <c:pt idx="10">
                  <c:v>1.1499999999999999</c:v>
                </c:pt>
                <c:pt idx="11">
                  <c:v>2.2999999999999998</c:v>
                </c:pt>
                <c:pt idx="12">
                  <c:v>2.2999999999999998</c:v>
                </c:pt>
                <c:pt idx="13">
                  <c:v>2.2999999999999998</c:v>
                </c:pt>
                <c:pt idx="14">
                  <c:v>2.2999999999999998</c:v>
                </c:pt>
                <c:pt idx="15">
                  <c:v>2.2999999999999998</c:v>
                </c:pt>
                <c:pt idx="16">
                  <c:v>3.4499999999999997</c:v>
                </c:pt>
                <c:pt idx="17">
                  <c:v>3.4499999999999997</c:v>
                </c:pt>
                <c:pt idx="18">
                  <c:v>3.4499999999999997</c:v>
                </c:pt>
                <c:pt idx="19">
                  <c:v>3.4499999999999997</c:v>
                </c:pt>
                <c:pt idx="20">
                  <c:v>3.4499999999999997</c:v>
                </c:pt>
                <c:pt idx="21">
                  <c:v>4.5999999999999996</c:v>
                </c:pt>
                <c:pt idx="22">
                  <c:v>5.75</c:v>
                </c:pt>
                <c:pt idx="23">
                  <c:v>5.75</c:v>
                </c:pt>
                <c:pt idx="24">
                  <c:v>5.75</c:v>
                </c:pt>
                <c:pt idx="25">
                  <c:v>5.75</c:v>
                </c:pt>
                <c:pt idx="26">
                  <c:v>5.75</c:v>
                </c:pt>
                <c:pt idx="27">
                  <c:v>8.0500000000000007</c:v>
                </c:pt>
                <c:pt idx="28">
                  <c:v>8.0500000000000007</c:v>
                </c:pt>
                <c:pt idx="29">
                  <c:v>8.0500000000000007</c:v>
                </c:pt>
                <c:pt idx="30">
                  <c:v>9.1999999999999993</c:v>
                </c:pt>
                <c:pt idx="31">
                  <c:v>9.1999999999999993</c:v>
                </c:pt>
                <c:pt idx="32">
                  <c:v>9.1999999999999993</c:v>
                </c:pt>
                <c:pt idx="33">
                  <c:v>9.1999999999999993</c:v>
                </c:pt>
                <c:pt idx="34">
                  <c:v>10.35</c:v>
                </c:pt>
                <c:pt idx="35">
                  <c:v>10.35</c:v>
                </c:pt>
                <c:pt idx="36">
                  <c:v>12.65</c:v>
                </c:pt>
                <c:pt idx="37">
                  <c:v>12.65</c:v>
                </c:pt>
                <c:pt idx="38">
                  <c:v>12.65</c:v>
                </c:pt>
                <c:pt idx="39">
                  <c:v>13.8</c:v>
                </c:pt>
                <c:pt idx="40">
                  <c:v>13.8</c:v>
                </c:pt>
                <c:pt idx="41">
                  <c:v>13.8</c:v>
                </c:pt>
                <c:pt idx="42">
                  <c:v>14.95</c:v>
                </c:pt>
                <c:pt idx="43">
                  <c:v>14.95</c:v>
                </c:pt>
                <c:pt idx="44">
                  <c:v>17.25</c:v>
                </c:pt>
                <c:pt idx="45">
                  <c:v>17.25</c:v>
                </c:pt>
                <c:pt idx="46">
                  <c:v>18.399999999999999</c:v>
                </c:pt>
                <c:pt idx="47">
                  <c:v>18.399999999999999</c:v>
                </c:pt>
                <c:pt idx="48">
                  <c:v>19.55</c:v>
                </c:pt>
                <c:pt idx="49">
                  <c:v>19.55</c:v>
                </c:pt>
                <c:pt idx="50">
                  <c:v>20.700000000000003</c:v>
                </c:pt>
                <c:pt idx="51">
                  <c:v>21.85</c:v>
                </c:pt>
                <c:pt idx="52">
                  <c:v>23</c:v>
                </c:pt>
                <c:pt idx="53">
                  <c:v>23</c:v>
                </c:pt>
                <c:pt idx="54">
                  <c:v>24.150000000000002</c:v>
                </c:pt>
                <c:pt idx="55">
                  <c:v>24.150000000000002</c:v>
                </c:pt>
                <c:pt idx="56">
                  <c:v>25.3</c:v>
                </c:pt>
                <c:pt idx="57">
                  <c:v>26.45</c:v>
                </c:pt>
                <c:pt idx="58">
                  <c:v>26.45</c:v>
                </c:pt>
                <c:pt idx="59">
                  <c:v>27.6</c:v>
                </c:pt>
                <c:pt idx="60">
                  <c:v>28.75</c:v>
                </c:pt>
                <c:pt idx="61">
                  <c:v>28.75</c:v>
                </c:pt>
                <c:pt idx="62">
                  <c:v>31.05</c:v>
                </c:pt>
                <c:pt idx="63">
                  <c:v>31.05</c:v>
                </c:pt>
                <c:pt idx="64">
                  <c:v>32.200000000000003</c:v>
                </c:pt>
                <c:pt idx="65">
                  <c:v>33.349999999999994</c:v>
                </c:pt>
                <c:pt idx="66">
                  <c:v>33.349999999999994</c:v>
                </c:pt>
                <c:pt idx="67">
                  <c:v>34.5</c:v>
                </c:pt>
                <c:pt idx="68">
                  <c:v>35.65</c:v>
                </c:pt>
                <c:pt idx="69">
                  <c:v>35.65</c:v>
                </c:pt>
                <c:pt idx="70">
                  <c:v>36.799999999999997</c:v>
                </c:pt>
                <c:pt idx="71">
                  <c:v>37.950000000000003</c:v>
                </c:pt>
                <c:pt idx="72">
                  <c:v>39.099999999999994</c:v>
                </c:pt>
                <c:pt idx="73">
                  <c:v>39.099999999999994</c:v>
                </c:pt>
                <c:pt idx="74">
                  <c:v>40.25</c:v>
                </c:pt>
                <c:pt idx="75">
                  <c:v>41.400000000000006</c:v>
                </c:pt>
                <c:pt idx="76">
                  <c:v>41.400000000000006</c:v>
                </c:pt>
                <c:pt idx="77">
                  <c:v>43.7</c:v>
                </c:pt>
                <c:pt idx="78">
                  <c:v>44.85</c:v>
                </c:pt>
                <c:pt idx="79">
                  <c:v>46</c:v>
                </c:pt>
                <c:pt idx="80">
                  <c:v>46</c:v>
                </c:pt>
                <c:pt idx="81">
                  <c:v>47.15</c:v>
                </c:pt>
                <c:pt idx="82">
                  <c:v>48.300000000000004</c:v>
                </c:pt>
                <c:pt idx="83">
                  <c:v>49.45</c:v>
                </c:pt>
                <c:pt idx="84">
                  <c:v>50.6</c:v>
                </c:pt>
                <c:pt idx="85">
                  <c:v>50.6</c:v>
                </c:pt>
                <c:pt idx="86">
                  <c:v>51.75</c:v>
                </c:pt>
                <c:pt idx="87">
                  <c:v>52.9</c:v>
                </c:pt>
                <c:pt idx="88">
                  <c:v>54.050000000000004</c:v>
                </c:pt>
                <c:pt idx="89">
                  <c:v>55.2</c:v>
                </c:pt>
                <c:pt idx="90">
                  <c:v>56.35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'Th-Pu HWR(MFR=1.2)'!$AL$23</c:f>
              <c:strCache>
                <c:ptCount val="1"/>
                <c:pt idx="0">
                  <c:v>Total</c:v>
                </c:pt>
              </c:strCache>
            </c:strRef>
          </c:tx>
          <c:xVal>
            <c:numRef>
              <c:f>'Th-Pu HWR(MFR=1.2)'!$B$25:$B$115</c:f>
              <c:numCache>
                <c:formatCode>General</c:formatCod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</c:numCache>
            </c:numRef>
          </c:xVal>
          <c:yVal>
            <c:numRef>
              <c:f>'Th-Pu HWR(MFR=1.2)'!$AL$25:$AL$115</c:f>
              <c:numCache>
                <c:formatCode>General</c:formatCode>
                <c:ptCount val="91"/>
                <c:pt idx="0">
                  <c:v>60</c:v>
                </c:pt>
                <c:pt idx="1">
                  <c:v>60</c:v>
                </c:pt>
                <c:pt idx="2">
                  <c:v>60</c:v>
                </c:pt>
                <c:pt idx="3">
                  <c:v>60</c:v>
                </c:pt>
                <c:pt idx="4">
                  <c:v>60</c:v>
                </c:pt>
                <c:pt idx="5">
                  <c:v>60</c:v>
                </c:pt>
                <c:pt idx="6">
                  <c:v>60</c:v>
                </c:pt>
                <c:pt idx="7">
                  <c:v>60</c:v>
                </c:pt>
                <c:pt idx="8">
                  <c:v>60</c:v>
                </c:pt>
                <c:pt idx="9">
                  <c:v>60</c:v>
                </c:pt>
                <c:pt idx="10">
                  <c:v>60</c:v>
                </c:pt>
                <c:pt idx="11">
                  <c:v>60</c:v>
                </c:pt>
                <c:pt idx="12">
                  <c:v>60</c:v>
                </c:pt>
                <c:pt idx="13">
                  <c:v>60</c:v>
                </c:pt>
                <c:pt idx="14">
                  <c:v>60</c:v>
                </c:pt>
                <c:pt idx="15">
                  <c:v>60</c:v>
                </c:pt>
                <c:pt idx="16">
                  <c:v>60</c:v>
                </c:pt>
                <c:pt idx="17">
                  <c:v>60</c:v>
                </c:pt>
                <c:pt idx="18">
                  <c:v>60</c:v>
                </c:pt>
                <c:pt idx="19">
                  <c:v>60</c:v>
                </c:pt>
                <c:pt idx="20">
                  <c:v>60</c:v>
                </c:pt>
                <c:pt idx="21">
                  <c:v>60</c:v>
                </c:pt>
                <c:pt idx="22">
                  <c:v>60</c:v>
                </c:pt>
                <c:pt idx="23">
                  <c:v>60</c:v>
                </c:pt>
                <c:pt idx="24">
                  <c:v>60</c:v>
                </c:pt>
                <c:pt idx="25">
                  <c:v>60</c:v>
                </c:pt>
                <c:pt idx="26">
                  <c:v>60</c:v>
                </c:pt>
                <c:pt idx="27">
                  <c:v>60</c:v>
                </c:pt>
                <c:pt idx="28">
                  <c:v>60</c:v>
                </c:pt>
                <c:pt idx="29">
                  <c:v>60</c:v>
                </c:pt>
                <c:pt idx="30">
                  <c:v>60</c:v>
                </c:pt>
                <c:pt idx="31">
                  <c:v>60</c:v>
                </c:pt>
                <c:pt idx="32">
                  <c:v>60</c:v>
                </c:pt>
                <c:pt idx="33">
                  <c:v>60</c:v>
                </c:pt>
                <c:pt idx="34">
                  <c:v>60</c:v>
                </c:pt>
                <c:pt idx="35">
                  <c:v>60</c:v>
                </c:pt>
                <c:pt idx="36">
                  <c:v>60</c:v>
                </c:pt>
                <c:pt idx="37">
                  <c:v>60</c:v>
                </c:pt>
                <c:pt idx="38">
                  <c:v>60</c:v>
                </c:pt>
                <c:pt idx="39">
                  <c:v>60</c:v>
                </c:pt>
                <c:pt idx="40">
                  <c:v>60</c:v>
                </c:pt>
                <c:pt idx="41">
                  <c:v>60</c:v>
                </c:pt>
                <c:pt idx="42">
                  <c:v>60</c:v>
                </c:pt>
                <c:pt idx="43">
                  <c:v>60</c:v>
                </c:pt>
                <c:pt idx="44">
                  <c:v>60</c:v>
                </c:pt>
                <c:pt idx="45">
                  <c:v>60</c:v>
                </c:pt>
                <c:pt idx="46">
                  <c:v>60</c:v>
                </c:pt>
                <c:pt idx="47">
                  <c:v>60</c:v>
                </c:pt>
                <c:pt idx="48">
                  <c:v>60</c:v>
                </c:pt>
                <c:pt idx="49">
                  <c:v>60</c:v>
                </c:pt>
                <c:pt idx="50">
                  <c:v>60</c:v>
                </c:pt>
                <c:pt idx="51">
                  <c:v>60</c:v>
                </c:pt>
                <c:pt idx="52">
                  <c:v>60</c:v>
                </c:pt>
                <c:pt idx="53">
                  <c:v>60</c:v>
                </c:pt>
                <c:pt idx="54">
                  <c:v>60</c:v>
                </c:pt>
                <c:pt idx="55">
                  <c:v>60</c:v>
                </c:pt>
                <c:pt idx="56">
                  <c:v>60</c:v>
                </c:pt>
                <c:pt idx="57">
                  <c:v>60</c:v>
                </c:pt>
                <c:pt idx="58">
                  <c:v>60</c:v>
                </c:pt>
                <c:pt idx="59">
                  <c:v>60</c:v>
                </c:pt>
                <c:pt idx="60">
                  <c:v>60</c:v>
                </c:pt>
                <c:pt idx="61">
                  <c:v>60</c:v>
                </c:pt>
                <c:pt idx="62">
                  <c:v>60</c:v>
                </c:pt>
                <c:pt idx="63">
                  <c:v>60</c:v>
                </c:pt>
                <c:pt idx="64">
                  <c:v>60</c:v>
                </c:pt>
                <c:pt idx="65">
                  <c:v>60</c:v>
                </c:pt>
                <c:pt idx="66">
                  <c:v>60</c:v>
                </c:pt>
                <c:pt idx="67">
                  <c:v>60</c:v>
                </c:pt>
                <c:pt idx="68">
                  <c:v>60</c:v>
                </c:pt>
                <c:pt idx="69">
                  <c:v>60</c:v>
                </c:pt>
                <c:pt idx="70">
                  <c:v>60</c:v>
                </c:pt>
                <c:pt idx="71">
                  <c:v>60</c:v>
                </c:pt>
                <c:pt idx="72">
                  <c:v>60</c:v>
                </c:pt>
                <c:pt idx="73">
                  <c:v>60</c:v>
                </c:pt>
                <c:pt idx="74">
                  <c:v>60</c:v>
                </c:pt>
                <c:pt idx="75">
                  <c:v>60</c:v>
                </c:pt>
                <c:pt idx="76">
                  <c:v>60</c:v>
                </c:pt>
                <c:pt idx="77">
                  <c:v>60</c:v>
                </c:pt>
                <c:pt idx="78">
                  <c:v>60</c:v>
                </c:pt>
                <c:pt idx="79">
                  <c:v>60</c:v>
                </c:pt>
                <c:pt idx="80">
                  <c:v>60</c:v>
                </c:pt>
                <c:pt idx="81">
                  <c:v>60</c:v>
                </c:pt>
                <c:pt idx="82">
                  <c:v>60</c:v>
                </c:pt>
                <c:pt idx="83">
                  <c:v>60</c:v>
                </c:pt>
                <c:pt idx="84">
                  <c:v>60</c:v>
                </c:pt>
                <c:pt idx="85">
                  <c:v>60</c:v>
                </c:pt>
                <c:pt idx="86">
                  <c:v>60</c:v>
                </c:pt>
                <c:pt idx="87">
                  <c:v>60</c:v>
                </c:pt>
                <c:pt idx="88">
                  <c:v>60</c:v>
                </c:pt>
                <c:pt idx="89">
                  <c:v>60</c:v>
                </c:pt>
                <c:pt idx="90">
                  <c:v>60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9455840"/>
        <c:axId val="297496184"/>
      </c:scatterChart>
      <c:valAx>
        <c:axId val="3194558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Years</a:t>
                </a:r>
                <a:endParaRPr lang="ja-JP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ja-JP"/>
          </a:p>
        </c:txPr>
        <c:crossAx val="297496184"/>
        <c:crosses val="autoZero"/>
        <c:crossBetween val="midCat"/>
      </c:valAx>
      <c:valAx>
        <c:axId val="297496184"/>
        <c:scaling>
          <c:orientation val="minMax"/>
          <c:max val="60"/>
        </c:scaling>
        <c:delete val="0"/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  <a:prstDash val="solid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Installed capacity [GWe]</a:t>
                </a:r>
                <a:endParaRPr lang="ja-JP"/>
              </a:p>
            </c:rich>
          </c:tx>
          <c:layout>
            <c:manualLayout>
              <c:xMode val="edge"/>
              <c:yMode val="edge"/>
              <c:x val="1.6925184699134832E-3"/>
              <c:y val="8.3556159607628785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19455840"/>
        <c:crosses val="autoZero"/>
        <c:crossBetween val="midCat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7391410532929302"/>
          <c:y val="2.808812138157489E-2"/>
          <c:w val="0.79243398243107088"/>
          <c:h val="0.8602392943993880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Sheet1!$B$11</c:f>
              <c:strCache>
                <c:ptCount val="1"/>
                <c:pt idx="0">
                  <c:v>Fuel cost</c:v>
                </c:pt>
              </c:strCache>
            </c:strRef>
          </c:tx>
          <c:invertIfNegative val="0"/>
          <c:cat>
            <c:strRef>
              <c:f>Sheet1!$C$10:$E$10</c:f>
              <c:strCache>
                <c:ptCount val="3"/>
                <c:pt idx="0">
                  <c:v>Low</c:v>
                </c:pt>
                <c:pt idx="1">
                  <c:v>Nominal </c:v>
                </c:pt>
                <c:pt idx="2">
                  <c:v>High</c:v>
                </c:pt>
              </c:strCache>
            </c:strRef>
          </c:cat>
          <c:val>
            <c:numRef>
              <c:f>Sheet1!$C$11:$E$11</c:f>
              <c:numCache>
                <c:formatCode>General</c:formatCode>
                <c:ptCount val="3"/>
                <c:pt idx="0">
                  <c:v>0.75000000000000033</c:v>
                </c:pt>
                <c:pt idx="1">
                  <c:v>0.95000000000000029</c:v>
                </c:pt>
                <c:pt idx="2">
                  <c:v>1.1499999999999992</c:v>
                </c:pt>
              </c:numCache>
            </c:numRef>
          </c:val>
        </c:ser>
        <c:ser>
          <c:idx val="1"/>
          <c:order val="1"/>
          <c:tx>
            <c:strRef>
              <c:f>Sheet1!$B$12</c:f>
              <c:strCache>
                <c:ptCount val="1"/>
                <c:pt idx="0">
                  <c:v>Capital cost</c:v>
                </c:pt>
              </c:strCache>
            </c:strRef>
          </c:tx>
          <c:invertIfNegative val="0"/>
          <c:cat>
            <c:strRef>
              <c:f>Sheet1!$C$10:$E$10</c:f>
              <c:strCache>
                <c:ptCount val="3"/>
                <c:pt idx="0">
                  <c:v>Low</c:v>
                </c:pt>
                <c:pt idx="1">
                  <c:v>Nominal </c:v>
                </c:pt>
                <c:pt idx="2">
                  <c:v>High</c:v>
                </c:pt>
              </c:strCache>
            </c:strRef>
          </c:cat>
          <c:val>
            <c:numRef>
              <c:f>Sheet1!$C$12:$E$12</c:f>
              <c:numCache>
                <c:formatCode>General</c:formatCode>
                <c:ptCount val="3"/>
                <c:pt idx="0">
                  <c:v>1</c:v>
                </c:pt>
                <c:pt idx="1">
                  <c:v>1.6</c:v>
                </c:pt>
                <c:pt idx="2">
                  <c:v>1.9000000000000001</c:v>
                </c:pt>
              </c:numCache>
            </c:numRef>
          </c:val>
        </c:ser>
        <c:ser>
          <c:idx val="2"/>
          <c:order val="2"/>
          <c:tx>
            <c:strRef>
              <c:f>Sheet1!$B$13</c:f>
              <c:strCache>
                <c:ptCount val="1"/>
                <c:pt idx="0">
                  <c:v>O&amp;M cost</c:v>
                </c:pt>
              </c:strCache>
            </c:strRef>
          </c:tx>
          <c:invertIfNegative val="0"/>
          <c:cat>
            <c:strRef>
              <c:f>Sheet1!$C$10:$E$10</c:f>
              <c:strCache>
                <c:ptCount val="3"/>
                <c:pt idx="0">
                  <c:v>Low</c:v>
                </c:pt>
                <c:pt idx="1">
                  <c:v>Nominal </c:v>
                </c:pt>
                <c:pt idx="2">
                  <c:v>High</c:v>
                </c:pt>
              </c:strCache>
            </c:strRef>
          </c:cat>
          <c:val>
            <c:numRef>
              <c:f>Sheet1!$C$13:$E$13</c:f>
              <c:numCache>
                <c:formatCode>General</c:formatCode>
                <c:ptCount val="3"/>
                <c:pt idx="0">
                  <c:v>0.8</c:v>
                </c:pt>
                <c:pt idx="1">
                  <c:v>1.4</c:v>
                </c:pt>
                <c:pt idx="2">
                  <c:v>1.75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1055408"/>
        <c:axId val="391057760"/>
      </c:barChart>
      <c:catAx>
        <c:axId val="391055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91057760"/>
        <c:crosses val="autoZero"/>
        <c:auto val="1"/>
        <c:lblAlgn val="ctr"/>
        <c:lblOffset val="100"/>
        <c:noMultiLvlLbl val="0"/>
      </c:catAx>
      <c:valAx>
        <c:axId val="3910577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Generation cost [yen/kWh]</a:t>
                </a:r>
                <a:endParaRPr lang="ja-JP"/>
              </a:p>
            </c:rich>
          </c:tx>
          <c:layout>
            <c:manualLayout>
              <c:xMode val="edge"/>
              <c:yMode val="edge"/>
              <c:x val="1.38888888888889E-2"/>
              <c:y val="0.1907658938466025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910554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9037611721302994"/>
          <c:y val="0.1564855062400474"/>
          <c:w val="0.31799507909082897"/>
          <c:h val="0.1871339141329976"/>
        </c:manualLayout>
      </c:layout>
      <c:overlay val="0"/>
      <c:spPr>
        <a:solidFill>
          <a:schemeClr val="bg1">
            <a:lumMod val="95000"/>
          </a:schemeClr>
        </a:solidFill>
      </c:spPr>
    </c:legend>
    <c:plotVisOnly val="1"/>
    <c:dispBlanksAs val="gap"/>
    <c:showDLblsOverMax val="0"/>
  </c:chart>
  <c:txPr>
    <a:bodyPr/>
    <a:lstStyle/>
    <a:p>
      <a:pPr>
        <a:defRPr sz="1600"/>
      </a:pPr>
      <a:endParaRPr lang="ja-JP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1"/>
          <c:order val="0"/>
          <c:tx>
            <c:strRef>
              <c:f>'Ref and CL35 Free'!$A$4</c:f>
              <c:strCache>
                <c:ptCount val="1"/>
                <c:pt idx="0">
                  <c:v>Pu30wt%(ref)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'Ref and CL35 Free'!$C$7:$O$7</c:f>
              <c:numCache>
                <c:formatCode>0.00E+00</c:formatCode>
                <c:ptCount val="13"/>
                <c:pt idx="0">
                  <c:v>0</c:v>
                </c:pt>
                <c:pt idx="1">
                  <c:v>8.90011E-2</c:v>
                </c:pt>
                <c:pt idx="2">
                  <c:v>0.44500599999999996</c:v>
                </c:pt>
                <c:pt idx="3">
                  <c:v>0.890011</c:v>
                </c:pt>
                <c:pt idx="4">
                  <c:v>1.3350199999999999</c:v>
                </c:pt>
                <c:pt idx="5">
                  <c:v>2.6700300000000001</c:v>
                </c:pt>
                <c:pt idx="6">
                  <c:v>4.4500600000000006</c:v>
                </c:pt>
                <c:pt idx="7">
                  <c:v>6.2300800000000001</c:v>
                </c:pt>
                <c:pt idx="8">
                  <c:v>8.9001099999999997</c:v>
                </c:pt>
                <c:pt idx="9">
                  <c:v>13.350200000000001</c:v>
                </c:pt>
                <c:pt idx="10">
                  <c:v>22.250299999999999</c:v>
                </c:pt>
                <c:pt idx="11">
                  <c:v>35.6004</c:v>
                </c:pt>
                <c:pt idx="12">
                  <c:v>53.400599999999997</c:v>
                </c:pt>
              </c:numCache>
            </c:numRef>
          </c:xVal>
          <c:yVal>
            <c:numRef>
              <c:f>'Ref and CL35 Free'!$C$10:$O$10</c:f>
              <c:numCache>
                <c:formatCode>General</c:formatCode>
                <c:ptCount val="13"/>
                <c:pt idx="0">
                  <c:v>1.0298099999999999</c:v>
                </c:pt>
                <c:pt idx="1">
                  <c:v>1.029566</c:v>
                </c:pt>
                <c:pt idx="2">
                  <c:v>1.02858</c:v>
                </c:pt>
                <c:pt idx="3">
                  <c:v>1.027426</c:v>
                </c:pt>
                <c:pt idx="4">
                  <c:v>1.0270950000000001</c:v>
                </c:pt>
                <c:pt idx="5">
                  <c:v>1.024513</c:v>
                </c:pt>
                <c:pt idx="6">
                  <c:v>1.0208889999999999</c:v>
                </c:pt>
                <c:pt idx="7">
                  <c:v>1.0179100000000001</c:v>
                </c:pt>
                <c:pt idx="8">
                  <c:v>1.0134240000000001</c:v>
                </c:pt>
                <c:pt idx="9">
                  <c:v>1.006694</c:v>
                </c:pt>
                <c:pt idx="10">
                  <c:v>0.99190599999999995</c:v>
                </c:pt>
                <c:pt idx="11">
                  <c:v>0.97161900000000001</c:v>
                </c:pt>
                <c:pt idx="12">
                  <c:v>0.94646799999999998</c:v>
                </c:pt>
              </c:numCache>
            </c:numRef>
          </c:yVal>
          <c:smooth val="1"/>
        </c:ser>
        <c:ser>
          <c:idx val="3"/>
          <c:order val="1"/>
          <c:tx>
            <c:strRef>
              <c:f>'Ref and CL35 Free'!$A$19</c:f>
              <c:strCache>
                <c:ptCount val="1"/>
                <c:pt idx="0">
                  <c:v>Cl濃縮Pu27wt%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'Ref and CL35 Free'!$C$23:$O$23</c:f>
              <c:numCache>
                <c:formatCode>0.00E+00</c:formatCode>
                <c:ptCount val="13"/>
                <c:pt idx="0">
                  <c:v>0</c:v>
                </c:pt>
                <c:pt idx="1">
                  <c:v>8.9789100000000011E-2</c:v>
                </c:pt>
                <c:pt idx="2">
                  <c:v>0.44894499999999998</c:v>
                </c:pt>
                <c:pt idx="3">
                  <c:v>0.89789099999999999</c:v>
                </c:pt>
                <c:pt idx="4">
                  <c:v>1.3468399999999998</c:v>
                </c:pt>
                <c:pt idx="5">
                  <c:v>2.69367</c:v>
                </c:pt>
                <c:pt idx="6">
                  <c:v>4.4894600000000002</c:v>
                </c:pt>
                <c:pt idx="7">
                  <c:v>6.2852399999999999</c:v>
                </c:pt>
                <c:pt idx="8">
                  <c:v>8.9789099999999991</c:v>
                </c:pt>
                <c:pt idx="9">
                  <c:v>13.468399999999999</c:v>
                </c:pt>
                <c:pt idx="10">
                  <c:v>22.447299999999998</c:v>
                </c:pt>
                <c:pt idx="11">
                  <c:v>35.915599999999998</c:v>
                </c:pt>
                <c:pt idx="12">
                  <c:v>53.873400000000004</c:v>
                </c:pt>
              </c:numCache>
            </c:numRef>
          </c:xVal>
          <c:yVal>
            <c:numRef>
              <c:f>'Ref and CL35 Free'!$C$26:$O$26</c:f>
              <c:numCache>
                <c:formatCode>General</c:formatCode>
                <c:ptCount val="13"/>
                <c:pt idx="0">
                  <c:v>1.0453889999999999</c:v>
                </c:pt>
                <c:pt idx="1">
                  <c:v>1.0438270000000001</c:v>
                </c:pt>
                <c:pt idx="2">
                  <c:v>1.0433509999999999</c:v>
                </c:pt>
                <c:pt idx="3">
                  <c:v>1.0432049999999999</c:v>
                </c:pt>
                <c:pt idx="4">
                  <c:v>1.0417879999999999</c:v>
                </c:pt>
                <c:pt idx="5">
                  <c:v>1.0384530000000001</c:v>
                </c:pt>
                <c:pt idx="6">
                  <c:v>1.036065</c:v>
                </c:pt>
                <c:pt idx="7">
                  <c:v>1.0338799999999999</c:v>
                </c:pt>
                <c:pt idx="8">
                  <c:v>1.029293</c:v>
                </c:pt>
                <c:pt idx="9">
                  <c:v>1.0221469999999999</c:v>
                </c:pt>
                <c:pt idx="10">
                  <c:v>1.0081850000000001</c:v>
                </c:pt>
                <c:pt idx="11">
                  <c:v>0.98907599999999996</c:v>
                </c:pt>
                <c:pt idx="12">
                  <c:v>0.96716299999999999</c:v>
                </c:pt>
              </c:numCache>
            </c:numRef>
          </c:yVal>
          <c:smooth val="1"/>
        </c:ser>
        <c:ser>
          <c:idx val="0"/>
          <c:order val="2"/>
          <c:tx>
            <c:strRef>
              <c:f>'CL35Free + NaCooled'!$A$72</c:f>
              <c:strCache>
                <c:ptCount val="1"/>
                <c:pt idx="0">
                  <c:v>SFNC</c:v>
                </c:pt>
              </c:strCache>
            </c:strRef>
          </c:tx>
          <c:spPr>
            <a:ln w="63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'CL35Free + NaCooled'!$C$75:$N$75</c:f>
              <c:numCache>
                <c:formatCode>0.00E+00</c:formatCode>
                <c:ptCount val="12"/>
                <c:pt idx="0">
                  <c:v>0</c:v>
                </c:pt>
                <c:pt idx="1">
                  <c:v>9.0095299999999989E-2</c:v>
                </c:pt>
                <c:pt idx="2">
                  <c:v>0.900953</c:v>
                </c:pt>
                <c:pt idx="3">
                  <c:v>2.7028600000000003</c:v>
                </c:pt>
                <c:pt idx="4">
                  <c:v>6.3066700000000004</c:v>
                </c:pt>
                <c:pt idx="5">
                  <c:v>13.514299999999999</c:v>
                </c:pt>
                <c:pt idx="6">
                  <c:v>27.028599999999997</c:v>
                </c:pt>
                <c:pt idx="7">
                  <c:v>54.057199999999995</c:v>
                </c:pt>
                <c:pt idx="8">
                  <c:v>90.095300000000009</c:v>
                </c:pt>
                <c:pt idx="9">
                  <c:v>144.15299999999999</c:v>
                </c:pt>
                <c:pt idx="10">
                  <c:v>216.22900000000001</c:v>
                </c:pt>
                <c:pt idx="11">
                  <c:v>270.286</c:v>
                </c:pt>
              </c:numCache>
            </c:numRef>
          </c:xVal>
          <c:yVal>
            <c:numRef>
              <c:f>'CL35Free + NaCooled'!$C$78:$N$78</c:f>
              <c:numCache>
                <c:formatCode>General</c:formatCode>
                <c:ptCount val="12"/>
                <c:pt idx="0">
                  <c:v>1.005096</c:v>
                </c:pt>
                <c:pt idx="1">
                  <c:v>1.005161</c:v>
                </c:pt>
                <c:pt idx="2">
                  <c:v>1.0043519999999999</c:v>
                </c:pt>
                <c:pt idx="3">
                  <c:v>1.004956</c:v>
                </c:pt>
                <c:pt idx="4">
                  <c:v>1.00732</c:v>
                </c:pt>
                <c:pt idx="5">
                  <c:v>1.010313</c:v>
                </c:pt>
                <c:pt idx="6">
                  <c:v>1.01518</c:v>
                </c:pt>
                <c:pt idx="7">
                  <c:v>1.019471</c:v>
                </c:pt>
                <c:pt idx="8">
                  <c:v>1.0155339999999999</c:v>
                </c:pt>
                <c:pt idx="9">
                  <c:v>0.99653700000000001</c:v>
                </c:pt>
                <c:pt idx="10">
                  <c:v>0.95709699999999998</c:v>
                </c:pt>
                <c:pt idx="11">
                  <c:v>0.92072299999999996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C4D8-4C7A-A4CC-3F4A97DF59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1056584"/>
        <c:axId val="391053448"/>
      </c:scatterChart>
      <c:valAx>
        <c:axId val="391056584"/>
        <c:scaling>
          <c:orientation val="minMax"/>
          <c:max val="16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Burnup [GWd/t]</a:t>
                </a:r>
                <a:endParaRPr lang="ja-JP"/>
              </a:p>
            </c:rich>
          </c:tx>
          <c:layout>
            <c:manualLayout>
              <c:xMode val="edge"/>
              <c:yMode val="edge"/>
              <c:x val="0.40726640428172511"/>
              <c:y val="0.9133932316784666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91053448"/>
        <c:crosses val="autoZero"/>
        <c:crossBetween val="midCat"/>
        <c:minorUnit val="1"/>
      </c:valAx>
      <c:valAx>
        <c:axId val="391053448"/>
        <c:scaling>
          <c:orientation val="minMax"/>
          <c:max val="1.05"/>
          <c:min val="0.95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k-inf</a:t>
                </a:r>
                <a:endParaRPr lang="ja-JP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910565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ja-JP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888706942605626"/>
          <c:y val="4.4498381877022652E-2"/>
          <c:w val="0.63960786704759254"/>
          <c:h val="0.753060418418571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Sheet1!$B$7</c:f>
              <c:strCache>
                <c:ptCount val="1"/>
                <c:pt idx="0">
                  <c:v>Burnup [GWd/t]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Sheet1!$C$4:$E$4</c:f>
              <c:strCache>
                <c:ptCount val="3"/>
                <c:pt idx="0">
                  <c:v>Reference core 
(SMSR)</c:v>
                </c:pt>
                <c:pt idx="1">
                  <c:v>Cl-37 enriched core</c:v>
                </c:pt>
                <c:pt idx="2">
                  <c:v>Cl-37 enriched
 + Na cooled core</c:v>
                </c:pt>
              </c:strCache>
            </c:strRef>
          </c:cat>
          <c:val>
            <c:numRef>
              <c:f>Sheet1!$C$7:$E$7</c:f>
              <c:numCache>
                <c:formatCode>General</c:formatCode>
                <c:ptCount val="3"/>
                <c:pt idx="0">
                  <c:v>17</c:v>
                </c:pt>
                <c:pt idx="1">
                  <c:v>28</c:v>
                </c:pt>
                <c:pt idx="2">
                  <c:v>134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-25"/>
        <c:axId val="391053056"/>
        <c:axId val="391055016"/>
      </c:barChart>
      <c:lineChart>
        <c:grouping val="standard"/>
        <c:varyColors val="0"/>
        <c:ser>
          <c:idx val="1"/>
          <c:order val="1"/>
          <c:tx>
            <c:strRef>
              <c:f>Sheet1!$B$8</c:f>
              <c:strCache>
                <c:ptCount val="1"/>
                <c:pt idx="0">
                  <c:v>Conversion ratio*</c:v>
                </c:pt>
              </c:strCache>
            </c:strRef>
          </c:tx>
          <c:spPr>
            <a:ln w="34925" cap="rnd">
              <a:solidFill>
                <a:srgbClr val="FF0000"/>
              </a:solidFill>
              <a:prstDash val="sysDot"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1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rgbClr val="FF0000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Pt>
            <c:idx val="1"/>
            <c:marker>
              <c:symbol val="circle"/>
              <c:size val="10"/>
              <c:spPr>
                <a:gradFill rotWithShape="1">
                  <a:gsLst>
                    <a:gs pos="0">
                      <a:schemeClr val="accent2">
                        <a:satMod val="103000"/>
                        <a:lumMod val="102000"/>
                        <a:tint val="94000"/>
                      </a:schemeClr>
                    </a:gs>
                    <a:gs pos="50000">
                      <a:schemeClr val="accent2">
                        <a:satMod val="110000"/>
                        <a:lumMod val="100000"/>
                        <a:shade val="100000"/>
                      </a:schemeClr>
                    </a:gs>
                    <a:gs pos="100000">
                      <a:schemeClr val="accent2">
                        <a:lumMod val="99000"/>
                        <a:satMod val="120000"/>
                        <a:shade val="78000"/>
                      </a:schemeClr>
                    </a:gs>
                  </a:gsLst>
                  <a:lin ang="5400000" scaled="0"/>
                </a:gradFill>
                <a:ln w="9525">
                  <a:solidFill>
                    <a:schemeClr val="accent2"/>
                  </a:solidFill>
                  <a:round/>
                </a:ln>
                <a:effectLst>
                  <a:outerShdw blurRad="57150" dist="19050" dir="5400000" algn="ctr" rotWithShape="0">
                    <a:srgbClr val="000000">
                      <a:alpha val="63000"/>
                    </a:srgbClr>
                  </a:outerShdw>
                </a:effectLst>
              </c:spPr>
            </c:marker>
            <c:bubble3D val="0"/>
          </c:dPt>
          <c:dPt>
            <c:idx val="2"/>
            <c:marker>
              <c:symbol val="circle"/>
              <c:size val="10"/>
              <c:spPr>
                <a:gradFill rotWithShape="1">
                  <a:gsLst>
                    <a:gs pos="0">
                      <a:schemeClr val="accent2">
                        <a:satMod val="103000"/>
                        <a:lumMod val="102000"/>
                        <a:tint val="94000"/>
                      </a:schemeClr>
                    </a:gs>
                    <a:gs pos="50000">
                      <a:schemeClr val="accent2">
                        <a:satMod val="110000"/>
                        <a:lumMod val="100000"/>
                        <a:shade val="100000"/>
                      </a:schemeClr>
                    </a:gs>
                    <a:gs pos="100000">
                      <a:schemeClr val="accent2">
                        <a:lumMod val="99000"/>
                        <a:satMod val="120000"/>
                        <a:shade val="78000"/>
                      </a:schemeClr>
                    </a:gs>
                  </a:gsLst>
                  <a:lin ang="5400000" scaled="0"/>
                </a:gradFill>
                <a:ln w="9525">
                  <a:solidFill>
                    <a:schemeClr val="accent2"/>
                  </a:solidFill>
                  <a:round/>
                </a:ln>
                <a:effectLst>
                  <a:outerShdw blurRad="57150" dist="19050" dir="5400000" algn="ctr" rotWithShape="0">
                    <a:srgbClr val="000000">
                      <a:alpha val="63000"/>
                    </a:srgbClr>
                  </a:outerShdw>
                </a:effectLst>
              </c:spPr>
            </c:marker>
            <c:bubble3D val="0"/>
          </c:dPt>
          <c:cat>
            <c:strRef>
              <c:f>Sheet1!$C$4:$E$4</c:f>
              <c:strCache>
                <c:ptCount val="3"/>
                <c:pt idx="0">
                  <c:v>Reference core 
(SMSR)</c:v>
                </c:pt>
                <c:pt idx="1">
                  <c:v>Cl-37 enriched core</c:v>
                </c:pt>
                <c:pt idx="2">
                  <c:v>Cl-37 enriched
 + Na cooled core</c:v>
                </c:pt>
              </c:strCache>
            </c:strRef>
          </c:cat>
          <c:val>
            <c:numRef>
              <c:f>Sheet1!$C$8:$E$8</c:f>
              <c:numCache>
                <c:formatCode>General</c:formatCode>
                <c:ptCount val="3"/>
                <c:pt idx="0">
                  <c:v>0.68</c:v>
                </c:pt>
                <c:pt idx="1">
                  <c:v>0.77</c:v>
                </c:pt>
                <c:pt idx="2">
                  <c:v>1.07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1055800"/>
        <c:axId val="391052664"/>
      </c:lineChart>
      <c:catAx>
        <c:axId val="391053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91055016"/>
        <c:crosses val="autoZero"/>
        <c:auto val="1"/>
        <c:lblAlgn val="ctr"/>
        <c:lblOffset val="100"/>
        <c:noMultiLvlLbl val="0"/>
      </c:catAx>
      <c:valAx>
        <c:axId val="391055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Burnup [GWd/t]</a:t>
                </a:r>
                <a:endParaRPr lang="ja-JP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91053056"/>
        <c:crosses val="autoZero"/>
        <c:crossBetween val="between"/>
      </c:valAx>
      <c:valAx>
        <c:axId val="391052664"/>
        <c:scaling>
          <c:orientation val="minMax"/>
          <c:min val="0.4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Conversion Ratio</a:t>
                </a:r>
                <a:endParaRPr lang="ja-JP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91055800"/>
        <c:crosses val="max"/>
        <c:crossBetween val="between"/>
      </c:valAx>
      <c:catAx>
        <c:axId val="3910558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910526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82960254968129"/>
          <c:y val="7.4129790815152724E-2"/>
          <c:w val="0.28435208098987624"/>
          <c:h val="0.27897837039907269"/>
        </c:manualLayout>
      </c:layout>
      <c:overlay val="0"/>
      <c:spPr>
        <a:solidFill>
          <a:schemeClr val="lt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ja-JP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888706942605626"/>
          <c:y val="4.4498381877022652E-2"/>
          <c:w val="0.63960786704759254"/>
          <c:h val="0.753060418418571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Sheet1!$B$10</c:f>
              <c:strCache>
                <c:ptCount val="1"/>
                <c:pt idx="0">
                  <c:v>Pu breeding [kg/GWt/y]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Sheet1!$C$4:$E$4</c:f>
              <c:strCache>
                <c:ptCount val="3"/>
                <c:pt idx="0">
                  <c:v>Reference core 
(SMSR)</c:v>
                </c:pt>
                <c:pt idx="1">
                  <c:v>Cl-37 enriched core</c:v>
                </c:pt>
                <c:pt idx="2">
                  <c:v>Cl-37 enriched
 + Na cooled core</c:v>
                </c:pt>
              </c:strCache>
            </c:strRef>
          </c:cat>
          <c:val>
            <c:numRef>
              <c:f>Sheet1!$C$10:$E$10</c:f>
              <c:numCache>
                <c:formatCode>General</c:formatCode>
                <c:ptCount val="3"/>
                <c:pt idx="0">
                  <c:v>-84</c:v>
                </c:pt>
                <c:pt idx="1">
                  <c:v>-39</c:v>
                </c:pt>
                <c:pt idx="2">
                  <c:v>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-25"/>
        <c:axId val="391054232"/>
        <c:axId val="391053840"/>
      </c:barChart>
      <c:lineChart>
        <c:grouping val="standard"/>
        <c:varyColors val="0"/>
        <c:ser>
          <c:idx val="1"/>
          <c:order val="1"/>
          <c:tx>
            <c:strRef>
              <c:f>Sheet1!$B$11</c:f>
              <c:strCache>
                <c:ptCount val="1"/>
                <c:pt idx="0">
                  <c:v>MA production [kg/GWt/y]</c:v>
                </c:pt>
              </c:strCache>
            </c:strRef>
          </c:tx>
          <c:spPr>
            <a:ln w="25400" cap="rnd">
              <a:solidFill>
                <a:srgbClr val="FF0000"/>
              </a:solidFill>
              <a:prstDash val="sysDot"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1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rgbClr val="FF0000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cat>
            <c:strRef>
              <c:f>Sheet1!$C$4:$E$4</c:f>
              <c:strCache>
                <c:ptCount val="3"/>
                <c:pt idx="0">
                  <c:v>Reference core 
(SMSR)</c:v>
                </c:pt>
                <c:pt idx="1">
                  <c:v>Cl-37 enriched core</c:v>
                </c:pt>
                <c:pt idx="2">
                  <c:v>Cl-37 enriched
 + Na cooled core</c:v>
                </c:pt>
              </c:strCache>
            </c:strRef>
          </c:cat>
          <c:val>
            <c:numRef>
              <c:f>Sheet1!$C$11:$E$11</c:f>
              <c:numCache>
                <c:formatCode>General</c:formatCode>
                <c:ptCount val="3"/>
                <c:pt idx="0">
                  <c:v>-14</c:v>
                </c:pt>
                <c:pt idx="1">
                  <c:v>-19</c:v>
                </c:pt>
                <c:pt idx="2">
                  <c:v>-13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1056976"/>
        <c:axId val="391052272"/>
      </c:lineChart>
      <c:catAx>
        <c:axId val="391054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91053840"/>
        <c:crosses val="autoZero"/>
        <c:auto val="1"/>
        <c:lblAlgn val="ctr"/>
        <c:lblOffset val="100"/>
        <c:noMultiLvlLbl val="0"/>
      </c:catAx>
      <c:valAx>
        <c:axId val="39105384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Pu </a:t>
                </a:r>
                <a:r>
                  <a:rPr lang="en-US" dirty="0" smtClean="0"/>
                  <a:t>breeding gain  </a:t>
                </a:r>
                <a:r>
                  <a:rPr lang="en-US" dirty="0"/>
                  <a:t>[kg/</a:t>
                </a:r>
                <a:r>
                  <a:rPr lang="en-US" dirty="0" err="1"/>
                  <a:t>GWt</a:t>
                </a:r>
                <a:r>
                  <a:rPr lang="en-US" dirty="0"/>
                  <a:t>/y]</a:t>
                </a:r>
                <a:endParaRPr lang="ja-JP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91054232"/>
        <c:crosses val="autoZero"/>
        <c:crossBetween val="between"/>
      </c:valAx>
      <c:valAx>
        <c:axId val="391052272"/>
        <c:scaling>
          <c:orientation val="minMax"/>
          <c:max val="20"/>
          <c:min val="-2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MA production [kg/GWt/y]</a:t>
                </a:r>
                <a:endParaRPr lang="ja-JP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91056976"/>
        <c:crosses val="max"/>
        <c:crossBetween val="between"/>
      </c:valAx>
      <c:catAx>
        <c:axId val="391056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910522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258173978252722"/>
          <c:y val="6.8537731539324409E-2"/>
          <c:w val="0.32441413573303335"/>
          <c:h val="0.24838584328363961"/>
        </c:manualLayout>
      </c:layout>
      <c:overlay val="0"/>
      <c:spPr>
        <a:solidFill>
          <a:schemeClr val="lt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0.72815</cdr:x>
      <cdr:y>0.34801</cdr:y>
    </cdr:from>
    <cdr:to>
      <cdr:x>0.89796</cdr:x>
      <cdr:y>0.43898</cdr:y>
    </cdr:to>
    <cdr:sp macro="" textlink="">
      <cdr:nvSpPr>
        <cdr:cNvPr id="1843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177543" y="1719172"/>
          <a:ext cx="741037" cy="449354"/>
        </a:xfrm>
        <a:prstGeom xmlns:a="http://schemas.openxmlformats.org/drawingml/2006/main" prst="rect">
          <a:avLst/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9"/>
        </a:solidFill>
        <a:ln xmlns:a="http://schemas.openxmlformats.org/drawingml/2006/main">
          <a:noFill/>
        </a:ln>
        <a:extLst xmlns:a="http://schemas.openxmlformats.org/drawingml/2006/main"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27432" tIns="18288" rIns="0" bIns="0" anchor="t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altLang="ja-JP" sz="1400" b="0" i="0" u="none" strike="noStrike" baseline="0" dirty="0" smtClean="0">
              <a:solidFill>
                <a:srgbClr val="000000"/>
              </a:solidFill>
              <a:ea typeface="+mn-ea"/>
            </a:rPr>
            <a:t>Recovery </a:t>
          </a:r>
        </a:p>
        <a:p xmlns:a="http://schemas.openxmlformats.org/drawingml/2006/main">
          <a:pPr algn="ctr" rtl="0">
            <a:defRPr sz="1000"/>
          </a:pPr>
          <a:r>
            <a:rPr lang="en-US" altLang="ja-JP" sz="1400" b="0" i="0" u="none" strike="noStrike" baseline="0" dirty="0" smtClean="0">
              <a:solidFill>
                <a:srgbClr val="000000"/>
              </a:solidFill>
              <a:ea typeface="+mn-ea"/>
            </a:rPr>
            <a:t>loss </a:t>
          </a:r>
          <a:r>
            <a:rPr lang="ja-JP" altLang="en-US" sz="1400" b="0" i="0" u="none" strike="noStrike" baseline="0" dirty="0" smtClean="0">
              <a:solidFill>
                <a:srgbClr val="000000"/>
              </a:solidFill>
              <a:ea typeface="+mn-ea"/>
            </a:rPr>
            <a:t>[</a:t>
          </a:r>
          <a:r>
            <a:rPr lang="ja-JP" altLang="en-US" sz="1400" b="0" i="0" u="none" strike="noStrike" baseline="0" dirty="0">
              <a:solidFill>
                <a:srgbClr val="000000"/>
              </a:solidFill>
              <a:ea typeface="+mn-ea"/>
            </a:rPr>
            <a:t>%]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1344C4-DA02-41A9-B37C-A719489C83EE}" type="datetimeFigureOut">
              <a:rPr kumimoji="1" lang="ja-JP" altLang="en-US" smtClean="0"/>
              <a:t>2017/8/19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F6952-D230-4966-9227-1D579AD942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7315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F6952-D230-4966-9227-1D579AD94290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7807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F0B24-A7DE-4AF4-915D-1F97320DF069}" type="datetime1">
              <a:rPr kumimoji="1" lang="ja-JP" altLang="en-US" smtClean="0"/>
              <a:t>2017/8/19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A229E-39F3-4033-AC90-217AAEBD3F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3183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2EF6-20AC-40D2-8E21-D8855EB7655E}" type="datetime1">
              <a:rPr kumimoji="1" lang="ja-JP" altLang="en-US" smtClean="0"/>
              <a:t>2017/8/19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A229E-39F3-4033-AC90-217AAEBD3F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5249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7844F-93AC-4564-9847-F1CF8B074B83}" type="datetime1">
              <a:rPr kumimoji="1" lang="ja-JP" altLang="en-US" smtClean="0"/>
              <a:t>2017/8/19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A229E-39F3-4033-AC90-217AAEBD3F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1653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62AF-937C-4A60-9ACE-A3FE9CD058D1}" type="datetime1">
              <a:rPr kumimoji="1" lang="ja-JP" altLang="en-US" smtClean="0"/>
              <a:t>2017/8/19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971A229E-39F3-4033-AC90-217AAEBD3F57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966" y="83857"/>
            <a:ext cx="1012872" cy="97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011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BC289-F75A-4A17-BC9A-96D5CF455D5A}" type="datetime1">
              <a:rPr kumimoji="1" lang="ja-JP" altLang="en-US" smtClean="0"/>
              <a:t>2017/8/19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A229E-39F3-4033-AC90-217AAEBD3F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9875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28E5-93F2-4B64-95F3-A052FB23EBCC}" type="datetime1">
              <a:rPr kumimoji="1" lang="ja-JP" altLang="en-US" smtClean="0"/>
              <a:t>2017/8/19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A229E-39F3-4033-AC90-217AAEBD3F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0386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8513-3EB1-4B0F-846D-9E57CBC75955}" type="datetime1">
              <a:rPr kumimoji="1" lang="ja-JP" altLang="en-US" smtClean="0"/>
              <a:t>2017/8/19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A229E-39F3-4033-AC90-217AAEBD3F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1491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3ECA-63DF-4D02-A686-CDE067760412}" type="datetime1">
              <a:rPr kumimoji="1" lang="ja-JP" altLang="en-US" smtClean="0"/>
              <a:t>2017/8/19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A229E-39F3-4033-AC90-217AAEBD3F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8221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A8DA-E8E3-40B5-8F1A-F21B2B80B877}" type="datetime1">
              <a:rPr kumimoji="1" lang="ja-JP" altLang="en-US" smtClean="0"/>
              <a:t>2017/8/19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A229E-39F3-4033-AC90-217AAEBD3F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618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0CA5-AC2A-4B41-B408-C13CF2AD9EBF}" type="datetime1">
              <a:rPr kumimoji="1" lang="ja-JP" altLang="en-US" smtClean="0"/>
              <a:t>2017/8/19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A229E-39F3-4033-AC90-217AAEBD3F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552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6DD08-B683-4552-87A6-52958B76010F}" type="datetime1">
              <a:rPr kumimoji="1" lang="ja-JP" altLang="en-US" smtClean="0"/>
              <a:t>2017/8/19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A229E-39F3-4033-AC90-217AAEBD3F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5947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24520-E131-4113-A46C-AF97D1826CA8}" type="datetime1">
              <a:rPr kumimoji="1" lang="ja-JP" altLang="en-US" smtClean="0"/>
              <a:t>2017/8/19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A229E-39F3-4033-AC90-217AAEBD3F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4082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.emf"/><Relationship Id="rId4" Type="http://schemas.openxmlformats.org/officeDocument/2006/relationships/oleObject" Target="../embeddings/Microsoft_Excel_97-2003_Worksheet1.xls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9.jpe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99303" y="1488440"/>
            <a:ext cx="10854837" cy="214165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ja-JP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50" charset="-128"/>
                <a:cs typeface="Arial Unicode MS" panose="020B0604020202020204" pitchFamily="50" charset="-128"/>
              </a:rPr>
              <a:t>Heavy Water Cooled Thorium Breeders</a:t>
            </a:r>
            <a:br>
              <a:rPr lang="en-US" altLang="ja-JP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50" charset="-128"/>
                <a:cs typeface="Arial Unicode MS" panose="020B0604020202020204" pitchFamily="50" charset="-128"/>
              </a:rPr>
            </a:br>
            <a:r>
              <a:rPr lang="en-US" altLang="ja-JP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50" charset="-128"/>
                <a:cs typeface="Arial Unicode MS" panose="020B0604020202020204" pitchFamily="50" charset="-128"/>
              </a:rPr>
              <a:t> and</a:t>
            </a:r>
            <a:br>
              <a:rPr lang="en-US" altLang="ja-JP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50" charset="-128"/>
                <a:cs typeface="Arial Unicode MS" panose="020B0604020202020204" pitchFamily="50" charset="-128"/>
              </a:rPr>
            </a:br>
            <a:r>
              <a:rPr lang="en-US" altLang="ja-JP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50" charset="-128"/>
                <a:cs typeface="Arial Unicode MS" panose="020B0604020202020204" pitchFamily="50" charset="-128"/>
              </a:rPr>
              <a:t>Static Molten Salt Breeder</a:t>
            </a:r>
            <a:endParaRPr kumimoji="1" lang="ja-JP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3761656"/>
            <a:ext cx="9146124" cy="3096344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1847527" y="4267453"/>
            <a:ext cx="60490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800" dirty="0" smtClean="0"/>
              <a:t>Naoyuki </a:t>
            </a:r>
            <a:r>
              <a:rPr lang="en-US" altLang="ja-JP" sz="1800" dirty="0"/>
              <a:t>Takaki</a:t>
            </a:r>
          </a:p>
          <a:p>
            <a:r>
              <a:rPr lang="en-US" altLang="ja-JP" sz="1800" dirty="0"/>
              <a:t>Department of Nuclear Safety </a:t>
            </a:r>
            <a:r>
              <a:rPr lang="en-US" altLang="ja-JP" sz="1800" dirty="0" smtClean="0"/>
              <a:t>Engineering</a:t>
            </a:r>
            <a:endParaRPr lang="en-US" altLang="ja-JP" sz="18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207" y="213731"/>
            <a:ext cx="5676577" cy="76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87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Heavy Water Cooled </a:t>
            </a:r>
            <a:r>
              <a:rPr kumimoji="1" lang="en-US" altLang="ja-JP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 </a:t>
            </a:r>
            <a:r>
              <a:rPr kumimoji="1" lang="en-US" altLang="ja-JP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Breeder</a:t>
            </a:r>
            <a:endParaRPr kumimoji="1" lang="ja-JP" alt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44" y="2287041"/>
            <a:ext cx="3810000" cy="3810000"/>
          </a:xfrm>
        </p:spPr>
      </p:pic>
      <p:grpSp>
        <p:nvGrpSpPr>
          <p:cNvPr id="5" name="グループ化 4"/>
          <p:cNvGrpSpPr/>
          <p:nvPr/>
        </p:nvGrpSpPr>
        <p:grpSpPr>
          <a:xfrm>
            <a:off x="7555491" y="2639730"/>
            <a:ext cx="3291274" cy="3245154"/>
            <a:chOff x="1505211" y="1340768"/>
            <a:chExt cx="4905088" cy="4836354"/>
          </a:xfrm>
        </p:grpSpPr>
        <p:sp>
          <p:nvSpPr>
            <p:cNvPr id="6" name="AutoShape 2354"/>
            <p:cNvSpPr>
              <a:spLocks noChangeAspect="1" noChangeArrowheads="1" noTextEdit="1"/>
            </p:cNvSpPr>
            <p:nvPr/>
          </p:nvSpPr>
          <p:spPr bwMode="auto">
            <a:xfrm>
              <a:off x="1505211" y="1340768"/>
              <a:ext cx="4905088" cy="4836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7" name="Group 2556"/>
            <p:cNvGrpSpPr>
              <a:grpSpLocks/>
            </p:cNvGrpSpPr>
            <p:nvPr/>
          </p:nvGrpSpPr>
          <p:grpSpPr bwMode="auto">
            <a:xfrm>
              <a:off x="2870902" y="1492348"/>
              <a:ext cx="2130890" cy="2392003"/>
              <a:chOff x="1086" y="1495"/>
              <a:chExt cx="699" cy="868"/>
            </a:xfrm>
          </p:grpSpPr>
          <p:sp>
            <p:nvSpPr>
              <p:cNvPr id="1081" name="Freeform 2356"/>
              <p:cNvSpPr>
                <a:spLocks/>
              </p:cNvSpPr>
              <p:nvPr/>
            </p:nvSpPr>
            <p:spPr bwMode="auto">
              <a:xfrm>
                <a:off x="1579" y="1697"/>
                <a:ext cx="77" cy="75"/>
              </a:xfrm>
              <a:custGeom>
                <a:avLst/>
                <a:gdLst>
                  <a:gd name="T0" fmla="*/ 19 w 77"/>
                  <a:gd name="T1" fmla="*/ 75 h 75"/>
                  <a:gd name="T2" fmla="*/ 58 w 77"/>
                  <a:gd name="T3" fmla="*/ 74 h 75"/>
                  <a:gd name="T4" fmla="*/ 77 w 77"/>
                  <a:gd name="T5" fmla="*/ 38 h 75"/>
                  <a:gd name="T6" fmla="*/ 58 w 77"/>
                  <a:gd name="T7" fmla="*/ 1 h 75"/>
                  <a:gd name="T8" fmla="*/ 19 w 77"/>
                  <a:gd name="T9" fmla="*/ 0 h 75"/>
                  <a:gd name="T10" fmla="*/ 0 w 77"/>
                  <a:gd name="T11" fmla="*/ 37 h 75"/>
                  <a:gd name="T12" fmla="*/ 19 w 77"/>
                  <a:gd name="T13" fmla="*/ 75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19" y="75"/>
                    </a:moveTo>
                    <a:lnTo>
                      <a:pt x="58" y="74"/>
                    </a:lnTo>
                    <a:lnTo>
                      <a:pt x="77" y="38"/>
                    </a:lnTo>
                    <a:lnTo>
                      <a:pt x="58" y="1"/>
                    </a:lnTo>
                    <a:lnTo>
                      <a:pt x="19" y="0"/>
                    </a:lnTo>
                    <a:lnTo>
                      <a:pt x="0" y="37"/>
                    </a:lnTo>
                    <a:lnTo>
                      <a:pt x="19" y="75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2" name="Freeform 2357"/>
              <p:cNvSpPr>
                <a:spLocks/>
              </p:cNvSpPr>
              <p:nvPr/>
            </p:nvSpPr>
            <p:spPr bwMode="auto">
              <a:xfrm>
                <a:off x="1579" y="1697"/>
                <a:ext cx="77" cy="75"/>
              </a:xfrm>
              <a:custGeom>
                <a:avLst/>
                <a:gdLst>
                  <a:gd name="T0" fmla="*/ 19 w 77"/>
                  <a:gd name="T1" fmla="*/ 75 h 75"/>
                  <a:gd name="T2" fmla="*/ 58 w 77"/>
                  <a:gd name="T3" fmla="*/ 74 h 75"/>
                  <a:gd name="T4" fmla="*/ 77 w 77"/>
                  <a:gd name="T5" fmla="*/ 38 h 75"/>
                  <a:gd name="T6" fmla="*/ 58 w 77"/>
                  <a:gd name="T7" fmla="*/ 1 h 75"/>
                  <a:gd name="T8" fmla="*/ 19 w 77"/>
                  <a:gd name="T9" fmla="*/ 0 h 75"/>
                  <a:gd name="T10" fmla="*/ 0 w 77"/>
                  <a:gd name="T11" fmla="*/ 37 h 75"/>
                  <a:gd name="T12" fmla="*/ 19 w 77"/>
                  <a:gd name="T13" fmla="*/ 75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19" y="75"/>
                    </a:moveTo>
                    <a:lnTo>
                      <a:pt x="58" y="74"/>
                    </a:lnTo>
                    <a:lnTo>
                      <a:pt x="77" y="38"/>
                    </a:lnTo>
                    <a:lnTo>
                      <a:pt x="58" y="1"/>
                    </a:lnTo>
                    <a:lnTo>
                      <a:pt x="19" y="0"/>
                    </a:lnTo>
                    <a:lnTo>
                      <a:pt x="0" y="37"/>
                    </a:lnTo>
                    <a:lnTo>
                      <a:pt x="19" y="75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3" name="Freeform 2358"/>
              <p:cNvSpPr>
                <a:spLocks noEditPoints="1"/>
              </p:cNvSpPr>
              <p:nvPr/>
            </p:nvSpPr>
            <p:spPr bwMode="auto">
              <a:xfrm>
                <a:off x="1578" y="1696"/>
                <a:ext cx="80" cy="77"/>
              </a:xfrm>
              <a:custGeom>
                <a:avLst/>
                <a:gdLst>
                  <a:gd name="T0" fmla="*/ 0 w 523"/>
                  <a:gd name="T1" fmla="*/ 0 h 458"/>
                  <a:gd name="T2" fmla="*/ 0 w 523"/>
                  <a:gd name="T3" fmla="*/ 0 h 458"/>
                  <a:gd name="T4" fmla="*/ 0 w 523"/>
                  <a:gd name="T5" fmla="*/ 0 h 458"/>
                  <a:gd name="T6" fmla="*/ 0 w 523"/>
                  <a:gd name="T7" fmla="*/ 0 h 458"/>
                  <a:gd name="T8" fmla="*/ 0 w 523"/>
                  <a:gd name="T9" fmla="*/ 0 h 458"/>
                  <a:gd name="T10" fmla="*/ 0 w 523"/>
                  <a:gd name="T11" fmla="*/ 0 h 458"/>
                  <a:gd name="T12" fmla="*/ 0 w 523"/>
                  <a:gd name="T13" fmla="*/ 0 h 458"/>
                  <a:gd name="T14" fmla="*/ 0 w 523"/>
                  <a:gd name="T15" fmla="*/ 0 h 458"/>
                  <a:gd name="T16" fmla="*/ 0 w 523"/>
                  <a:gd name="T17" fmla="*/ 0 h 458"/>
                  <a:gd name="T18" fmla="*/ 0 w 523"/>
                  <a:gd name="T19" fmla="*/ 0 h 458"/>
                  <a:gd name="T20" fmla="*/ 0 w 523"/>
                  <a:gd name="T21" fmla="*/ 0 h 458"/>
                  <a:gd name="T22" fmla="*/ 0 w 523"/>
                  <a:gd name="T23" fmla="*/ 0 h 458"/>
                  <a:gd name="T24" fmla="*/ 0 w 523"/>
                  <a:gd name="T25" fmla="*/ 0 h 458"/>
                  <a:gd name="T26" fmla="*/ 0 w 523"/>
                  <a:gd name="T27" fmla="*/ 0 h 458"/>
                  <a:gd name="T28" fmla="*/ 0 w 523"/>
                  <a:gd name="T29" fmla="*/ 0 h 458"/>
                  <a:gd name="T30" fmla="*/ 0 w 523"/>
                  <a:gd name="T31" fmla="*/ 0 h 458"/>
                  <a:gd name="T32" fmla="*/ 0 w 523"/>
                  <a:gd name="T33" fmla="*/ 0 h 458"/>
                  <a:gd name="T34" fmla="*/ 0 w 523"/>
                  <a:gd name="T35" fmla="*/ 0 h 458"/>
                  <a:gd name="T36" fmla="*/ 0 w 523"/>
                  <a:gd name="T37" fmla="*/ 0 h 458"/>
                  <a:gd name="T38" fmla="*/ 0 w 523"/>
                  <a:gd name="T39" fmla="*/ 0 h 458"/>
                  <a:gd name="T40" fmla="*/ 0 w 523"/>
                  <a:gd name="T41" fmla="*/ 0 h 458"/>
                  <a:gd name="T42" fmla="*/ 0 w 523"/>
                  <a:gd name="T43" fmla="*/ 0 h 458"/>
                  <a:gd name="T44" fmla="*/ 0 w 523"/>
                  <a:gd name="T45" fmla="*/ 0 h 458"/>
                  <a:gd name="T46" fmla="*/ 0 w 523"/>
                  <a:gd name="T47" fmla="*/ 0 h 458"/>
                  <a:gd name="T48" fmla="*/ 0 w 523"/>
                  <a:gd name="T49" fmla="*/ 0 h 458"/>
                  <a:gd name="T50" fmla="*/ 0 w 523"/>
                  <a:gd name="T51" fmla="*/ 0 h 45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3"/>
                  <a:gd name="T79" fmla="*/ 0 h 458"/>
                  <a:gd name="T80" fmla="*/ 523 w 523"/>
                  <a:gd name="T81" fmla="*/ 458 h 45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3" h="458">
                    <a:moveTo>
                      <a:pt x="143" y="446"/>
                    </a:moveTo>
                    <a:lnTo>
                      <a:pt x="136" y="442"/>
                    </a:lnTo>
                    <a:lnTo>
                      <a:pt x="388" y="438"/>
                    </a:lnTo>
                    <a:lnTo>
                      <a:pt x="381" y="442"/>
                    </a:lnTo>
                    <a:lnTo>
                      <a:pt x="508" y="226"/>
                    </a:lnTo>
                    <a:lnTo>
                      <a:pt x="508" y="234"/>
                    </a:lnTo>
                    <a:lnTo>
                      <a:pt x="384" y="18"/>
                    </a:lnTo>
                    <a:lnTo>
                      <a:pt x="390" y="22"/>
                    </a:lnTo>
                    <a:lnTo>
                      <a:pt x="135" y="16"/>
                    </a:lnTo>
                    <a:lnTo>
                      <a:pt x="142" y="12"/>
                    </a:lnTo>
                    <a:lnTo>
                      <a:pt x="16" y="229"/>
                    </a:lnTo>
                    <a:lnTo>
                      <a:pt x="16" y="221"/>
                    </a:lnTo>
                    <a:lnTo>
                      <a:pt x="143" y="446"/>
                    </a:lnTo>
                    <a:close/>
                    <a:moveTo>
                      <a:pt x="2" y="229"/>
                    </a:moveTo>
                    <a:cubicBezTo>
                      <a:pt x="0" y="226"/>
                      <a:pt x="0" y="223"/>
                      <a:pt x="2" y="221"/>
                    </a:cubicBezTo>
                    <a:lnTo>
                      <a:pt x="129" y="4"/>
                    </a:lnTo>
                    <a:cubicBezTo>
                      <a:pt x="130" y="1"/>
                      <a:pt x="133" y="0"/>
                      <a:pt x="136" y="0"/>
                    </a:cubicBezTo>
                    <a:lnTo>
                      <a:pt x="391" y="6"/>
                    </a:lnTo>
                    <a:cubicBezTo>
                      <a:pt x="394" y="6"/>
                      <a:pt x="396" y="8"/>
                      <a:pt x="398" y="10"/>
                    </a:cubicBezTo>
                    <a:lnTo>
                      <a:pt x="522" y="226"/>
                    </a:lnTo>
                    <a:cubicBezTo>
                      <a:pt x="523" y="228"/>
                      <a:pt x="523" y="231"/>
                      <a:pt x="522" y="234"/>
                    </a:cubicBezTo>
                    <a:lnTo>
                      <a:pt x="395" y="450"/>
                    </a:lnTo>
                    <a:cubicBezTo>
                      <a:pt x="393" y="453"/>
                      <a:pt x="391" y="454"/>
                      <a:pt x="388" y="454"/>
                    </a:cubicBezTo>
                    <a:lnTo>
                      <a:pt x="136" y="458"/>
                    </a:lnTo>
                    <a:cubicBezTo>
                      <a:pt x="133" y="458"/>
                      <a:pt x="131" y="456"/>
                      <a:pt x="129" y="454"/>
                    </a:cubicBezTo>
                    <a:lnTo>
                      <a:pt x="2" y="22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4" name="Freeform 2359"/>
              <p:cNvSpPr>
                <a:spLocks/>
              </p:cNvSpPr>
              <p:nvPr/>
            </p:nvSpPr>
            <p:spPr bwMode="auto">
              <a:xfrm>
                <a:off x="1578" y="1935"/>
                <a:ext cx="76" cy="74"/>
              </a:xfrm>
              <a:custGeom>
                <a:avLst/>
                <a:gdLst>
                  <a:gd name="T0" fmla="*/ 19 w 76"/>
                  <a:gd name="T1" fmla="*/ 73 h 74"/>
                  <a:gd name="T2" fmla="*/ 57 w 76"/>
                  <a:gd name="T3" fmla="*/ 74 h 74"/>
                  <a:gd name="T4" fmla="*/ 76 w 76"/>
                  <a:gd name="T5" fmla="*/ 37 h 74"/>
                  <a:gd name="T6" fmla="*/ 58 w 76"/>
                  <a:gd name="T7" fmla="*/ 0 h 74"/>
                  <a:gd name="T8" fmla="*/ 20 w 76"/>
                  <a:gd name="T9" fmla="*/ 0 h 74"/>
                  <a:gd name="T10" fmla="*/ 0 w 76"/>
                  <a:gd name="T11" fmla="*/ 37 h 74"/>
                  <a:gd name="T12" fmla="*/ 19 w 76"/>
                  <a:gd name="T13" fmla="*/ 73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4"/>
                  <a:gd name="T23" fmla="*/ 76 w 76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4">
                    <a:moveTo>
                      <a:pt x="19" y="73"/>
                    </a:moveTo>
                    <a:lnTo>
                      <a:pt x="57" y="74"/>
                    </a:lnTo>
                    <a:lnTo>
                      <a:pt x="76" y="37"/>
                    </a:lnTo>
                    <a:lnTo>
                      <a:pt x="58" y="0"/>
                    </a:lnTo>
                    <a:lnTo>
                      <a:pt x="20" y="0"/>
                    </a:lnTo>
                    <a:lnTo>
                      <a:pt x="0" y="37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5" name="Freeform 2360"/>
              <p:cNvSpPr>
                <a:spLocks/>
              </p:cNvSpPr>
              <p:nvPr/>
            </p:nvSpPr>
            <p:spPr bwMode="auto">
              <a:xfrm>
                <a:off x="1578" y="1935"/>
                <a:ext cx="76" cy="74"/>
              </a:xfrm>
              <a:custGeom>
                <a:avLst/>
                <a:gdLst>
                  <a:gd name="T0" fmla="*/ 19 w 76"/>
                  <a:gd name="T1" fmla="*/ 73 h 74"/>
                  <a:gd name="T2" fmla="*/ 57 w 76"/>
                  <a:gd name="T3" fmla="*/ 74 h 74"/>
                  <a:gd name="T4" fmla="*/ 76 w 76"/>
                  <a:gd name="T5" fmla="*/ 37 h 74"/>
                  <a:gd name="T6" fmla="*/ 58 w 76"/>
                  <a:gd name="T7" fmla="*/ 0 h 74"/>
                  <a:gd name="T8" fmla="*/ 20 w 76"/>
                  <a:gd name="T9" fmla="*/ 0 h 74"/>
                  <a:gd name="T10" fmla="*/ 0 w 76"/>
                  <a:gd name="T11" fmla="*/ 37 h 74"/>
                  <a:gd name="T12" fmla="*/ 19 w 76"/>
                  <a:gd name="T13" fmla="*/ 73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4"/>
                  <a:gd name="T23" fmla="*/ 76 w 76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4">
                    <a:moveTo>
                      <a:pt x="19" y="73"/>
                    </a:moveTo>
                    <a:lnTo>
                      <a:pt x="57" y="74"/>
                    </a:lnTo>
                    <a:lnTo>
                      <a:pt x="76" y="37"/>
                    </a:lnTo>
                    <a:lnTo>
                      <a:pt x="58" y="0"/>
                    </a:lnTo>
                    <a:lnTo>
                      <a:pt x="20" y="0"/>
                    </a:lnTo>
                    <a:lnTo>
                      <a:pt x="0" y="37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6" name="Freeform 2361"/>
              <p:cNvSpPr>
                <a:spLocks noEditPoints="1"/>
              </p:cNvSpPr>
              <p:nvPr/>
            </p:nvSpPr>
            <p:spPr bwMode="auto">
              <a:xfrm>
                <a:off x="1577" y="1933"/>
                <a:ext cx="79" cy="77"/>
              </a:xfrm>
              <a:custGeom>
                <a:avLst/>
                <a:gdLst>
                  <a:gd name="T0" fmla="*/ 0 w 517"/>
                  <a:gd name="T1" fmla="*/ 0 h 454"/>
                  <a:gd name="T2" fmla="*/ 0 w 517"/>
                  <a:gd name="T3" fmla="*/ 0 h 454"/>
                  <a:gd name="T4" fmla="*/ 0 w 517"/>
                  <a:gd name="T5" fmla="*/ 0 h 454"/>
                  <a:gd name="T6" fmla="*/ 0 w 517"/>
                  <a:gd name="T7" fmla="*/ 0 h 454"/>
                  <a:gd name="T8" fmla="*/ 0 w 517"/>
                  <a:gd name="T9" fmla="*/ 0 h 454"/>
                  <a:gd name="T10" fmla="*/ 0 w 517"/>
                  <a:gd name="T11" fmla="*/ 0 h 454"/>
                  <a:gd name="T12" fmla="*/ 0 w 517"/>
                  <a:gd name="T13" fmla="*/ 0 h 454"/>
                  <a:gd name="T14" fmla="*/ 0 w 517"/>
                  <a:gd name="T15" fmla="*/ 0 h 454"/>
                  <a:gd name="T16" fmla="*/ 0 w 517"/>
                  <a:gd name="T17" fmla="*/ 0 h 454"/>
                  <a:gd name="T18" fmla="*/ 0 w 517"/>
                  <a:gd name="T19" fmla="*/ 0 h 454"/>
                  <a:gd name="T20" fmla="*/ 0 w 517"/>
                  <a:gd name="T21" fmla="*/ 0 h 454"/>
                  <a:gd name="T22" fmla="*/ 0 w 517"/>
                  <a:gd name="T23" fmla="*/ 0 h 454"/>
                  <a:gd name="T24" fmla="*/ 0 w 517"/>
                  <a:gd name="T25" fmla="*/ 0 h 454"/>
                  <a:gd name="T26" fmla="*/ 0 w 517"/>
                  <a:gd name="T27" fmla="*/ 0 h 454"/>
                  <a:gd name="T28" fmla="*/ 0 w 517"/>
                  <a:gd name="T29" fmla="*/ 0 h 454"/>
                  <a:gd name="T30" fmla="*/ 0 w 517"/>
                  <a:gd name="T31" fmla="*/ 0 h 454"/>
                  <a:gd name="T32" fmla="*/ 0 w 517"/>
                  <a:gd name="T33" fmla="*/ 0 h 454"/>
                  <a:gd name="T34" fmla="*/ 0 w 517"/>
                  <a:gd name="T35" fmla="*/ 0 h 454"/>
                  <a:gd name="T36" fmla="*/ 0 w 517"/>
                  <a:gd name="T37" fmla="*/ 0 h 454"/>
                  <a:gd name="T38" fmla="*/ 0 w 517"/>
                  <a:gd name="T39" fmla="*/ 0 h 454"/>
                  <a:gd name="T40" fmla="*/ 0 w 517"/>
                  <a:gd name="T41" fmla="*/ 0 h 454"/>
                  <a:gd name="T42" fmla="*/ 0 w 517"/>
                  <a:gd name="T43" fmla="*/ 0 h 454"/>
                  <a:gd name="T44" fmla="*/ 0 w 517"/>
                  <a:gd name="T45" fmla="*/ 0 h 454"/>
                  <a:gd name="T46" fmla="*/ 0 w 517"/>
                  <a:gd name="T47" fmla="*/ 0 h 454"/>
                  <a:gd name="T48" fmla="*/ 0 w 517"/>
                  <a:gd name="T49" fmla="*/ 0 h 454"/>
                  <a:gd name="T50" fmla="*/ 0 w 517"/>
                  <a:gd name="T51" fmla="*/ 0 h 45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7"/>
                  <a:gd name="T79" fmla="*/ 0 h 454"/>
                  <a:gd name="T80" fmla="*/ 517 w 517"/>
                  <a:gd name="T81" fmla="*/ 454 h 45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7" h="454">
                    <a:moveTo>
                      <a:pt x="140" y="438"/>
                    </a:moveTo>
                    <a:lnTo>
                      <a:pt x="133" y="434"/>
                    </a:lnTo>
                    <a:lnTo>
                      <a:pt x="381" y="438"/>
                    </a:lnTo>
                    <a:lnTo>
                      <a:pt x="374" y="442"/>
                    </a:lnTo>
                    <a:lnTo>
                      <a:pt x="502" y="224"/>
                    </a:lnTo>
                    <a:lnTo>
                      <a:pt x="501" y="232"/>
                    </a:lnTo>
                    <a:lnTo>
                      <a:pt x="380" y="12"/>
                    </a:lnTo>
                    <a:lnTo>
                      <a:pt x="387" y="16"/>
                    </a:lnTo>
                    <a:lnTo>
                      <a:pt x="136" y="18"/>
                    </a:lnTo>
                    <a:lnTo>
                      <a:pt x="143" y="14"/>
                    </a:lnTo>
                    <a:lnTo>
                      <a:pt x="16" y="232"/>
                    </a:lnTo>
                    <a:lnTo>
                      <a:pt x="16" y="224"/>
                    </a:lnTo>
                    <a:lnTo>
                      <a:pt x="140" y="438"/>
                    </a:lnTo>
                    <a:close/>
                    <a:moveTo>
                      <a:pt x="2" y="232"/>
                    </a:moveTo>
                    <a:cubicBezTo>
                      <a:pt x="0" y="230"/>
                      <a:pt x="0" y="226"/>
                      <a:pt x="2" y="224"/>
                    </a:cubicBezTo>
                    <a:lnTo>
                      <a:pt x="129" y="6"/>
                    </a:lnTo>
                    <a:cubicBezTo>
                      <a:pt x="130" y="4"/>
                      <a:pt x="133" y="2"/>
                      <a:pt x="136" y="2"/>
                    </a:cubicBezTo>
                    <a:lnTo>
                      <a:pt x="387" y="0"/>
                    </a:lnTo>
                    <a:cubicBezTo>
                      <a:pt x="390" y="0"/>
                      <a:pt x="393" y="1"/>
                      <a:pt x="394" y="4"/>
                    </a:cubicBezTo>
                    <a:lnTo>
                      <a:pt x="515" y="224"/>
                    </a:lnTo>
                    <a:cubicBezTo>
                      <a:pt x="517" y="227"/>
                      <a:pt x="517" y="230"/>
                      <a:pt x="515" y="232"/>
                    </a:cubicBezTo>
                    <a:lnTo>
                      <a:pt x="388" y="450"/>
                    </a:lnTo>
                    <a:cubicBezTo>
                      <a:pt x="387" y="452"/>
                      <a:pt x="384" y="454"/>
                      <a:pt x="381" y="454"/>
                    </a:cubicBezTo>
                    <a:lnTo>
                      <a:pt x="133" y="450"/>
                    </a:lnTo>
                    <a:cubicBezTo>
                      <a:pt x="130" y="450"/>
                      <a:pt x="128" y="449"/>
                      <a:pt x="126" y="446"/>
                    </a:cubicBezTo>
                    <a:lnTo>
                      <a:pt x="2" y="2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7" name="Freeform 2362"/>
              <p:cNvSpPr>
                <a:spLocks/>
              </p:cNvSpPr>
              <p:nvPr/>
            </p:nvSpPr>
            <p:spPr bwMode="auto">
              <a:xfrm>
                <a:off x="1455" y="1854"/>
                <a:ext cx="77" cy="74"/>
              </a:xfrm>
              <a:custGeom>
                <a:avLst/>
                <a:gdLst>
                  <a:gd name="T0" fmla="*/ 20 w 77"/>
                  <a:gd name="T1" fmla="*/ 73 h 74"/>
                  <a:gd name="T2" fmla="*/ 58 w 77"/>
                  <a:gd name="T3" fmla="*/ 74 h 74"/>
                  <a:gd name="T4" fmla="*/ 77 w 77"/>
                  <a:gd name="T5" fmla="*/ 37 h 74"/>
                  <a:gd name="T6" fmla="*/ 58 w 77"/>
                  <a:gd name="T7" fmla="*/ 0 h 74"/>
                  <a:gd name="T8" fmla="*/ 19 w 77"/>
                  <a:gd name="T9" fmla="*/ 0 h 74"/>
                  <a:gd name="T10" fmla="*/ 0 w 77"/>
                  <a:gd name="T11" fmla="*/ 36 h 74"/>
                  <a:gd name="T12" fmla="*/ 20 w 77"/>
                  <a:gd name="T13" fmla="*/ 73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20" y="73"/>
                    </a:moveTo>
                    <a:lnTo>
                      <a:pt x="58" y="74"/>
                    </a:lnTo>
                    <a:lnTo>
                      <a:pt x="77" y="37"/>
                    </a:lnTo>
                    <a:lnTo>
                      <a:pt x="58" y="0"/>
                    </a:lnTo>
                    <a:lnTo>
                      <a:pt x="19" y="0"/>
                    </a:lnTo>
                    <a:lnTo>
                      <a:pt x="0" y="36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8" name="Freeform 2363"/>
              <p:cNvSpPr>
                <a:spLocks/>
              </p:cNvSpPr>
              <p:nvPr/>
            </p:nvSpPr>
            <p:spPr bwMode="auto">
              <a:xfrm>
                <a:off x="1455" y="1854"/>
                <a:ext cx="77" cy="74"/>
              </a:xfrm>
              <a:custGeom>
                <a:avLst/>
                <a:gdLst>
                  <a:gd name="T0" fmla="*/ 20 w 77"/>
                  <a:gd name="T1" fmla="*/ 73 h 74"/>
                  <a:gd name="T2" fmla="*/ 58 w 77"/>
                  <a:gd name="T3" fmla="*/ 74 h 74"/>
                  <a:gd name="T4" fmla="*/ 77 w 77"/>
                  <a:gd name="T5" fmla="*/ 37 h 74"/>
                  <a:gd name="T6" fmla="*/ 58 w 77"/>
                  <a:gd name="T7" fmla="*/ 0 h 74"/>
                  <a:gd name="T8" fmla="*/ 19 w 77"/>
                  <a:gd name="T9" fmla="*/ 0 h 74"/>
                  <a:gd name="T10" fmla="*/ 0 w 77"/>
                  <a:gd name="T11" fmla="*/ 36 h 74"/>
                  <a:gd name="T12" fmla="*/ 20 w 77"/>
                  <a:gd name="T13" fmla="*/ 73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20" y="73"/>
                    </a:moveTo>
                    <a:lnTo>
                      <a:pt x="58" y="74"/>
                    </a:lnTo>
                    <a:lnTo>
                      <a:pt x="77" y="37"/>
                    </a:lnTo>
                    <a:lnTo>
                      <a:pt x="58" y="0"/>
                    </a:lnTo>
                    <a:lnTo>
                      <a:pt x="19" y="0"/>
                    </a:lnTo>
                    <a:lnTo>
                      <a:pt x="0" y="36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9" name="Freeform 2364"/>
              <p:cNvSpPr>
                <a:spLocks noEditPoints="1"/>
              </p:cNvSpPr>
              <p:nvPr/>
            </p:nvSpPr>
            <p:spPr bwMode="auto">
              <a:xfrm>
                <a:off x="1453" y="1852"/>
                <a:ext cx="80" cy="77"/>
              </a:xfrm>
              <a:custGeom>
                <a:avLst/>
                <a:gdLst>
                  <a:gd name="T0" fmla="*/ 0 w 523"/>
                  <a:gd name="T1" fmla="*/ 0 h 454"/>
                  <a:gd name="T2" fmla="*/ 0 w 523"/>
                  <a:gd name="T3" fmla="*/ 0 h 454"/>
                  <a:gd name="T4" fmla="*/ 0 w 523"/>
                  <a:gd name="T5" fmla="*/ 0 h 454"/>
                  <a:gd name="T6" fmla="*/ 0 w 523"/>
                  <a:gd name="T7" fmla="*/ 0 h 454"/>
                  <a:gd name="T8" fmla="*/ 0 w 523"/>
                  <a:gd name="T9" fmla="*/ 0 h 454"/>
                  <a:gd name="T10" fmla="*/ 0 w 523"/>
                  <a:gd name="T11" fmla="*/ 0 h 454"/>
                  <a:gd name="T12" fmla="*/ 0 w 523"/>
                  <a:gd name="T13" fmla="*/ 0 h 454"/>
                  <a:gd name="T14" fmla="*/ 0 w 523"/>
                  <a:gd name="T15" fmla="*/ 0 h 454"/>
                  <a:gd name="T16" fmla="*/ 0 w 523"/>
                  <a:gd name="T17" fmla="*/ 0 h 454"/>
                  <a:gd name="T18" fmla="*/ 0 w 523"/>
                  <a:gd name="T19" fmla="*/ 0 h 454"/>
                  <a:gd name="T20" fmla="*/ 0 w 523"/>
                  <a:gd name="T21" fmla="*/ 0 h 454"/>
                  <a:gd name="T22" fmla="*/ 0 w 523"/>
                  <a:gd name="T23" fmla="*/ 0 h 454"/>
                  <a:gd name="T24" fmla="*/ 0 w 523"/>
                  <a:gd name="T25" fmla="*/ 0 h 454"/>
                  <a:gd name="T26" fmla="*/ 0 w 523"/>
                  <a:gd name="T27" fmla="*/ 0 h 454"/>
                  <a:gd name="T28" fmla="*/ 0 w 523"/>
                  <a:gd name="T29" fmla="*/ 0 h 454"/>
                  <a:gd name="T30" fmla="*/ 0 w 523"/>
                  <a:gd name="T31" fmla="*/ 0 h 454"/>
                  <a:gd name="T32" fmla="*/ 0 w 523"/>
                  <a:gd name="T33" fmla="*/ 0 h 454"/>
                  <a:gd name="T34" fmla="*/ 0 w 523"/>
                  <a:gd name="T35" fmla="*/ 0 h 454"/>
                  <a:gd name="T36" fmla="*/ 0 w 523"/>
                  <a:gd name="T37" fmla="*/ 0 h 454"/>
                  <a:gd name="T38" fmla="*/ 0 w 523"/>
                  <a:gd name="T39" fmla="*/ 0 h 454"/>
                  <a:gd name="T40" fmla="*/ 0 w 523"/>
                  <a:gd name="T41" fmla="*/ 0 h 454"/>
                  <a:gd name="T42" fmla="*/ 0 w 523"/>
                  <a:gd name="T43" fmla="*/ 0 h 454"/>
                  <a:gd name="T44" fmla="*/ 0 w 523"/>
                  <a:gd name="T45" fmla="*/ 0 h 454"/>
                  <a:gd name="T46" fmla="*/ 0 w 523"/>
                  <a:gd name="T47" fmla="*/ 0 h 454"/>
                  <a:gd name="T48" fmla="*/ 0 w 523"/>
                  <a:gd name="T49" fmla="*/ 0 h 454"/>
                  <a:gd name="T50" fmla="*/ 0 w 523"/>
                  <a:gd name="T51" fmla="*/ 0 h 45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3"/>
                  <a:gd name="T79" fmla="*/ 0 h 454"/>
                  <a:gd name="T80" fmla="*/ 523 w 523"/>
                  <a:gd name="T81" fmla="*/ 454 h 45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3" h="454">
                    <a:moveTo>
                      <a:pt x="146" y="438"/>
                    </a:moveTo>
                    <a:lnTo>
                      <a:pt x="139" y="434"/>
                    </a:lnTo>
                    <a:lnTo>
                      <a:pt x="388" y="438"/>
                    </a:lnTo>
                    <a:lnTo>
                      <a:pt x="381" y="442"/>
                    </a:lnTo>
                    <a:lnTo>
                      <a:pt x="508" y="225"/>
                    </a:lnTo>
                    <a:lnTo>
                      <a:pt x="508" y="233"/>
                    </a:lnTo>
                    <a:lnTo>
                      <a:pt x="386" y="12"/>
                    </a:lnTo>
                    <a:lnTo>
                      <a:pt x="393" y="16"/>
                    </a:lnTo>
                    <a:lnTo>
                      <a:pt x="135" y="16"/>
                    </a:lnTo>
                    <a:lnTo>
                      <a:pt x="142" y="12"/>
                    </a:lnTo>
                    <a:lnTo>
                      <a:pt x="16" y="229"/>
                    </a:lnTo>
                    <a:lnTo>
                      <a:pt x="16" y="220"/>
                    </a:lnTo>
                    <a:lnTo>
                      <a:pt x="146" y="438"/>
                    </a:lnTo>
                    <a:close/>
                    <a:moveTo>
                      <a:pt x="2" y="229"/>
                    </a:moveTo>
                    <a:cubicBezTo>
                      <a:pt x="0" y="226"/>
                      <a:pt x="0" y="223"/>
                      <a:pt x="2" y="220"/>
                    </a:cubicBezTo>
                    <a:lnTo>
                      <a:pt x="129" y="4"/>
                    </a:lnTo>
                    <a:cubicBezTo>
                      <a:pt x="130" y="1"/>
                      <a:pt x="133" y="0"/>
                      <a:pt x="135" y="0"/>
                    </a:cubicBezTo>
                    <a:lnTo>
                      <a:pt x="393" y="0"/>
                    </a:lnTo>
                    <a:cubicBezTo>
                      <a:pt x="396" y="0"/>
                      <a:pt x="399" y="1"/>
                      <a:pt x="400" y="4"/>
                    </a:cubicBezTo>
                    <a:lnTo>
                      <a:pt x="522" y="225"/>
                    </a:lnTo>
                    <a:cubicBezTo>
                      <a:pt x="523" y="228"/>
                      <a:pt x="523" y="231"/>
                      <a:pt x="522" y="233"/>
                    </a:cubicBezTo>
                    <a:lnTo>
                      <a:pt x="395" y="450"/>
                    </a:lnTo>
                    <a:cubicBezTo>
                      <a:pt x="393" y="453"/>
                      <a:pt x="391" y="454"/>
                      <a:pt x="388" y="454"/>
                    </a:cubicBezTo>
                    <a:lnTo>
                      <a:pt x="139" y="450"/>
                    </a:lnTo>
                    <a:cubicBezTo>
                      <a:pt x="136" y="450"/>
                      <a:pt x="134" y="449"/>
                      <a:pt x="132" y="446"/>
                    </a:cubicBezTo>
                    <a:lnTo>
                      <a:pt x="2" y="22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0" name="Freeform 2365"/>
              <p:cNvSpPr>
                <a:spLocks/>
              </p:cNvSpPr>
              <p:nvPr/>
            </p:nvSpPr>
            <p:spPr bwMode="auto">
              <a:xfrm>
                <a:off x="1394" y="2050"/>
                <a:ext cx="78" cy="74"/>
              </a:xfrm>
              <a:custGeom>
                <a:avLst/>
                <a:gdLst>
                  <a:gd name="T0" fmla="*/ 19 w 78"/>
                  <a:gd name="T1" fmla="*/ 74 h 74"/>
                  <a:gd name="T2" fmla="*/ 58 w 78"/>
                  <a:gd name="T3" fmla="*/ 74 h 74"/>
                  <a:gd name="T4" fmla="*/ 78 w 78"/>
                  <a:gd name="T5" fmla="*/ 37 h 74"/>
                  <a:gd name="T6" fmla="*/ 59 w 78"/>
                  <a:gd name="T7" fmla="*/ 1 h 74"/>
                  <a:gd name="T8" fmla="*/ 20 w 78"/>
                  <a:gd name="T9" fmla="*/ 0 h 74"/>
                  <a:gd name="T10" fmla="*/ 0 w 78"/>
                  <a:gd name="T11" fmla="*/ 37 h 74"/>
                  <a:gd name="T12" fmla="*/ 19 w 78"/>
                  <a:gd name="T13" fmla="*/ 74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4"/>
                  <a:gd name="T23" fmla="*/ 78 w 78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4">
                    <a:moveTo>
                      <a:pt x="19" y="74"/>
                    </a:moveTo>
                    <a:lnTo>
                      <a:pt x="58" y="74"/>
                    </a:lnTo>
                    <a:lnTo>
                      <a:pt x="78" y="37"/>
                    </a:lnTo>
                    <a:lnTo>
                      <a:pt x="59" y="1"/>
                    </a:lnTo>
                    <a:lnTo>
                      <a:pt x="20" y="0"/>
                    </a:lnTo>
                    <a:lnTo>
                      <a:pt x="0" y="37"/>
                    </a:lnTo>
                    <a:lnTo>
                      <a:pt x="19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1" name="Freeform 2366"/>
              <p:cNvSpPr>
                <a:spLocks/>
              </p:cNvSpPr>
              <p:nvPr/>
            </p:nvSpPr>
            <p:spPr bwMode="auto">
              <a:xfrm>
                <a:off x="1394" y="2050"/>
                <a:ext cx="78" cy="74"/>
              </a:xfrm>
              <a:custGeom>
                <a:avLst/>
                <a:gdLst>
                  <a:gd name="T0" fmla="*/ 19 w 78"/>
                  <a:gd name="T1" fmla="*/ 74 h 74"/>
                  <a:gd name="T2" fmla="*/ 58 w 78"/>
                  <a:gd name="T3" fmla="*/ 74 h 74"/>
                  <a:gd name="T4" fmla="*/ 78 w 78"/>
                  <a:gd name="T5" fmla="*/ 37 h 74"/>
                  <a:gd name="T6" fmla="*/ 59 w 78"/>
                  <a:gd name="T7" fmla="*/ 1 h 74"/>
                  <a:gd name="T8" fmla="*/ 20 w 78"/>
                  <a:gd name="T9" fmla="*/ 0 h 74"/>
                  <a:gd name="T10" fmla="*/ 0 w 78"/>
                  <a:gd name="T11" fmla="*/ 37 h 74"/>
                  <a:gd name="T12" fmla="*/ 19 w 78"/>
                  <a:gd name="T13" fmla="*/ 74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4"/>
                  <a:gd name="T23" fmla="*/ 78 w 78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4">
                    <a:moveTo>
                      <a:pt x="19" y="74"/>
                    </a:moveTo>
                    <a:lnTo>
                      <a:pt x="58" y="74"/>
                    </a:lnTo>
                    <a:lnTo>
                      <a:pt x="78" y="37"/>
                    </a:lnTo>
                    <a:lnTo>
                      <a:pt x="59" y="1"/>
                    </a:lnTo>
                    <a:lnTo>
                      <a:pt x="20" y="0"/>
                    </a:lnTo>
                    <a:lnTo>
                      <a:pt x="0" y="37"/>
                    </a:lnTo>
                    <a:lnTo>
                      <a:pt x="19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2" name="Freeform 2367"/>
              <p:cNvSpPr>
                <a:spLocks noEditPoints="1"/>
              </p:cNvSpPr>
              <p:nvPr/>
            </p:nvSpPr>
            <p:spPr bwMode="auto">
              <a:xfrm>
                <a:off x="1393" y="2049"/>
                <a:ext cx="80" cy="77"/>
              </a:xfrm>
              <a:custGeom>
                <a:avLst/>
                <a:gdLst>
                  <a:gd name="T0" fmla="*/ 0 w 523"/>
                  <a:gd name="T1" fmla="*/ 0 h 455"/>
                  <a:gd name="T2" fmla="*/ 0 w 523"/>
                  <a:gd name="T3" fmla="*/ 0 h 455"/>
                  <a:gd name="T4" fmla="*/ 0 w 523"/>
                  <a:gd name="T5" fmla="*/ 0 h 455"/>
                  <a:gd name="T6" fmla="*/ 0 w 523"/>
                  <a:gd name="T7" fmla="*/ 0 h 455"/>
                  <a:gd name="T8" fmla="*/ 0 w 523"/>
                  <a:gd name="T9" fmla="*/ 0 h 455"/>
                  <a:gd name="T10" fmla="*/ 0 w 523"/>
                  <a:gd name="T11" fmla="*/ 0 h 455"/>
                  <a:gd name="T12" fmla="*/ 0 w 523"/>
                  <a:gd name="T13" fmla="*/ 0 h 455"/>
                  <a:gd name="T14" fmla="*/ 0 w 523"/>
                  <a:gd name="T15" fmla="*/ 0 h 455"/>
                  <a:gd name="T16" fmla="*/ 0 w 523"/>
                  <a:gd name="T17" fmla="*/ 0 h 455"/>
                  <a:gd name="T18" fmla="*/ 0 w 523"/>
                  <a:gd name="T19" fmla="*/ 0 h 455"/>
                  <a:gd name="T20" fmla="*/ 0 w 523"/>
                  <a:gd name="T21" fmla="*/ 0 h 455"/>
                  <a:gd name="T22" fmla="*/ 0 w 523"/>
                  <a:gd name="T23" fmla="*/ 0 h 455"/>
                  <a:gd name="T24" fmla="*/ 0 w 523"/>
                  <a:gd name="T25" fmla="*/ 0 h 455"/>
                  <a:gd name="T26" fmla="*/ 0 w 523"/>
                  <a:gd name="T27" fmla="*/ 0 h 455"/>
                  <a:gd name="T28" fmla="*/ 0 w 523"/>
                  <a:gd name="T29" fmla="*/ 0 h 455"/>
                  <a:gd name="T30" fmla="*/ 0 w 523"/>
                  <a:gd name="T31" fmla="*/ 0 h 455"/>
                  <a:gd name="T32" fmla="*/ 0 w 523"/>
                  <a:gd name="T33" fmla="*/ 0 h 455"/>
                  <a:gd name="T34" fmla="*/ 0 w 523"/>
                  <a:gd name="T35" fmla="*/ 0 h 455"/>
                  <a:gd name="T36" fmla="*/ 0 w 523"/>
                  <a:gd name="T37" fmla="*/ 0 h 455"/>
                  <a:gd name="T38" fmla="*/ 0 w 523"/>
                  <a:gd name="T39" fmla="*/ 0 h 455"/>
                  <a:gd name="T40" fmla="*/ 0 w 523"/>
                  <a:gd name="T41" fmla="*/ 0 h 455"/>
                  <a:gd name="T42" fmla="*/ 0 w 523"/>
                  <a:gd name="T43" fmla="*/ 0 h 455"/>
                  <a:gd name="T44" fmla="*/ 0 w 523"/>
                  <a:gd name="T45" fmla="*/ 0 h 455"/>
                  <a:gd name="T46" fmla="*/ 0 w 523"/>
                  <a:gd name="T47" fmla="*/ 0 h 455"/>
                  <a:gd name="T48" fmla="*/ 0 w 523"/>
                  <a:gd name="T49" fmla="*/ 0 h 455"/>
                  <a:gd name="T50" fmla="*/ 0 w 523"/>
                  <a:gd name="T51" fmla="*/ 0 h 45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3"/>
                  <a:gd name="T79" fmla="*/ 0 h 455"/>
                  <a:gd name="T80" fmla="*/ 523 w 523"/>
                  <a:gd name="T81" fmla="*/ 455 h 45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3" h="455">
                    <a:moveTo>
                      <a:pt x="137" y="442"/>
                    </a:moveTo>
                    <a:lnTo>
                      <a:pt x="130" y="438"/>
                    </a:lnTo>
                    <a:lnTo>
                      <a:pt x="387" y="439"/>
                    </a:lnTo>
                    <a:lnTo>
                      <a:pt x="381" y="443"/>
                    </a:lnTo>
                    <a:lnTo>
                      <a:pt x="508" y="225"/>
                    </a:lnTo>
                    <a:lnTo>
                      <a:pt x="508" y="233"/>
                    </a:lnTo>
                    <a:lnTo>
                      <a:pt x="383" y="19"/>
                    </a:lnTo>
                    <a:lnTo>
                      <a:pt x="390" y="23"/>
                    </a:lnTo>
                    <a:lnTo>
                      <a:pt x="135" y="16"/>
                    </a:lnTo>
                    <a:lnTo>
                      <a:pt x="142" y="12"/>
                    </a:lnTo>
                    <a:lnTo>
                      <a:pt x="15" y="229"/>
                    </a:lnTo>
                    <a:lnTo>
                      <a:pt x="15" y="222"/>
                    </a:lnTo>
                    <a:lnTo>
                      <a:pt x="137" y="442"/>
                    </a:lnTo>
                    <a:close/>
                    <a:moveTo>
                      <a:pt x="1" y="229"/>
                    </a:moveTo>
                    <a:cubicBezTo>
                      <a:pt x="0" y="227"/>
                      <a:pt x="0" y="224"/>
                      <a:pt x="1" y="221"/>
                    </a:cubicBezTo>
                    <a:lnTo>
                      <a:pt x="128" y="4"/>
                    </a:lnTo>
                    <a:cubicBezTo>
                      <a:pt x="130" y="1"/>
                      <a:pt x="133" y="0"/>
                      <a:pt x="136" y="0"/>
                    </a:cubicBezTo>
                    <a:lnTo>
                      <a:pt x="390" y="7"/>
                    </a:lnTo>
                    <a:cubicBezTo>
                      <a:pt x="393" y="7"/>
                      <a:pt x="396" y="9"/>
                      <a:pt x="397" y="11"/>
                    </a:cubicBezTo>
                    <a:lnTo>
                      <a:pt x="522" y="225"/>
                    </a:lnTo>
                    <a:cubicBezTo>
                      <a:pt x="523" y="228"/>
                      <a:pt x="523" y="231"/>
                      <a:pt x="522" y="233"/>
                    </a:cubicBezTo>
                    <a:lnTo>
                      <a:pt x="394" y="451"/>
                    </a:lnTo>
                    <a:cubicBezTo>
                      <a:pt x="393" y="454"/>
                      <a:pt x="390" y="455"/>
                      <a:pt x="387" y="455"/>
                    </a:cubicBezTo>
                    <a:lnTo>
                      <a:pt x="130" y="454"/>
                    </a:lnTo>
                    <a:cubicBezTo>
                      <a:pt x="127" y="454"/>
                      <a:pt x="124" y="453"/>
                      <a:pt x="123" y="450"/>
                    </a:cubicBezTo>
                    <a:lnTo>
                      <a:pt x="1" y="22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3" name="Freeform 2368"/>
              <p:cNvSpPr>
                <a:spLocks/>
              </p:cNvSpPr>
              <p:nvPr/>
            </p:nvSpPr>
            <p:spPr bwMode="auto">
              <a:xfrm>
                <a:off x="1458" y="1696"/>
                <a:ext cx="77" cy="74"/>
              </a:xfrm>
              <a:custGeom>
                <a:avLst/>
                <a:gdLst>
                  <a:gd name="T0" fmla="*/ 18 w 77"/>
                  <a:gd name="T1" fmla="*/ 74 h 74"/>
                  <a:gd name="T2" fmla="*/ 57 w 77"/>
                  <a:gd name="T3" fmla="*/ 74 h 74"/>
                  <a:gd name="T4" fmla="*/ 77 w 77"/>
                  <a:gd name="T5" fmla="*/ 38 h 74"/>
                  <a:gd name="T6" fmla="*/ 57 w 77"/>
                  <a:gd name="T7" fmla="*/ 0 h 74"/>
                  <a:gd name="T8" fmla="*/ 19 w 77"/>
                  <a:gd name="T9" fmla="*/ 0 h 74"/>
                  <a:gd name="T10" fmla="*/ 0 w 77"/>
                  <a:gd name="T11" fmla="*/ 37 h 74"/>
                  <a:gd name="T12" fmla="*/ 18 w 77"/>
                  <a:gd name="T13" fmla="*/ 74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18" y="74"/>
                    </a:moveTo>
                    <a:lnTo>
                      <a:pt x="57" y="74"/>
                    </a:lnTo>
                    <a:lnTo>
                      <a:pt x="77" y="38"/>
                    </a:lnTo>
                    <a:lnTo>
                      <a:pt x="57" y="0"/>
                    </a:lnTo>
                    <a:lnTo>
                      <a:pt x="19" y="0"/>
                    </a:lnTo>
                    <a:lnTo>
                      <a:pt x="0" y="37"/>
                    </a:lnTo>
                    <a:lnTo>
                      <a:pt x="18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4" name="Freeform 2369"/>
              <p:cNvSpPr>
                <a:spLocks/>
              </p:cNvSpPr>
              <p:nvPr/>
            </p:nvSpPr>
            <p:spPr bwMode="auto">
              <a:xfrm>
                <a:off x="1458" y="1696"/>
                <a:ext cx="77" cy="74"/>
              </a:xfrm>
              <a:custGeom>
                <a:avLst/>
                <a:gdLst>
                  <a:gd name="T0" fmla="*/ 18 w 77"/>
                  <a:gd name="T1" fmla="*/ 74 h 74"/>
                  <a:gd name="T2" fmla="*/ 57 w 77"/>
                  <a:gd name="T3" fmla="*/ 74 h 74"/>
                  <a:gd name="T4" fmla="*/ 77 w 77"/>
                  <a:gd name="T5" fmla="*/ 38 h 74"/>
                  <a:gd name="T6" fmla="*/ 57 w 77"/>
                  <a:gd name="T7" fmla="*/ 0 h 74"/>
                  <a:gd name="T8" fmla="*/ 19 w 77"/>
                  <a:gd name="T9" fmla="*/ 0 h 74"/>
                  <a:gd name="T10" fmla="*/ 0 w 77"/>
                  <a:gd name="T11" fmla="*/ 37 h 74"/>
                  <a:gd name="T12" fmla="*/ 18 w 77"/>
                  <a:gd name="T13" fmla="*/ 74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18" y="74"/>
                    </a:moveTo>
                    <a:lnTo>
                      <a:pt x="57" y="74"/>
                    </a:lnTo>
                    <a:lnTo>
                      <a:pt x="77" y="38"/>
                    </a:lnTo>
                    <a:lnTo>
                      <a:pt x="57" y="0"/>
                    </a:lnTo>
                    <a:lnTo>
                      <a:pt x="19" y="0"/>
                    </a:lnTo>
                    <a:lnTo>
                      <a:pt x="0" y="37"/>
                    </a:lnTo>
                    <a:lnTo>
                      <a:pt x="18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5" name="Freeform 2370"/>
              <p:cNvSpPr>
                <a:spLocks noEditPoints="1"/>
              </p:cNvSpPr>
              <p:nvPr/>
            </p:nvSpPr>
            <p:spPr bwMode="auto">
              <a:xfrm>
                <a:off x="1456" y="1694"/>
                <a:ext cx="80" cy="78"/>
              </a:xfrm>
              <a:custGeom>
                <a:avLst/>
                <a:gdLst>
                  <a:gd name="T0" fmla="*/ 0 w 523"/>
                  <a:gd name="T1" fmla="*/ 0 h 457"/>
                  <a:gd name="T2" fmla="*/ 0 w 523"/>
                  <a:gd name="T3" fmla="*/ 0 h 457"/>
                  <a:gd name="T4" fmla="*/ 0 w 523"/>
                  <a:gd name="T5" fmla="*/ 0 h 457"/>
                  <a:gd name="T6" fmla="*/ 0 w 523"/>
                  <a:gd name="T7" fmla="*/ 0 h 457"/>
                  <a:gd name="T8" fmla="*/ 0 w 523"/>
                  <a:gd name="T9" fmla="*/ 0 h 457"/>
                  <a:gd name="T10" fmla="*/ 0 w 523"/>
                  <a:gd name="T11" fmla="*/ 0 h 457"/>
                  <a:gd name="T12" fmla="*/ 0 w 523"/>
                  <a:gd name="T13" fmla="*/ 0 h 457"/>
                  <a:gd name="T14" fmla="*/ 0 w 523"/>
                  <a:gd name="T15" fmla="*/ 0 h 457"/>
                  <a:gd name="T16" fmla="*/ 0 w 523"/>
                  <a:gd name="T17" fmla="*/ 0 h 457"/>
                  <a:gd name="T18" fmla="*/ 0 w 523"/>
                  <a:gd name="T19" fmla="*/ 0 h 457"/>
                  <a:gd name="T20" fmla="*/ 0 w 523"/>
                  <a:gd name="T21" fmla="*/ 0 h 457"/>
                  <a:gd name="T22" fmla="*/ 0 w 523"/>
                  <a:gd name="T23" fmla="*/ 0 h 457"/>
                  <a:gd name="T24" fmla="*/ 0 w 523"/>
                  <a:gd name="T25" fmla="*/ 0 h 457"/>
                  <a:gd name="T26" fmla="*/ 0 w 523"/>
                  <a:gd name="T27" fmla="*/ 0 h 457"/>
                  <a:gd name="T28" fmla="*/ 0 w 523"/>
                  <a:gd name="T29" fmla="*/ 0 h 457"/>
                  <a:gd name="T30" fmla="*/ 0 w 523"/>
                  <a:gd name="T31" fmla="*/ 0 h 457"/>
                  <a:gd name="T32" fmla="*/ 0 w 523"/>
                  <a:gd name="T33" fmla="*/ 0 h 457"/>
                  <a:gd name="T34" fmla="*/ 0 w 523"/>
                  <a:gd name="T35" fmla="*/ 0 h 457"/>
                  <a:gd name="T36" fmla="*/ 0 w 523"/>
                  <a:gd name="T37" fmla="*/ 0 h 457"/>
                  <a:gd name="T38" fmla="*/ 0 w 523"/>
                  <a:gd name="T39" fmla="*/ 0 h 457"/>
                  <a:gd name="T40" fmla="*/ 0 w 523"/>
                  <a:gd name="T41" fmla="*/ 0 h 457"/>
                  <a:gd name="T42" fmla="*/ 0 w 523"/>
                  <a:gd name="T43" fmla="*/ 0 h 457"/>
                  <a:gd name="T44" fmla="*/ 0 w 523"/>
                  <a:gd name="T45" fmla="*/ 0 h 457"/>
                  <a:gd name="T46" fmla="*/ 0 w 523"/>
                  <a:gd name="T47" fmla="*/ 0 h 457"/>
                  <a:gd name="T48" fmla="*/ 0 w 523"/>
                  <a:gd name="T49" fmla="*/ 0 h 457"/>
                  <a:gd name="T50" fmla="*/ 0 w 523"/>
                  <a:gd name="T51" fmla="*/ 0 h 4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3"/>
                  <a:gd name="T79" fmla="*/ 0 h 457"/>
                  <a:gd name="T80" fmla="*/ 523 w 523"/>
                  <a:gd name="T81" fmla="*/ 457 h 4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3" h="457">
                    <a:moveTo>
                      <a:pt x="137" y="445"/>
                    </a:moveTo>
                    <a:lnTo>
                      <a:pt x="130" y="440"/>
                    </a:lnTo>
                    <a:lnTo>
                      <a:pt x="387" y="441"/>
                    </a:lnTo>
                    <a:lnTo>
                      <a:pt x="380" y="445"/>
                    </a:lnTo>
                    <a:lnTo>
                      <a:pt x="507" y="228"/>
                    </a:lnTo>
                    <a:lnTo>
                      <a:pt x="507" y="236"/>
                    </a:lnTo>
                    <a:lnTo>
                      <a:pt x="380" y="12"/>
                    </a:lnTo>
                    <a:lnTo>
                      <a:pt x="387" y="16"/>
                    </a:lnTo>
                    <a:lnTo>
                      <a:pt x="136" y="18"/>
                    </a:lnTo>
                    <a:lnTo>
                      <a:pt x="143" y="14"/>
                    </a:lnTo>
                    <a:lnTo>
                      <a:pt x="16" y="232"/>
                    </a:lnTo>
                    <a:lnTo>
                      <a:pt x="16" y="224"/>
                    </a:lnTo>
                    <a:lnTo>
                      <a:pt x="137" y="445"/>
                    </a:lnTo>
                    <a:close/>
                    <a:moveTo>
                      <a:pt x="2" y="232"/>
                    </a:moveTo>
                    <a:cubicBezTo>
                      <a:pt x="0" y="229"/>
                      <a:pt x="0" y="226"/>
                      <a:pt x="2" y="224"/>
                    </a:cubicBezTo>
                    <a:lnTo>
                      <a:pt x="129" y="6"/>
                    </a:lnTo>
                    <a:cubicBezTo>
                      <a:pt x="130" y="4"/>
                      <a:pt x="133" y="2"/>
                      <a:pt x="136" y="2"/>
                    </a:cubicBezTo>
                    <a:lnTo>
                      <a:pt x="387" y="0"/>
                    </a:lnTo>
                    <a:cubicBezTo>
                      <a:pt x="390" y="0"/>
                      <a:pt x="393" y="1"/>
                      <a:pt x="394" y="4"/>
                    </a:cubicBezTo>
                    <a:lnTo>
                      <a:pt x="521" y="228"/>
                    </a:lnTo>
                    <a:cubicBezTo>
                      <a:pt x="523" y="230"/>
                      <a:pt x="523" y="233"/>
                      <a:pt x="521" y="236"/>
                    </a:cubicBezTo>
                    <a:lnTo>
                      <a:pt x="394" y="453"/>
                    </a:lnTo>
                    <a:cubicBezTo>
                      <a:pt x="393" y="456"/>
                      <a:pt x="390" y="457"/>
                      <a:pt x="387" y="457"/>
                    </a:cubicBezTo>
                    <a:lnTo>
                      <a:pt x="130" y="456"/>
                    </a:lnTo>
                    <a:cubicBezTo>
                      <a:pt x="127" y="456"/>
                      <a:pt x="124" y="455"/>
                      <a:pt x="123" y="452"/>
                    </a:cubicBezTo>
                    <a:lnTo>
                      <a:pt x="2" y="2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6" name="Freeform 2371"/>
              <p:cNvSpPr>
                <a:spLocks/>
              </p:cNvSpPr>
              <p:nvPr/>
            </p:nvSpPr>
            <p:spPr bwMode="auto">
              <a:xfrm>
                <a:off x="1518" y="2050"/>
                <a:ext cx="78" cy="76"/>
              </a:xfrm>
              <a:custGeom>
                <a:avLst/>
                <a:gdLst>
                  <a:gd name="T0" fmla="*/ 19 w 78"/>
                  <a:gd name="T1" fmla="*/ 75 h 76"/>
                  <a:gd name="T2" fmla="*/ 58 w 78"/>
                  <a:gd name="T3" fmla="*/ 76 h 76"/>
                  <a:gd name="T4" fmla="*/ 78 w 78"/>
                  <a:gd name="T5" fmla="*/ 38 h 76"/>
                  <a:gd name="T6" fmla="*/ 58 w 78"/>
                  <a:gd name="T7" fmla="*/ 1 h 76"/>
                  <a:gd name="T8" fmla="*/ 20 w 78"/>
                  <a:gd name="T9" fmla="*/ 0 h 76"/>
                  <a:gd name="T10" fmla="*/ 0 w 78"/>
                  <a:gd name="T11" fmla="*/ 38 h 76"/>
                  <a:gd name="T12" fmla="*/ 19 w 78"/>
                  <a:gd name="T13" fmla="*/ 75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6"/>
                  <a:gd name="T23" fmla="*/ 78 w 78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6">
                    <a:moveTo>
                      <a:pt x="19" y="75"/>
                    </a:moveTo>
                    <a:lnTo>
                      <a:pt x="58" y="76"/>
                    </a:lnTo>
                    <a:lnTo>
                      <a:pt x="78" y="38"/>
                    </a:lnTo>
                    <a:lnTo>
                      <a:pt x="58" y="1"/>
                    </a:lnTo>
                    <a:lnTo>
                      <a:pt x="20" y="0"/>
                    </a:lnTo>
                    <a:lnTo>
                      <a:pt x="0" y="38"/>
                    </a:lnTo>
                    <a:lnTo>
                      <a:pt x="19" y="75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7" name="Freeform 2372"/>
              <p:cNvSpPr>
                <a:spLocks/>
              </p:cNvSpPr>
              <p:nvPr/>
            </p:nvSpPr>
            <p:spPr bwMode="auto">
              <a:xfrm>
                <a:off x="1518" y="2050"/>
                <a:ext cx="78" cy="76"/>
              </a:xfrm>
              <a:custGeom>
                <a:avLst/>
                <a:gdLst>
                  <a:gd name="T0" fmla="*/ 19 w 78"/>
                  <a:gd name="T1" fmla="*/ 75 h 76"/>
                  <a:gd name="T2" fmla="*/ 58 w 78"/>
                  <a:gd name="T3" fmla="*/ 76 h 76"/>
                  <a:gd name="T4" fmla="*/ 78 w 78"/>
                  <a:gd name="T5" fmla="*/ 38 h 76"/>
                  <a:gd name="T6" fmla="*/ 58 w 78"/>
                  <a:gd name="T7" fmla="*/ 1 h 76"/>
                  <a:gd name="T8" fmla="*/ 20 w 78"/>
                  <a:gd name="T9" fmla="*/ 0 h 76"/>
                  <a:gd name="T10" fmla="*/ 0 w 78"/>
                  <a:gd name="T11" fmla="*/ 38 h 76"/>
                  <a:gd name="T12" fmla="*/ 19 w 78"/>
                  <a:gd name="T13" fmla="*/ 75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6"/>
                  <a:gd name="T23" fmla="*/ 78 w 78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6">
                    <a:moveTo>
                      <a:pt x="19" y="75"/>
                    </a:moveTo>
                    <a:lnTo>
                      <a:pt x="58" y="76"/>
                    </a:lnTo>
                    <a:lnTo>
                      <a:pt x="78" y="38"/>
                    </a:lnTo>
                    <a:lnTo>
                      <a:pt x="58" y="1"/>
                    </a:lnTo>
                    <a:lnTo>
                      <a:pt x="20" y="0"/>
                    </a:lnTo>
                    <a:lnTo>
                      <a:pt x="0" y="38"/>
                    </a:lnTo>
                    <a:lnTo>
                      <a:pt x="19" y="75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8" name="Freeform 2373"/>
              <p:cNvSpPr>
                <a:spLocks noEditPoints="1"/>
              </p:cNvSpPr>
              <p:nvPr/>
            </p:nvSpPr>
            <p:spPr bwMode="auto">
              <a:xfrm>
                <a:off x="1517" y="2049"/>
                <a:ext cx="80" cy="78"/>
              </a:xfrm>
              <a:custGeom>
                <a:avLst/>
                <a:gdLst>
                  <a:gd name="T0" fmla="*/ 0 w 527"/>
                  <a:gd name="T1" fmla="*/ 0 h 461"/>
                  <a:gd name="T2" fmla="*/ 0 w 527"/>
                  <a:gd name="T3" fmla="*/ 0 h 461"/>
                  <a:gd name="T4" fmla="*/ 0 w 527"/>
                  <a:gd name="T5" fmla="*/ 0 h 461"/>
                  <a:gd name="T6" fmla="*/ 0 w 527"/>
                  <a:gd name="T7" fmla="*/ 0 h 461"/>
                  <a:gd name="T8" fmla="*/ 0 w 527"/>
                  <a:gd name="T9" fmla="*/ 0 h 461"/>
                  <a:gd name="T10" fmla="*/ 0 w 527"/>
                  <a:gd name="T11" fmla="*/ 0 h 461"/>
                  <a:gd name="T12" fmla="*/ 0 w 527"/>
                  <a:gd name="T13" fmla="*/ 0 h 461"/>
                  <a:gd name="T14" fmla="*/ 0 w 527"/>
                  <a:gd name="T15" fmla="*/ 0 h 461"/>
                  <a:gd name="T16" fmla="*/ 0 w 527"/>
                  <a:gd name="T17" fmla="*/ 0 h 461"/>
                  <a:gd name="T18" fmla="*/ 0 w 527"/>
                  <a:gd name="T19" fmla="*/ 0 h 461"/>
                  <a:gd name="T20" fmla="*/ 0 w 527"/>
                  <a:gd name="T21" fmla="*/ 0 h 461"/>
                  <a:gd name="T22" fmla="*/ 0 w 527"/>
                  <a:gd name="T23" fmla="*/ 0 h 461"/>
                  <a:gd name="T24" fmla="*/ 0 w 527"/>
                  <a:gd name="T25" fmla="*/ 0 h 461"/>
                  <a:gd name="T26" fmla="*/ 0 w 527"/>
                  <a:gd name="T27" fmla="*/ 0 h 461"/>
                  <a:gd name="T28" fmla="*/ 0 w 527"/>
                  <a:gd name="T29" fmla="*/ 0 h 461"/>
                  <a:gd name="T30" fmla="*/ 0 w 527"/>
                  <a:gd name="T31" fmla="*/ 0 h 461"/>
                  <a:gd name="T32" fmla="*/ 0 w 527"/>
                  <a:gd name="T33" fmla="*/ 0 h 461"/>
                  <a:gd name="T34" fmla="*/ 0 w 527"/>
                  <a:gd name="T35" fmla="*/ 0 h 461"/>
                  <a:gd name="T36" fmla="*/ 0 w 527"/>
                  <a:gd name="T37" fmla="*/ 0 h 461"/>
                  <a:gd name="T38" fmla="*/ 0 w 527"/>
                  <a:gd name="T39" fmla="*/ 0 h 461"/>
                  <a:gd name="T40" fmla="*/ 0 w 527"/>
                  <a:gd name="T41" fmla="*/ 0 h 461"/>
                  <a:gd name="T42" fmla="*/ 0 w 527"/>
                  <a:gd name="T43" fmla="*/ 0 h 461"/>
                  <a:gd name="T44" fmla="*/ 0 w 527"/>
                  <a:gd name="T45" fmla="*/ 0 h 461"/>
                  <a:gd name="T46" fmla="*/ 0 w 527"/>
                  <a:gd name="T47" fmla="*/ 0 h 461"/>
                  <a:gd name="T48" fmla="*/ 0 w 527"/>
                  <a:gd name="T49" fmla="*/ 0 h 461"/>
                  <a:gd name="T50" fmla="*/ 0 w 527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7"/>
                  <a:gd name="T79" fmla="*/ 0 h 461"/>
                  <a:gd name="T80" fmla="*/ 527 w 527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7" h="461">
                    <a:moveTo>
                      <a:pt x="141" y="442"/>
                    </a:moveTo>
                    <a:lnTo>
                      <a:pt x="134" y="438"/>
                    </a:lnTo>
                    <a:lnTo>
                      <a:pt x="388" y="445"/>
                    </a:lnTo>
                    <a:lnTo>
                      <a:pt x="381" y="449"/>
                    </a:lnTo>
                    <a:lnTo>
                      <a:pt x="512" y="225"/>
                    </a:lnTo>
                    <a:lnTo>
                      <a:pt x="512" y="234"/>
                    </a:lnTo>
                    <a:lnTo>
                      <a:pt x="381" y="16"/>
                    </a:lnTo>
                    <a:lnTo>
                      <a:pt x="388" y="20"/>
                    </a:lnTo>
                    <a:lnTo>
                      <a:pt x="139" y="16"/>
                    </a:lnTo>
                    <a:lnTo>
                      <a:pt x="146" y="12"/>
                    </a:lnTo>
                    <a:lnTo>
                      <a:pt x="15" y="236"/>
                    </a:lnTo>
                    <a:lnTo>
                      <a:pt x="15" y="227"/>
                    </a:lnTo>
                    <a:lnTo>
                      <a:pt x="141" y="442"/>
                    </a:lnTo>
                    <a:close/>
                    <a:moveTo>
                      <a:pt x="1" y="236"/>
                    </a:moveTo>
                    <a:cubicBezTo>
                      <a:pt x="0" y="233"/>
                      <a:pt x="0" y="230"/>
                      <a:pt x="1" y="227"/>
                    </a:cubicBezTo>
                    <a:lnTo>
                      <a:pt x="132" y="4"/>
                    </a:lnTo>
                    <a:cubicBezTo>
                      <a:pt x="134" y="1"/>
                      <a:pt x="136" y="0"/>
                      <a:pt x="139" y="0"/>
                    </a:cubicBezTo>
                    <a:lnTo>
                      <a:pt x="388" y="4"/>
                    </a:lnTo>
                    <a:cubicBezTo>
                      <a:pt x="391" y="4"/>
                      <a:pt x="393" y="5"/>
                      <a:pt x="395" y="8"/>
                    </a:cubicBezTo>
                    <a:lnTo>
                      <a:pt x="525" y="225"/>
                    </a:lnTo>
                    <a:cubicBezTo>
                      <a:pt x="527" y="228"/>
                      <a:pt x="527" y="231"/>
                      <a:pt x="525" y="234"/>
                    </a:cubicBezTo>
                    <a:lnTo>
                      <a:pt x="395" y="457"/>
                    </a:lnTo>
                    <a:cubicBezTo>
                      <a:pt x="393" y="460"/>
                      <a:pt x="390" y="461"/>
                      <a:pt x="388" y="461"/>
                    </a:cubicBezTo>
                    <a:lnTo>
                      <a:pt x="134" y="454"/>
                    </a:lnTo>
                    <a:cubicBezTo>
                      <a:pt x="131" y="454"/>
                      <a:pt x="128" y="453"/>
                      <a:pt x="127" y="450"/>
                    </a:cubicBezTo>
                    <a:lnTo>
                      <a:pt x="1" y="23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9" name="Freeform 2374"/>
              <p:cNvSpPr>
                <a:spLocks/>
              </p:cNvSpPr>
              <p:nvPr/>
            </p:nvSpPr>
            <p:spPr bwMode="auto">
              <a:xfrm>
                <a:off x="1516" y="1816"/>
                <a:ext cx="78" cy="74"/>
              </a:xfrm>
              <a:custGeom>
                <a:avLst/>
                <a:gdLst>
                  <a:gd name="T0" fmla="*/ 20 w 78"/>
                  <a:gd name="T1" fmla="*/ 74 h 74"/>
                  <a:gd name="T2" fmla="*/ 58 w 78"/>
                  <a:gd name="T3" fmla="*/ 74 h 74"/>
                  <a:gd name="T4" fmla="*/ 78 w 78"/>
                  <a:gd name="T5" fmla="*/ 38 h 74"/>
                  <a:gd name="T6" fmla="*/ 59 w 78"/>
                  <a:gd name="T7" fmla="*/ 0 h 74"/>
                  <a:gd name="T8" fmla="*/ 20 w 78"/>
                  <a:gd name="T9" fmla="*/ 0 h 74"/>
                  <a:gd name="T10" fmla="*/ 0 w 78"/>
                  <a:gd name="T11" fmla="*/ 37 h 74"/>
                  <a:gd name="T12" fmla="*/ 20 w 78"/>
                  <a:gd name="T13" fmla="*/ 74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4"/>
                  <a:gd name="T23" fmla="*/ 78 w 78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4">
                    <a:moveTo>
                      <a:pt x="20" y="74"/>
                    </a:moveTo>
                    <a:lnTo>
                      <a:pt x="58" y="74"/>
                    </a:lnTo>
                    <a:lnTo>
                      <a:pt x="78" y="38"/>
                    </a:lnTo>
                    <a:lnTo>
                      <a:pt x="59" y="0"/>
                    </a:lnTo>
                    <a:lnTo>
                      <a:pt x="20" y="0"/>
                    </a:lnTo>
                    <a:lnTo>
                      <a:pt x="0" y="37"/>
                    </a:lnTo>
                    <a:lnTo>
                      <a:pt x="20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0" name="Freeform 2375"/>
              <p:cNvSpPr>
                <a:spLocks/>
              </p:cNvSpPr>
              <p:nvPr/>
            </p:nvSpPr>
            <p:spPr bwMode="auto">
              <a:xfrm>
                <a:off x="1516" y="1816"/>
                <a:ext cx="78" cy="74"/>
              </a:xfrm>
              <a:custGeom>
                <a:avLst/>
                <a:gdLst>
                  <a:gd name="T0" fmla="*/ 20 w 78"/>
                  <a:gd name="T1" fmla="*/ 74 h 74"/>
                  <a:gd name="T2" fmla="*/ 58 w 78"/>
                  <a:gd name="T3" fmla="*/ 74 h 74"/>
                  <a:gd name="T4" fmla="*/ 78 w 78"/>
                  <a:gd name="T5" fmla="*/ 38 h 74"/>
                  <a:gd name="T6" fmla="*/ 59 w 78"/>
                  <a:gd name="T7" fmla="*/ 0 h 74"/>
                  <a:gd name="T8" fmla="*/ 20 w 78"/>
                  <a:gd name="T9" fmla="*/ 0 h 74"/>
                  <a:gd name="T10" fmla="*/ 0 w 78"/>
                  <a:gd name="T11" fmla="*/ 37 h 74"/>
                  <a:gd name="T12" fmla="*/ 20 w 78"/>
                  <a:gd name="T13" fmla="*/ 74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4"/>
                  <a:gd name="T23" fmla="*/ 78 w 78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4">
                    <a:moveTo>
                      <a:pt x="20" y="74"/>
                    </a:moveTo>
                    <a:lnTo>
                      <a:pt x="58" y="74"/>
                    </a:lnTo>
                    <a:lnTo>
                      <a:pt x="78" y="38"/>
                    </a:lnTo>
                    <a:lnTo>
                      <a:pt x="59" y="0"/>
                    </a:lnTo>
                    <a:lnTo>
                      <a:pt x="20" y="0"/>
                    </a:lnTo>
                    <a:lnTo>
                      <a:pt x="0" y="37"/>
                    </a:lnTo>
                    <a:lnTo>
                      <a:pt x="20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1" name="Freeform 2376"/>
              <p:cNvSpPr>
                <a:spLocks noEditPoints="1"/>
              </p:cNvSpPr>
              <p:nvPr/>
            </p:nvSpPr>
            <p:spPr bwMode="auto">
              <a:xfrm>
                <a:off x="1515" y="1815"/>
                <a:ext cx="80" cy="77"/>
              </a:xfrm>
              <a:custGeom>
                <a:avLst/>
                <a:gdLst>
                  <a:gd name="T0" fmla="*/ 0 w 523"/>
                  <a:gd name="T1" fmla="*/ 0 h 456"/>
                  <a:gd name="T2" fmla="*/ 0 w 523"/>
                  <a:gd name="T3" fmla="*/ 0 h 456"/>
                  <a:gd name="T4" fmla="*/ 0 w 523"/>
                  <a:gd name="T5" fmla="*/ 0 h 456"/>
                  <a:gd name="T6" fmla="*/ 0 w 523"/>
                  <a:gd name="T7" fmla="*/ 0 h 456"/>
                  <a:gd name="T8" fmla="*/ 0 w 523"/>
                  <a:gd name="T9" fmla="*/ 0 h 456"/>
                  <a:gd name="T10" fmla="*/ 0 w 523"/>
                  <a:gd name="T11" fmla="*/ 0 h 456"/>
                  <a:gd name="T12" fmla="*/ 0 w 523"/>
                  <a:gd name="T13" fmla="*/ 0 h 456"/>
                  <a:gd name="T14" fmla="*/ 0 w 523"/>
                  <a:gd name="T15" fmla="*/ 0 h 456"/>
                  <a:gd name="T16" fmla="*/ 0 w 523"/>
                  <a:gd name="T17" fmla="*/ 0 h 456"/>
                  <a:gd name="T18" fmla="*/ 0 w 523"/>
                  <a:gd name="T19" fmla="*/ 0 h 456"/>
                  <a:gd name="T20" fmla="*/ 0 w 523"/>
                  <a:gd name="T21" fmla="*/ 0 h 456"/>
                  <a:gd name="T22" fmla="*/ 0 w 523"/>
                  <a:gd name="T23" fmla="*/ 0 h 456"/>
                  <a:gd name="T24" fmla="*/ 0 w 523"/>
                  <a:gd name="T25" fmla="*/ 0 h 456"/>
                  <a:gd name="T26" fmla="*/ 0 w 523"/>
                  <a:gd name="T27" fmla="*/ 0 h 456"/>
                  <a:gd name="T28" fmla="*/ 0 w 523"/>
                  <a:gd name="T29" fmla="*/ 0 h 456"/>
                  <a:gd name="T30" fmla="*/ 0 w 523"/>
                  <a:gd name="T31" fmla="*/ 0 h 456"/>
                  <a:gd name="T32" fmla="*/ 0 w 523"/>
                  <a:gd name="T33" fmla="*/ 0 h 456"/>
                  <a:gd name="T34" fmla="*/ 0 w 523"/>
                  <a:gd name="T35" fmla="*/ 0 h 456"/>
                  <a:gd name="T36" fmla="*/ 0 w 523"/>
                  <a:gd name="T37" fmla="*/ 0 h 456"/>
                  <a:gd name="T38" fmla="*/ 0 w 523"/>
                  <a:gd name="T39" fmla="*/ 0 h 456"/>
                  <a:gd name="T40" fmla="*/ 0 w 523"/>
                  <a:gd name="T41" fmla="*/ 0 h 456"/>
                  <a:gd name="T42" fmla="*/ 0 w 523"/>
                  <a:gd name="T43" fmla="*/ 0 h 456"/>
                  <a:gd name="T44" fmla="*/ 0 w 523"/>
                  <a:gd name="T45" fmla="*/ 0 h 456"/>
                  <a:gd name="T46" fmla="*/ 0 w 523"/>
                  <a:gd name="T47" fmla="*/ 0 h 456"/>
                  <a:gd name="T48" fmla="*/ 0 w 523"/>
                  <a:gd name="T49" fmla="*/ 0 h 456"/>
                  <a:gd name="T50" fmla="*/ 0 w 523"/>
                  <a:gd name="T51" fmla="*/ 0 h 4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3"/>
                  <a:gd name="T79" fmla="*/ 0 h 456"/>
                  <a:gd name="T80" fmla="*/ 523 w 523"/>
                  <a:gd name="T81" fmla="*/ 456 h 45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3" h="456">
                    <a:moveTo>
                      <a:pt x="146" y="440"/>
                    </a:moveTo>
                    <a:lnTo>
                      <a:pt x="140" y="437"/>
                    </a:lnTo>
                    <a:lnTo>
                      <a:pt x="387" y="440"/>
                    </a:lnTo>
                    <a:lnTo>
                      <a:pt x="380" y="444"/>
                    </a:lnTo>
                    <a:lnTo>
                      <a:pt x="508" y="226"/>
                    </a:lnTo>
                    <a:lnTo>
                      <a:pt x="508" y="234"/>
                    </a:lnTo>
                    <a:lnTo>
                      <a:pt x="387" y="13"/>
                    </a:lnTo>
                    <a:lnTo>
                      <a:pt x="394" y="17"/>
                    </a:lnTo>
                    <a:lnTo>
                      <a:pt x="135" y="16"/>
                    </a:lnTo>
                    <a:lnTo>
                      <a:pt x="142" y="13"/>
                    </a:lnTo>
                    <a:lnTo>
                      <a:pt x="15" y="230"/>
                    </a:lnTo>
                    <a:lnTo>
                      <a:pt x="15" y="222"/>
                    </a:lnTo>
                    <a:lnTo>
                      <a:pt x="146" y="440"/>
                    </a:lnTo>
                    <a:close/>
                    <a:moveTo>
                      <a:pt x="1" y="230"/>
                    </a:moveTo>
                    <a:cubicBezTo>
                      <a:pt x="0" y="228"/>
                      <a:pt x="0" y="225"/>
                      <a:pt x="1" y="222"/>
                    </a:cubicBezTo>
                    <a:lnTo>
                      <a:pt x="128" y="4"/>
                    </a:lnTo>
                    <a:cubicBezTo>
                      <a:pt x="130" y="2"/>
                      <a:pt x="132" y="0"/>
                      <a:pt x="135" y="0"/>
                    </a:cubicBezTo>
                    <a:lnTo>
                      <a:pt x="394" y="1"/>
                    </a:lnTo>
                    <a:cubicBezTo>
                      <a:pt x="397" y="1"/>
                      <a:pt x="400" y="3"/>
                      <a:pt x="401" y="5"/>
                    </a:cubicBezTo>
                    <a:lnTo>
                      <a:pt x="522" y="226"/>
                    </a:lnTo>
                    <a:cubicBezTo>
                      <a:pt x="523" y="229"/>
                      <a:pt x="523" y="232"/>
                      <a:pt x="522" y="234"/>
                    </a:cubicBezTo>
                    <a:lnTo>
                      <a:pt x="394" y="452"/>
                    </a:lnTo>
                    <a:cubicBezTo>
                      <a:pt x="393" y="454"/>
                      <a:pt x="390" y="456"/>
                      <a:pt x="387" y="456"/>
                    </a:cubicBezTo>
                    <a:lnTo>
                      <a:pt x="139" y="453"/>
                    </a:lnTo>
                    <a:cubicBezTo>
                      <a:pt x="137" y="453"/>
                      <a:pt x="134" y="451"/>
                      <a:pt x="133" y="449"/>
                    </a:cubicBezTo>
                    <a:lnTo>
                      <a:pt x="1" y="2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2" name="Freeform 2377"/>
              <p:cNvSpPr>
                <a:spLocks/>
              </p:cNvSpPr>
              <p:nvPr/>
            </p:nvSpPr>
            <p:spPr bwMode="auto">
              <a:xfrm>
                <a:off x="1395" y="1814"/>
                <a:ext cx="78" cy="74"/>
              </a:xfrm>
              <a:custGeom>
                <a:avLst/>
                <a:gdLst>
                  <a:gd name="T0" fmla="*/ 20 w 78"/>
                  <a:gd name="T1" fmla="*/ 74 h 74"/>
                  <a:gd name="T2" fmla="*/ 59 w 78"/>
                  <a:gd name="T3" fmla="*/ 73 h 74"/>
                  <a:gd name="T4" fmla="*/ 78 w 78"/>
                  <a:gd name="T5" fmla="*/ 36 h 74"/>
                  <a:gd name="T6" fmla="*/ 59 w 78"/>
                  <a:gd name="T7" fmla="*/ 0 h 74"/>
                  <a:gd name="T8" fmla="*/ 20 w 78"/>
                  <a:gd name="T9" fmla="*/ 0 h 74"/>
                  <a:gd name="T10" fmla="*/ 0 w 78"/>
                  <a:gd name="T11" fmla="*/ 37 h 74"/>
                  <a:gd name="T12" fmla="*/ 20 w 78"/>
                  <a:gd name="T13" fmla="*/ 74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4"/>
                  <a:gd name="T23" fmla="*/ 78 w 78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4">
                    <a:moveTo>
                      <a:pt x="20" y="74"/>
                    </a:moveTo>
                    <a:lnTo>
                      <a:pt x="59" y="73"/>
                    </a:lnTo>
                    <a:lnTo>
                      <a:pt x="78" y="36"/>
                    </a:lnTo>
                    <a:lnTo>
                      <a:pt x="59" y="0"/>
                    </a:lnTo>
                    <a:lnTo>
                      <a:pt x="20" y="0"/>
                    </a:lnTo>
                    <a:lnTo>
                      <a:pt x="0" y="37"/>
                    </a:lnTo>
                    <a:lnTo>
                      <a:pt x="20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3" name="Freeform 2378"/>
              <p:cNvSpPr>
                <a:spLocks/>
              </p:cNvSpPr>
              <p:nvPr/>
            </p:nvSpPr>
            <p:spPr bwMode="auto">
              <a:xfrm>
                <a:off x="1395" y="1814"/>
                <a:ext cx="78" cy="74"/>
              </a:xfrm>
              <a:custGeom>
                <a:avLst/>
                <a:gdLst>
                  <a:gd name="T0" fmla="*/ 20 w 78"/>
                  <a:gd name="T1" fmla="*/ 74 h 74"/>
                  <a:gd name="T2" fmla="*/ 59 w 78"/>
                  <a:gd name="T3" fmla="*/ 73 h 74"/>
                  <a:gd name="T4" fmla="*/ 78 w 78"/>
                  <a:gd name="T5" fmla="*/ 36 h 74"/>
                  <a:gd name="T6" fmla="*/ 59 w 78"/>
                  <a:gd name="T7" fmla="*/ 0 h 74"/>
                  <a:gd name="T8" fmla="*/ 20 w 78"/>
                  <a:gd name="T9" fmla="*/ 0 h 74"/>
                  <a:gd name="T10" fmla="*/ 0 w 78"/>
                  <a:gd name="T11" fmla="*/ 37 h 74"/>
                  <a:gd name="T12" fmla="*/ 20 w 78"/>
                  <a:gd name="T13" fmla="*/ 74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4"/>
                  <a:gd name="T23" fmla="*/ 78 w 78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4">
                    <a:moveTo>
                      <a:pt x="20" y="74"/>
                    </a:moveTo>
                    <a:lnTo>
                      <a:pt x="59" y="73"/>
                    </a:lnTo>
                    <a:lnTo>
                      <a:pt x="78" y="36"/>
                    </a:lnTo>
                    <a:lnTo>
                      <a:pt x="59" y="0"/>
                    </a:lnTo>
                    <a:lnTo>
                      <a:pt x="20" y="0"/>
                    </a:lnTo>
                    <a:lnTo>
                      <a:pt x="0" y="37"/>
                    </a:lnTo>
                    <a:lnTo>
                      <a:pt x="20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4" name="Freeform 2379"/>
              <p:cNvSpPr>
                <a:spLocks noEditPoints="1"/>
              </p:cNvSpPr>
              <p:nvPr/>
            </p:nvSpPr>
            <p:spPr bwMode="auto">
              <a:xfrm>
                <a:off x="1394" y="1812"/>
                <a:ext cx="81" cy="77"/>
              </a:xfrm>
              <a:custGeom>
                <a:avLst/>
                <a:gdLst>
                  <a:gd name="T0" fmla="*/ 0 w 526"/>
                  <a:gd name="T1" fmla="*/ 0 h 452"/>
                  <a:gd name="T2" fmla="*/ 0 w 526"/>
                  <a:gd name="T3" fmla="*/ 0 h 452"/>
                  <a:gd name="T4" fmla="*/ 0 w 526"/>
                  <a:gd name="T5" fmla="*/ 0 h 452"/>
                  <a:gd name="T6" fmla="*/ 0 w 526"/>
                  <a:gd name="T7" fmla="*/ 0 h 452"/>
                  <a:gd name="T8" fmla="*/ 0 w 526"/>
                  <a:gd name="T9" fmla="*/ 0 h 452"/>
                  <a:gd name="T10" fmla="*/ 0 w 526"/>
                  <a:gd name="T11" fmla="*/ 0 h 452"/>
                  <a:gd name="T12" fmla="*/ 0 w 526"/>
                  <a:gd name="T13" fmla="*/ 0 h 452"/>
                  <a:gd name="T14" fmla="*/ 0 w 526"/>
                  <a:gd name="T15" fmla="*/ 0 h 452"/>
                  <a:gd name="T16" fmla="*/ 0 w 526"/>
                  <a:gd name="T17" fmla="*/ 0 h 452"/>
                  <a:gd name="T18" fmla="*/ 0 w 526"/>
                  <a:gd name="T19" fmla="*/ 0 h 452"/>
                  <a:gd name="T20" fmla="*/ 0 w 526"/>
                  <a:gd name="T21" fmla="*/ 0 h 452"/>
                  <a:gd name="T22" fmla="*/ 0 w 526"/>
                  <a:gd name="T23" fmla="*/ 0 h 452"/>
                  <a:gd name="T24" fmla="*/ 0 w 526"/>
                  <a:gd name="T25" fmla="*/ 0 h 452"/>
                  <a:gd name="T26" fmla="*/ 0 w 526"/>
                  <a:gd name="T27" fmla="*/ 0 h 452"/>
                  <a:gd name="T28" fmla="*/ 0 w 526"/>
                  <a:gd name="T29" fmla="*/ 0 h 452"/>
                  <a:gd name="T30" fmla="*/ 0 w 526"/>
                  <a:gd name="T31" fmla="*/ 0 h 452"/>
                  <a:gd name="T32" fmla="*/ 0 w 526"/>
                  <a:gd name="T33" fmla="*/ 0 h 452"/>
                  <a:gd name="T34" fmla="*/ 0 w 526"/>
                  <a:gd name="T35" fmla="*/ 0 h 452"/>
                  <a:gd name="T36" fmla="*/ 0 w 526"/>
                  <a:gd name="T37" fmla="*/ 0 h 452"/>
                  <a:gd name="T38" fmla="*/ 0 w 526"/>
                  <a:gd name="T39" fmla="*/ 0 h 452"/>
                  <a:gd name="T40" fmla="*/ 0 w 526"/>
                  <a:gd name="T41" fmla="*/ 0 h 452"/>
                  <a:gd name="T42" fmla="*/ 0 w 526"/>
                  <a:gd name="T43" fmla="*/ 0 h 452"/>
                  <a:gd name="T44" fmla="*/ 0 w 526"/>
                  <a:gd name="T45" fmla="*/ 0 h 452"/>
                  <a:gd name="T46" fmla="*/ 0 w 526"/>
                  <a:gd name="T47" fmla="*/ 0 h 452"/>
                  <a:gd name="T48" fmla="*/ 0 w 526"/>
                  <a:gd name="T49" fmla="*/ 0 h 452"/>
                  <a:gd name="T50" fmla="*/ 0 w 526"/>
                  <a:gd name="T51" fmla="*/ 0 h 45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6"/>
                  <a:gd name="T79" fmla="*/ 0 h 452"/>
                  <a:gd name="T80" fmla="*/ 526 w 526"/>
                  <a:gd name="T81" fmla="*/ 452 h 45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6" h="452">
                    <a:moveTo>
                      <a:pt x="145" y="440"/>
                    </a:moveTo>
                    <a:lnTo>
                      <a:pt x="138" y="436"/>
                    </a:lnTo>
                    <a:lnTo>
                      <a:pt x="390" y="433"/>
                    </a:lnTo>
                    <a:lnTo>
                      <a:pt x="383" y="437"/>
                    </a:lnTo>
                    <a:lnTo>
                      <a:pt x="510" y="219"/>
                    </a:lnTo>
                    <a:lnTo>
                      <a:pt x="510" y="227"/>
                    </a:lnTo>
                    <a:lnTo>
                      <a:pt x="386" y="13"/>
                    </a:lnTo>
                    <a:lnTo>
                      <a:pt x="393" y="17"/>
                    </a:lnTo>
                    <a:lnTo>
                      <a:pt x="135" y="16"/>
                    </a:lnTo>
                    <a:lnTo>
                      <a:pt x="142" y="12"/>
                    </a:lnTo>
                    <a:lnTo>
                      <a:pt x="15" y="230"/>
                    </a:lnTo>
                    <a:lnTo>
                      <a:pt x="15" y="222"/>
                    </a:lnTo>
                    <a:lnTo>
                      <a:pt x="145" y="440"/>
                    </a:lnTo>
                    <a:close/>
                    <a:moveTo>
                      <a:pt x="1" y="230"/>
                    </a:moveTo>
                    <a:cubicBezTo>
                      <a:pt x="0" y="227"/>
                      <a:pt x="0" y="224"/>
                      <a:pt x="1" y="222"/>
                    </a:cubicBezTo>
                    <a:lnTo>
                      <a:pt x="128" y="4"/>
                    </a:lnTo>
                    <a:cubicBezTo>
                      <a:pt x="130" y="2"/>
                      <a:pt x="132" y="0"/>
                      <a:pt x="135" y="0"/>
                    </a:cubicBezTo>
                    <a:lnTo>
                      <a:pt x="393" y="1"/>
                    </a:lnTo>
                    <a:cubicBezTo>
                      <a:pt x="395" y="1"/>
                      <a:pt x="398" y="3"/>
                      <a:pt x="399" y="5"/>
                    </a:cubicBezTo>
                    <a:lnTo>
                      <a:pt x="524" y="219"/>
                    </a:lnTo>
                    <a:cubicBezTo>
                      <a:pt x="526" y="222"/>
                      <a:pt x="526" y="225"/>
                      <a:pt x="524" y="227"/>
                    </a:cubicBezTo>
                    <a:lnTo>
                      <a:pt x="397" y="445"/>
                    </a:lnTo>
                    <a:cubicBezTo>
                      <a:pt x="395" y="448"/>
                      <a:pt x="393" y="449"/>
                      <a:pt x="390" y="449"/>
                    </a:cubicBezTo>
                    <a:lnTo>
                      <a:pt x="139" y="452"/>
                    </a:lnTo>
                    <a:cubicBezTo>
                      <a:pt x="136" y="452"/>
                      <a:pt x="133" y="450"/>
                      <a:pt x="132" y="448"/>
                    </a:cubicBezTo>
                    <a:lnTo>
                      <a:pt x="1" y="2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5" name="Freeform 2380"/>
              <p:cNvSpPr>
                <a:spLocks/>
              </p:cNvSpPr>
              <p:nvPr/>
            </p:nvSpPr>
            <p:spPr bwMode="auto">
              <a:xfrm>
                <a:off x="1457" y="1933"/>
                <a:ext cx="78" cy="74"/>
              </a:xfrm>
              <a:custGeom>
                <a:avLst/>
                <a:gdLst>
                  <a:gd name="T0" fmla="*/ 20 w 78"/>
                  <a:gd name="T1" fmla="*/ 74 h 74"/>
                  <a:gd name="T2" fmla="*/ 58 w 78"/>
                  <a:gd name="T3" fmla="*/ 74 h 74"/>
                  <a:gd name="T4" fmla="*/ 78 w 78"/>
                  <a:gd name="T5" fmla="*/ 37 h 74"/>
                  <a:gd name="T6" fmla="*/ 59 w 78"/>
                  <a:gd name="T7" fmla="*/ 0 h 74"/>
                  <a:gd name="T8" fmla="*/ 20 w 78"/>
                  <a:gd name="T9" fmla="*/ 0 h 74"/>
                  <a:gd name="T10" fmla="*/ 0 w 78"/>
                  <a:gd name="T11" fmla="*/ 37 h 74"/>
                  <a:gd name="T12" fmla="*/ 20 w 78"/>
                  <a:gd name="T13" fmla="*/ 74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4"/>
                  <a:gd name="T23" fmla="*/ 78 w 78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4">
                    <a:moveTo>
                      <a:pt x="20" y="74"/>
                    </a:moveTo>
                    <a:lnTo>
                      <a:pt x="58" y="74"/>
                    </a:lnTo>
                    <a:lnTo>
                      <a:pt x="78" y="37"/>
                    </a:lnTo>
                    <a:lnTo>
                      <a:pt x="59" y="0"/>
                    </a:lnTo>
                    <a:lnTo>
                      <a:pt x="20" y="0"/>
                    </a:lnTo>
                    <a:lnTo>
                      <a:pt x="0" y="37"/>
                    </a:lnTo>
                    <a:lnTo>
                      <a:pt x="20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6" name="Freeform 2381"/>
              <p:cNvSpPr>
                <a:spLocks/>
              </p:cNvSpPr>
              <p:nvPr/>
            </p:nvSpPr>
            <p:spPr bwMode="auto">
              <a:xfrm>
                <a:off x="1457" y="1933"/>
                <a:ext cx="78" cy="74"/>
              </a:xfrm>
              <a:custGeom>
                <a:avLst/>
                <a:gdLst>
                  <a:gd name="T0" fmla="*/ 20 w 78"/>
                  <a:gd name="T1" fmla="*/ 74 h 74"/>
                  <a:gd name="T2" fmla="*/ 58 w 78"/>
                  <a:gd name="T3" fmla="*/ 74 h 74"/>
                  <a:gd name="T4" fmla="*/ 78 w 78"/>
                  <a:gd name="T5" fmla="*/ 37 h 74"/>
                  <a:gd name="T6" fmla="*/ 59 w 78"/>
                  <a:gd name="T7" fmla="*/ 0 h 74"/>
                  <a:gd name="T8" fmla="*/ 20 w 78"/>
                  <a:gd name="T9" fmla="*/ 0 h 74"/>
                  <a:gd name="T10" fmla="*/ 0 w 78"/>
                  <a:gd name="T11" fmla="*/ 37 h 74"/>
                  <a:gd name="T12" fmla="*/ 20 w 78"/>
                  <a:gd name="T13" fmla="*/ 74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4"/>
                  <a:gd name="T23" fmla="*/ 78 w 78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4">
                    <a:moveTo>
                      <a:pt x="20" y="74"/>
                    </a:moveTo>
                    <a:lnTo>
                      <a:pt x="58" y="74"/>
                    </a:lnTo>
                    <a:lnTo>
                      <a:pt x="78" y="37"/>
                    </a:lnTo>
                    <a:lnTo>
                      <a:pt x="59" y="0"/>
                    </a:lnTo>
                    <a:lnTo>
                      <a:pt x="20" y="0"/>
                    </a:lnTo>
                    <a:lnTo>
                      <a:pt x="0" y="37"/>
                    </a:lnTo>
                    <a:lnTo>
                      <a:pt x="20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7" name="Freeform 2382"/>
              <p:cNvSpPr>
                <a:spLocks noEditPoints="1"/>
              </p:cNvSpPr>
              <p:nvPr/>
            </p:nvSpPr>
            <p:spPr bwMode="auto">
              <a:xfrm>
                <a:off x="1456" y="1932"/>
                <a:ext cx="80" cy="77"/>
              </a:xfrm>
              <a:custGeom>
                <a:avLst/>
                <a:gdLst>
                  <a:gd name="T0" fmla="*/ 0 w 523"/>
                  <a:gd name="T1" fmla="*/ 0 h 455"/>
                  <a:gd name="T2" fmla="*/ 0 w 523"/>
                  <a:gd name="T3" fmla="*/ 0 h 455"/>
                  <a:gd name="T4" fmla="*/ 0 w 523"/>
                  <a:gd name="T5" fmla="*/ 0 h 455"/>
                  <a:gd name="T6" fmla="*/ 0 w 523"/>
                  <a:gd name="T7" fmla="*/ 0 h 455"/>
                  <a:gd name="T8" fmla="*/ 0 w 523"/>
                  <a:gd name="T9" fmla="*/ 0 h 455"/>
                  <a:gd name="T10" fmla="*/ 0 w 523"/>
                  <a:gd name="T11" fmla="*/ 0 h 455"/>
                  <a:gd name="T12" fmla="*/ 0 w 523"/>
                  <a:gd name="T13" fmla="*/ 0 h 455"/>
                  <a:gd name="T14" fmla="*/ 0 w 523"/>
                  <a:gd name="T15" fmla="*/ 0 h 455"/>
                  <a:gd name="T16" fmla="*/ 0 w 523"/>
                  <a:gd name="T17" fmla="*/ 0 h 455"/>
                  <a:gd name="T18" fmla="*/ 0 w 523"/>
                  <a:gd name="T19" fmla="*/ 0 h 455"/>
                  <a:gd name="T20" fmla="*/ 0 w 523"/>
                  <a:gd name="T21" fmla="*/ 0 h 455"/>
                  <a:gd name="T22" fmla="*/ 0 w 523"/>
                  <a:gd name="T23" fmla="*/ 0 h 455"/>
                  <a:gd name="T24" fmla="*/ 0 w 523"/>
                  <a:gd name="T25" fmla="*/ 0 h 455"/>
                  <a:gd name="T26" fmla="*/ 0 w 523"/>
                  <a:gd name="T27" fmla="*/ 0 h 455"/>
                  <a:gd name="T28" fmla="*/ 0 w 523"/>
                  <a:gd name="T29" fmla="*/ 0 h 455"/>
                  <a:gd name="T30" fmla="*/ 0 w 523"/>
                  <a:gd name="T31" fmla="*/ 0 h 455"/>
                  <a:gd name="T32" fmla="*/ 0 w 523"/>
                  <a:gd name="T33" fmla="*/ 0 h 455"/>
                  <a:gd name="T34" fmla="*/ 0 w 523"/>
                  <a:gd name="T35" fmla="*/ 0 h 455"/>
                  <a:gd name="T36" fmla="*/ 0 w 523"/>
                  <a:gd name="T37" fmla="*/ 0 h 455"/>
                  <a:gd name="T38" fmla="*/ 0 w 523"/>
                  <a:gd name="T39" fmla="*/ 0 h 455"/>
                  <a:gd name="T40" fmla="*/ 0 w 523"/>
                  <a:gd name="T41" fmla="*/ 0 h 455"/>
                  <a:gd name="T42" fmla="*/ 0 w 523"/>
                  <a:gd name="T43" fmla="*/ 0 h 455"/>
                  <a:gd name="T44" fmla="*/ 0 w 523"/>
                  <a:gd name="T45" fmla="*/ 0 h 455"/>
                  <a:gd name="T46" fmla="*/ 0 w 523"/>
                  <a:gd name="T47" fmla="*/ 0 h 455"/>
                  <a:gd name="T48" fmla="*/ 0 w 523"/>
                  <a:gd name="T49" fmla="*/ 0 h 455"/>
                  <a:gd name="T50" fmla="*/ 0 w 523"/>
                  <a:gd name="T51" fmla="*/ 0 h 45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3"/>
                  <a:gd name="T79" fmla="*/ 0 h 455"/>
                  <a:gd name="T80" fmla="*/ 523 w 523"/>
                  <a:gd name="T81" fmla="*/ 455 h 45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3" h="455">
                    <a:moveTo>
                      <a:pt x="146" y="439"/>
                    </a:moveTo>
                    <a:lnTo>
                      <a:pt x="139" y="435"/>
                    </a:lnTo>
                    <a:lnTo>
                      <a:pt x="387" y="439"/>
                    </a:lnTo>
                    <a:lnTo>
                      <a:pt x="380" y="443"/>
                    </a:lnTo>
                    <a:lnTo>
                      <a:pt x="507" y="225"/>
                    </a:lnTo>
                    <a:lnTo>
                      <a:pt x="507" y="233"/>
                    </a:lnTo>
                    <a:lnTo>
                      <a:pt x="386" y="13"/>
                    </a:lnTo>
                    <a:lnTo>
                      <a:pt x="393" y="17"/>
                    </a:lnTo>
                    <a:lnTo>
                      <a:pt x="136" y="16"/>
                    </a:lnTo>
                    <a:lnTo>
                      <a:pt x="143" y="12"/>
                    </a:lnTo>
                    <a:lnTo>
                      <a:pt x="15" y="230"/>
                    </a:lnTo>
                    <a:lnTo>
                      <a:pt x="15" y="222"/>
                    </a:lnTo>
                    <a:lnTo>
                      <a:pt x="146" y="439"/>
                    </a:lnTo>
                    <a:close/>
                    <a:moveTo>
                      <a:pt x="2" y="230"/>
                    </a:moveTo>
                    <a:cubicBezTo>
                      <a:pt x="0" y="227"/>
                      <a:pt x="0" y="224"/>
                      <a:pt x="2" y="222"/>
                    </a:cubicBezTo>
                    <a:lnTo>
                      <a:pt x="129" y="4"/>
                    </a:lnTo>
                    <a:cubicBezTo>
                      <a:pt x="130" y="1"/>
                      <a:pt x="133" y="0"/>
                      <a:pt x="136" y="0"/>
                    </a:cubicBezTo>
                    <a:lnTo>
                      <a:pt x="393" y="1"/>
                    </a:lnTo>
                    <a:cubicBezTo>
                      <a:pt x="396" y="1"/>
                      <a:pt x="399" y="2"/>
                      <a:pt x="400" y="5"/>
                    </a:cubicBezTo>
                    <a:lnTo>
                      <a:pt x="521" y="225"/>
                    </a:lnTo>
                    <a:cubicBezTo>
                      <a:pt x="523" y="228"/>
                      <a:pt x="523" y="231"/>
                      <a:pt x="521" y="233"/>
                    </a:cubicBezTo>
                    <a:lnTo>
                      <a:pt x="394" y="451"/>
                    </a:lnTo>
                    <a:cubicBezTo>
                      <a:pt x="392" y="453"/>
                      <a:pt x="390" y="455"/>
                      <a:pt x="387" y="455"/>
                    </a:cubicBezTo>
                    <a:lnTo>
                      <a:pt x="139" y="451"/>
                    </a:lnTo>
                    <a:cubicBezTo>
                      <a:pt x="136" y="451"/>
                      <a:pt x="134" y="450"/>
                      <a:pt x="132" y="448"/>
                    </a:cubicBez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8" name="Freeform 2383"/>
              <p:cNvSpPr>
                <a:spLocks/>
              </p:cNvSpPr>
              <p:nvPr/>
            </p:nvSpPr>
            <p:spPr bwMode="auto">
              <a:xfrm>
                <a:off x="1456" y="2170"/>
                <a:ext cx="77" cy="75"/>
              </a:xfrm>
              <a:custGeom>
                <a:avLst/>
                <a:gdLst>
                  <a:gd name="T0" fmla="*/ 18 w 77"/>
                  <a:gd name="T1" fmla="*/ 75 h 75"/>
                  <a:gd name="T2" fmla="*/ 58 w 77"/>
                  <a:gd name="T3" fmla="*/ 75 h 75"/>
                  <a:gd name="T4" fmla="*/ 77 w 77"/>
                  <a:gd name="T5" fmla="*/ 38 h 75"/>
                  <a:gd name="T6" fmla="*/ 59 w 77"/>
                  <a:gd name="T7" fmla="*/ 0 h 75"/>
                  <a:gd name="T8" fmla="*/ 19 w 77"/>
                  <a:gd name="T9" fmla="*/ 0 h 75"/>
                  <a:gd name="T10" fmla="*/ 0 w 77"/>
                  <a:gd name="T11" fmla="*/ 37 h 75"/>
                  <a:gd name="T12" fmla="*/ 18 w 77"/>
                  <a:gd name="T13" fmla="*/ 75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18" y="75"/>
                    </a:moveTo>
                    <a:lnTo>
                      <a:pt x="58" y="75"/>
                    </a:lnTo>
                    <a:lnTo>
                      <a:pt x="77" y="38"/>
                    </a:lnTo>
                    <a:lnTo>
                      <a:pt x="59" y="0"/>
                    </a:lnTo>
                    <a:lnTo>
                      <a:pt x="19" y="0"/>
                    </a:lnTo>
                    <a:lnTo>
                      <a:pt x="0" y="37"/>
                    </a:lnTo>
                    <a:lnTo>
                      <a:pt x="18" y="75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9" name="Freeform 2384"/>
              <p:cNvSpPr>
                <a:spLocks/>
              </p:cNvSpPr>
              <p:nvPr/>
            </p:nvSpPr>
            <p:spPr bwMode="auto">
              <a:xfrm>
                <a:off x="1456" y="2170"/>
                <a:ext cx="77" cy="75"/>
              </a:xfrm>
              <a:custGeom>
                <a:avLst/>
                <a:gdLst>
                  <a:gd name="T0" fmla="*/ 18 w 77"/>
                  <a:gd name="T1" fmla="*/ 75 h 75"/>
                  <a:gd name="T2" fmla="*/ 58 w 77"/>
                  <a:gd name="T3" fmla="*/ 75 h 75"/>
                  <a:gd name="T4" fmla="*/ 77 w 77"/>
                  <a:gd name="T5" fmla="*/ 38 h 75"/>
                  <a:gd name="T6" fmla="*/ 59 w 77"/>
                  <a:gd name="T7" fmla="*/ 0 h 75"/>
                  <a:gd name="T8" fmla="*/ 19 w 77"/>
                  <a:gd name="T9" fmla="*/ 0 h 75"/>
                  <a:gd name="T10" fmla="*/ 0 w 77"/>
                  <a:gd name="T11" fmla="*/ 37 h 75"/>
                  <a:gd name="T12" fmla="*/ 18 w 77"/>
                  <a:gd name="T13" fmla="*/ 75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18" y="75"/>
                    </a:moveTo>
                    <a:lnTo>
                      <a:pt x="58" y="75"/>
                    </a:lnTo>
                    <a:lnTo>
                      <a:pt x="77" y="38"/>
                    </a:lnTo>
                    <a:lnTo>
                      <a:pt x="59" y="0"/>
                    </a:lnTo>
                    <a:lnTo>
                      <a:pt x="19" y="0"/>
                    </a:lnTo>
                    <a:lnTo>
                      <a:pt x="0" y="37"/>
                    </a:lnTo>
                    <a:lnTo>
                      <a:pt x="18" y="75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10" name="Freeform 2385"/>
              <p:cNvSpPr>
                <a:spLocks noEditPoints="1"/>
              </p:cNvSpPr>
              <p:nvPr/>
            </p:nvSpPr>
            <p:spPr bwMode="auto">
              <a:xfrm>
                <a:off x="1454" y="2169"/>
                <a:ext cx="80" cy="77"/>
              </a:xfrm>
              <a:custGeom>
                <a:avLst/>
                <a:gdLst>
                  <a:gd name="T0" fmla="*/ 0 w 523"/>
                  <a:gd name="T1" fmla="*/ 0 h 455"/>
                  <a:gd name="T2" fmla="*/ 0 w 523"/>
                  <a:gd name="T3" fmla="*/ 0 h 455"/>
                  <a:gd name="T4" fmla="*/ 0 w 523"/>
                  <a:gd name="T5" fmla="*/ 0 h 455"/>
                  <a:gd name="T6" fmla="*/ 0 w 523"/>
                  <a:gd name="T7" fmla="*/ 0 h 455"/>
                  <a:gd name="T8" fmla="*/ 0 w 523"/>
                  <a:gd name="T9" fmla="*/ 0 h 455"/>
                  <a:gd name="T10" fmla="*/ 0 w 523"/>
                  <a:gd name="T11" fmla="*/ 0 h 455"/>
                  <a:gd name="T12" fmla="*/ 0 w 523"/>
                  <a:gd name="T13" fmla="*/ 0 h 455"/>
                  <a:gd name="T14" fmla="*/ 0 w 523"/>
                  <a:gd name="T15" fmla="*/ 0 h 455"/>
                  <a:gd name="T16" fmla="*/ 0 w 523"/>
                  <a:gd name="T17" fmla="*/ 0 h 455"/>
                  <a:gd name="T18" fmla="*/ 0 w 523"/>
                  <a:gd name="T19" fmla="*/ 0 h 455"/>
                  <a:gd name="T20" fmla="*/ 0 w 523"/>
                  <a:gd name="T21" fmla="*/ 0 h 455"/>
                  <a:gd name="T22" fmla="*/ 0 w 523"/>
                  <a:gd name="T23" fmla="*/ 0 h 455"/>
                  <a:gd name="T24" fmla="*/ 0 w 523"/>
                  <a:gd name="T25" fmla="*/ 0 h 455"/>
                  <a:gd name="T26" fmla="*/ 0 w 523"/>
                  <a:gd name="T27" fmla="*/ 0 h 455"/>
                  <a:gd name="T28" fmla="*/ 0 w 523"/>
                  <a:gd name="T29" fmla="*/ 0 h 455"/>
                  <a:gd name="T30" fmla="*/ 0 w 523"/>
                  <a:gd name="T31" fmla="*/ 0 h 455"/>
                  <a:gd name="T32" fmla="*/ 0 w 523"/>
                  <a:gd name="T33" fmla="*/ 0 h 455"/>
                  <a:gd name="T34" fmla="*/ 0 w 523"/>
                  <a:gd name="T35" fmla="*/ 0 h 455"/>
                  <a:gd name="T36" fmla="*/ 0 w 523"/>
                  <a:gd name="T37" fmla="*/ 0 h 455"/>
                  <a:gd name="T38" fmla="*/ 0 w 523"/>
                  <a:gd name="T39" fmla="*/ 0 h 455"/>
                  <a:gd name="T40" fmla="*/ 0 w 523"/>
                  <a:gd name="T41" fmla="*/ 0 h 455"/>
                  <a:gd name="T42" fmla="*/ 0 w 523"/>
                  <a:gd name="T43" fmla="*/ 0 h 455"/>
                  <a:gd name="T44" fmla="*/ 0 w 523"/>
                  <a:gd name="T45" fmla="*/ 0 h 455"/>
                  <a:gd name="T46" fmla="*/ 0 w 523"/>
                  <a:gd name="T47" fmla="*/ 0 h 455"/>
                  <a:gd name="T48" fmla="*/ 0 w 523"/>
                  <a:gd name="T49" fmla="*/ 0 h 455"/>
                  <a:gd name="T50" fmla="*/ 0 w 523"/>
                  <a:gd name="T51" fmla="*/ 0 h 45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3"/>
                  <a:gd name="T79" fmla="*/ 0 h 455"/>
                  <a:gd name="T80" fmla="*/ 523 w 523"/>
                  <a:gd name="T81" fmla="*/ 455 h 45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3" h="455">
                    <a:moveTo>
                      <a:pt x="137" y="443"/>
                    </a:moveTo>
                    <a:lnTo>
                      <a:pt x="130" y="439"/>
                    </a:lnTo>
                    <a:lnTo>
                      <a:pt x="388" y="439"/>
                    </a:lnTo>
                    <a:lnTo>
                      <a:pt x="381" y="443"/>
                    </a:lnTo>
                    <a:lnTo>
                      <a:pt x="507" y="226"/>
                    </a:lnTo>
                    <a:lnTo>
                      <a:pt x="507" y="234"/>
                    </a:lnTo>
                    <a:lnTo>
                      <a:pt x="387" y="13"/>
                    </a:lnTo>
                    <a:lnTo>
                      <a:pt x="394" y="17"/>
                    </a:lnTo>
                    <a:lnTo>
                      <a:pt x="135" y="16"/>
                    </a:lnTo>
                    <a:lnTo>
                      <a:pt x="142" y="12"/>
                    </a:lnTo>
                    <a:lnTo>
                      <a:pt x="15" y="229"/>
                    </a:lnTo>
                    <a:lnTo>
                      <a:pt x="15" y="221"/>
                    </a:lnTo>
                    <a:lnTo>
                      <a:pt x="137" y="443"/>
                    </a:lnTo>
                    <a:close/>
                    <a:moveTo>
                      <a:pt x="1" y="229"/>
                    </a:moveTo>
                    <a:cubicBezTo>
                      <a:pt x="0" y="227"/>
                      <a:pt x="0" y="224"/>
                      <a:pt x="1" y="221"/>
                    </a:cubicBezTo>
                    <a:lnTo>
                      <a:pt x="128" y="4"/>
                    </a:lnTo>
                    <a:cubicBezTo>
                      <a:pt x="130" y="2"/>
                      <a:pt x="132" y="0"/>
                      <a:pt x="135" y="0"/>
                    </a:cubicBezTo>
                    <a:lnTo>
                      <a:pt x="394" y="1"/>
                    </a:lnTo>
                    <a:cubicBezTo>
                      <a:pt x="397" y="1"/>
                      <a:pt x="399" y="2"/>
                      <a:pt x="401" y="5"/>
                    </a:cubicBezTo>
                    <a:lnTo>
                      <a:pt x="521" y="226"/>
                    </a:lnTo>
                    <a:cubicBezTo>
                      <a:pt x="523" y="229"/>
                      <a:pt x="523" y="232"/>
                      <a:pt x="521" y="234"/>
                    </a:cubicBezTo>
                    <a:lnTo>
                      <a:pt x="394" y="451"/>
                    </a:lnTo>
                    <a:cubicBezTo>
                      <a:pt x="393" y="453"/>
                      <a:pt x="390" y="455"/>
                      <a:pt x="388" y="455"/>
                    </a:cubicBezTo>
                    <a:lnTo>
                      <a:pt x="130" y="455"/>
                    </a:lnTo>
                    <a:cubicBezTo>
                      <a:pt x="127" y="455"/>
                      <a:pt x="124" y="453"/>
                      <a:pt x="123" y="451"/>
                    </a:cubicBezTo>
                    <a:lnTo>
                      <a:pt x="1" y="22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11" name="Freeform 2386"/>
              <p:cNvSpPr>
                <a:spLocks/>
              </p:cNvSpPr>
              <p:nvPr/>
            </p:nvSpPr>
            <p:spPr bwMode="auto">
              <a:xfrm>
                <a:off x="1332" y="1774"/>
                <a:ext cx="78" cy="74"/>
              </a:xfrm>
              <a:custGeom>
                <a:avLst/>
                <a:gdLst>
                  <a:gd name="T0" fmla="*/ 19 w 78"/>
                  <a:gd name="T1" fmla="*/ 74 h 74"/>
                  <a:gd name="T2" fmla="*/ 58 w 78"/>
                  <a:gd name="T3" fmla="*/ 74 h 74"/>
                  <a:gd name="T4" fmla="*/ 78 w 78"/>
                  <a:gd name="T5" fmla="*/ 38 h 74"/>
                  <a:gd name="T6" fmla="*/ 59 w 78"/>
                  <a:gd name="T7" fmla="*/ 0 h 74"/>
                  <a:gd name="T8" fmla="*/ 20 w 78"/>
                  <a:gd name="T9" fmla="*/ 0 h 74"/>
                  <a:gd name="T10" fmla="*/ 0 w 78"/>
                  <a:gd name="T11" fmla="*/ 37 h 74"/>
                  <a:gd name="T12" fmla="*/ 19 w 78"/>
                  <a:gd name="T13" fmla="*/ 74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4"/>
                  <a:gd name="T23" fmla="*/ 78 w 78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4">
                    <a:moveTo>
                      <a:pt x="19" y="74"/>
                    </a:moveTo>
                    <a:lnTo>
                      <a:pt x="58" y="74"/>
                    </a:lnTo>
                    <a:lnTo>
                      <a:pt x="78" y="38"/>
                    </a:lnTo>
                    <a:lnTo>
                      <a:pt x="59" y="0"/>
                    </a:lnTo>
                    <a:lnTo>
                      <a:pt x="20" y="0"/>
                    </a:lnTo>
                    <a:lnTo>
                      <a:pt x="0" y="37"/>
                    </a:lnTo>
                    <a:lnTo>
                      <a:pt x="19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12" name="Freeform 2387"/>
              <p:cNvSpPr>
                <a:spLocks/>
              </p:cNvSpPr>
              <p:nvPr/>
            </p:nvSpPr>
            <p:spPr bwMode="auto">
              <a:xfrm>
                <a:off x="1332" y="1774"/>
                <a:ext cx="78" cy="74"/>
              </a:xfrm>
              <a:custGeom>
                <a:avLst/>
                <a:gdLst>
                  <a:gd name="T0" fmla="*/ 19 w 78"/>
                  <a:gd name="T1" fmla="*/ 74 h 74"/>
                  <a:gd name="T2" fmla="*/ 58 w 78"/>
                  <a:gd name="T3" fmla="*/ 74 h 74"/>
                  <a:gd name="T4" fmla="*/ 78 w 78"/>
                  <a:gd name="T5" fmla="*/ 38 h 74"/>
                  <a:gd name="T6" fmla="*/ 59 w 78"/>
                  <a:gd name="T7" fmla="*/ 0 h 74"/>
                  <a:gd name="T8" fmla="*/ 20 w 78"/>
                  <a:gd name="T9" fmla="*/ 0 h 74"/>
                  <a:gd name="T10" fmla="*/ 0 w 78"/>
                  <a:gd name="T11" fmla="*/ 37 h 74"/>
                  <a:gd name="T12" fmla="*/ 19 w 78"/>
                  <a:gd name="T13" fmla="*/ 74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4"/>
                  <a:gd name="T23" fmla="*/ 78 w 78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4">
                    <a:moveTo>
                      <a:pt x="19" y="74"/>
                    </a:moveTo>
                    <a:lnTo>
                      <a:pt x="58" y="74"/>
                    </a:lnTo>
                    <a:lnTo>
                      <a:pt x="78" y="38"/>
                    </a:lnTo>
                    <a:lnTo>
                      <a:pt x="59" y="0"/>
                    </a:lnTo>
                    <a:lnTo>
                      <a:pt x="20" y="0"/>
                    </a:lnTo>
                    <a:lnTo>
                      <a:pt x="0" y="37"/>
                    </a:lnTo>
                    <a:lnTo>
                      <a:pt x="19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13" name="Freeform 2388"/>
              <p:cNvSpPr>
                <a:spLocks noEditPoints="1"/>
              </p:cNvSpPr>
              <p:nvPr/>
            </p:nvSpPr>
            <p:spPr bwMode="auto">
              <a:xfrm>
                <a:off x="1331" y="1773"/>
                <a:ext cx="80" cy="77"/>
              </a:xfrm>
              <a:custGeom>
                <a:avLst/>
                <a:gdLst>
                  <a:gd name="T0" fmla="*/ 0 w 522"/>
                  <a:gd name="T1" fmla="*/ 0 h 454"/>
                  <a:gd name="T2" fmla="*/ 0 w 522"/>
                  <a:gd name="T3" fmla="*/ 0 h 454"/>
                  <a:gd name="T4" fmla="*/ 0 w 522"/>
                  <a:gd name="T5" fmla="*/ 0 h 454"/>
                  <a:gd name="T6" fmla="*/ 0 w 522"/>
                  <a:gd name="T7" fmla="*/ 0 h 454"/>
                  <a:gd name="T8" fmla="*/ 0 w 522"/>
                  <a:gd name="T9" fmla="*/ 0 h 454"/>
                  <a:gd name="T10" fmla="*/ 0 w 522"/>
                  <a:gd name="T11" fmla="*/ 0 h 454"/>
                  <a:gd name="T12" fmla="*/ 0 w 522"/>
                  <a:gd name="T13" fmla="*/ 0 h 454"/>
                  <a:gd name="T14" fmla="*/ 0 w 522"/>
                  <a:gd name="T15" fmla="*/ 0 h 454"/>
                  <a:gd name="T16" fmla="*/ 0 w 522"/>
                  <a:gd name="T17" fmla="*/ 0 h 454"/>
                  <a:gd name="T18" fmla="*/ 0 w 522"/>
                  <a:gd name="T19" fmla="*/ 0 h 454"/>
                  <a:gd name="T20" fmla="*/ 0 w 522"/>
                  <a:gd name="T21" fmla="*/ 0 h 454"/>
                  <a:gd name="T22" fmla="*/ 0 w 522"/>
                  <a:gd name="T23" fmla="*/ 0 h 454"/>
                  <a:gd name="T24" fmla="*/ 0 w 522"/>
                  <a:gd name="T25" fmla="*/ 0 h 454"/>
                  <a:gd name="T26" fmla="*/ 0 w 522"/>
                  <a:gd name="T27" fmla="*/ 0 h 454"/>
                  <a:gd name="T28" fmla="*/ 0 w 522"/>
                  <a:gd name="T29" fmla="*/ 0 h 454"/>
                  <a:gd name="T30" fmla="*/ 0 w 522"/>
                  <a:gd name="T31" fmla="*/ 0 h 454"/>
                  <a:gd name="T32" fmla="*/ 0 w 522"/>
                  <a:gd name="T33" fmla="*/ 0 h 454"/>
                  <a:gd name="T34" fmla="*/ 0 w 522"/>
                  <a:gd name="T35" fmla="*/ 0 h 454"/>
                  <a:gd name="T36" fmla="*/ 0 w 522"/>
                  <a:gd name="T37" fmla="*/ 0 h 454"/>
                  <a:gd name="T38" fmla="*/ 0 w 522"/>
                  <a:gd name="T39" fmla="*/ 0 h 454"/>
                  <a:gd name="T40" fmla="*/ 0 w 522"/>
                  <a:gd name="T41" fmla="*/ 0 h 454"/>
                  <a:gd name="T42" fmla="*/ 0 w 522"/>
                  <a:gd name="T43" fmla="*/ 0 h 454"/>
                  <a:gd name="T44" fmla="*/ 0 w 522"/>
                  <a:gd name="T45" fmla="*/ 0 h 454"/>
                  <a:gd name="T46" fmla="*/ 0 w 522"/>
                  <a:gd name="T47" fmla="*/ 0 h 454"/>
                  <a:gd name="T48" fmla="*/ 0 w 522"/>
                  <a:gd name="T49" fmla="*/ 0 h 454"/>
                  <a:gd name="T50" fmla="*/ 0 w 522"/>
                  <a:gd name="T51" fmla="*/ 0 h 45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2"/>
                  <a:gd name="T79" fmla="*/ 0 h 454"/>
                  <a:gd name="T80" fmla="*/ 522 w 522"/>
                  <a:gd name="T81" fmla="*/ 454 h 45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2" h="454">
                    <a:moveTo>
                      <a:pt x="136" y="442"/>
                    </a:moveTo>
                    <a:lnTo>
                      <a:pt x="129" y="438"/>
                    </a:lnTo>
                    <a:lnTo>
                      <a:pt x="387" y="438"/>
                    </a:lnTo>
                    <a:lnTo>
                      <a:pt x="380" y="442"/>
                    </a:lnTo>
                    <a:lnTo>
                      <a:pt x="507" y="225"/>
                    </a:lnTo>
                    <a:lnTo>
                      <a:pt x="507" y="233"/>
                    </a:lnTo>
                    <a:lnTo>
                      <a:pt x="386" y="12"/>
                    </a:lnTo>
                    <a:lnTo>
                      <a:pt x="393" y="16"/>
                    </a:lnTo>
                    <a:lnTo>
                      <a:pt x="135" y="16"/>
                    </a:lnTo>
                    <a:lnTo>
                      <a:pt x="142" y="12"/>
                    </a:lnTo>
                    <a:lnTo>
                      <a:pt x="15" y="229"/>
                    </a:lnTo>
                    <a:lnTo>
                      <a:pt x="16" y="221"/>
                    </a:lnTo>
                    <a:lnTo>
                      <a:pt x="136" y="442"/>
                    </a:lnTo>
                    <a:close/>
                    <a:moveTo>
                      <a:pt x="1" y="229"/>
                    </a:moveTo>
                    <a:cubicBezTo>
                      <a:pt x="0" y="227"/>
                      <a:pt x="0" y="224"/>
                      <a:pt x="2" y="221"/>
                    </a:cubicBezTo>
                    <a:lnTo>
                      <a:pt x="128" y="4"/>
                    </a:lnTo>
                    <a:cubicBezTo>
                      <a:pt x="130" y="2"/>
                      <a:pt x="132" y="0"/>
                      <a:pt x="135" y="0"/>
                    </a:cubicBezTo>
                    <a:lnTo>
                      <a:pt x="393" y="0"/>
                    </a:lnTo>
                    <a:cubicBezTo>
                      <a:pt x="396" y="0"/>
                      <a:pt x="399" y="2"/>
                      <a:pt x="400" y="5"/>
                    </a:cubicBezTo>
                    <a:lnTo>
                      <a:pt x="521" y="226"/>
                    </a:lnTo>
                    <a:cubicBezTo>
                      <a:pt x="522" y="228"/>
                      <a:pt x="522" y="231"/>
                      <a:pt x="521" y="234"/>
                    </a:cubicBezTo>
                    <a:lnTo>
                      <a:pt x="394" y="450"/>
                    </a:lnTo>
                    <a:cubicBezTo>
                      <a:pt x="392" y="453"/>
                      <a:pt x="390" y="454"/>
                      <a:pt x="387" y="454"/>
                    </a:cubicBezTo>
                    <a:lnTo>
                      <a:pt x="129" y="454"/>
                    </a:lnTo>
                    <a:cubicBezTo>
                      <a:pt x="126" y="454"/>
                      <a:pt x="124" y="453"/>
                      <a:pt x="122" y="450"/>
                    </a:cubicBezTo>
                    <a:lnTo>
                      <a:pt x="1" y="22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14" name="Freeform 2389"/>
              <p:cNvSpPr>
                <a:spLocks/>
              </p:cNvSpPr>
              <p:nvPr/>
            </p:nvSpPr>
            <p:spPr bwMode="auto">
              <a:xfrm>
                <a:off x="1455" y="2013"/>
                <a:ext cx="78" cy="75"/>
              </a:xfrm>
              <a:custGeom>
                <a:avLst/>
                <a:gdLst>
                  <a:gd name="T0" fmla="*/ 19 w 78"/>
                  <a:gd name="T1" fmla="*/ 75 h 75"/>
                  <a:gd name="T2" fmla="*/ 58 w 78"/>
                  <a:gd name="T3" fmla="*/ 75 h 75"/>
                  <a:gd name="T4" fmla="*/ 78 w 78"/>
                  <a:gd name="T5" fmla="*/ 38 h 75"/>
                  <a:gd name="T6" fmla="*/ 58 w 78"/>
                  <a:gd name="T7" fmla="*/ 0 h 75"/>
                  <a:gd name="T8" fmla="*/ 20 w 78"/>
                  <a:gd name="T9" fmla="*/ 0 h 75"/>
                  <a:gd name="T10" fmla="*/ 0 w 78"/>
                  <a:gd name="T11" fmla="*/ 37 h 75"/>
                  <a:gd name="T12" fmla="*/ 19 w 78"/>
                  <a:gd name="T13" fmla="*/ 75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5"/>
                  <a:gd name="T23" fmla="*/ 78 w 78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5">
                    <a:moveTo>
                      <a:pt x="19" y="75"/>
                    </a:moveTo>
                    <a:lnTo>
                      <a:pt x="58" y="75"/>
                    </a:lnTo>
                    <a:lnTo>
                      <a:pt x="78" y="38"/>
                    </a:lnTo>
                    <a:lnTo>
                      <a:pt x="58" y="0"/>
                    </a:lnTo>
                    <a:lnTo>
                      <a:pt x="20" y="0"/>
                    </a:lnTo>
                    <a:lnTo>
                      <a:pt x="0" y="37"/>
                    </a:lnTo>
                    <a:lnTo>
                      <a:pt x="19" y="75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15" name="Freeform 2390"/>
              <p:cNvSpPr>
                <a:spLocks/>
              </p:cNvSpPr>
              <p:nvPr/>
            </p:nvSpPr>
            <p:spPr bwMode="auto">
              <a:xfrm>
                <a:off x="1455" y="2013"/>
                <a:ext cx="78" cy="75"/>
              </a:xfrm>
              <a:custGeom>
                <a:avLst/>
                <a:gdLst>
                  <a:gd name="T0" fmla="*/ 19 w 78"/>
                  <a:gd name="T1" fmla="*/ 75 h 75"/>
                  <a:gd name="T2" fmla="*/ 58 w 78"/>
                  <a:gd name="T3" fmla="*/ 75 h 75"/>
                  <a:gd name="T4" fmla="*/ 78 w 78"/>
                  <a:gd name="T5" fmla="*/ 38 h 75"/>
                  <a:gd name="T6" fmla="*/ 58 w 78"/>
                  <a:gd name="T7" fmla="*/ 0 h 75"/>
                  <a:gd name="T8" fmla="*/ 20 w 78"/>
                  <a:gd name="T9" fmla="*/ 0 h 75"/>
                  <a:gd name="T10" fmla="*/ 0 w 78"/>
                  <a:gd name="T11" fmla="*/ 37 h 75"/>
                  <a:gd name="T12" fmla="*/ 19 w 78"/>
                  <a:gd name="T13" fmla="*/ 75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5"/>
                  <a:gd name="T23" fmla="*/ 78 w 78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5">
                    <a:moveTo>
                      <a:pt x="19" y="75"/>
                    </a:moveTo>
                    <a:lnTo>
                      <a:pt x="58" y="75"/>
                    </a:lnTo>
                    <a:lnTo>
                      <a:pt x="78" y="38"/>
                    </a:lnTo>
                    <a:lnTo>
                      <a:pt x="58" y="0"/>
                    </a:lnTo>
                    <a:lnTo>
                      <a:pt x="20" y="0"/>
                    </a:lnTo>
                    <a:lnTo>
                      <a:pt x="0" y="37"/>
                    </a:lnTo>
                    <a:lnTo>
                      <a:pt x="19" y="75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16" name="Freeform 2391"/>
              <p:cNvSpPr>
                <a:spLocks noEditPoints="1"/>
              </p:cNvSpPr>
              <p:nvPr/>
            </p:nvSpPr>
            <p:spPr bwMode="auto">
              <a:xfrm>
                <a:off x="1454" y="2012"/>
                <a:ext cx="80" cy="77"/>
              </a:xfrm>
              <a:custGeom>
                <a:avLst/>
                <a:gdLst>
                  <a:gd name="T0" fmla="*/ 0 w 523"/>
                  <a:gd name="T1" fmla="*/ 0 h 458"/>
                  <a:gd name="T2" fmla="*/ 0 w 523"/>
                  <a:gd name="T3" fmla="*/ 0 h 458"/>
                  <a:gd name="T4" fmla="*/ 0 w 523"/>
                  <a:gd name="T5" fmla="*/ 0 h 458"/>
                  <a:gd name="T6" fmla="*/ 0 w 523"/>
                  <a:gd name="T7" fmla="*/ 0 h 458"/>
                  <a:gd name="T8" fmla="*/ 0 w 523"/>
                  <a:gd name="T9" fmla="*/ 0 h 458"/>
                  <a:gd name="T10" fmla="*/ 0 w 523"/>
                  <a:gd name="T11" fmla="*/ 0 h 458"/>
                  <a:gd name="T12" fmla="*/ 0 w 523"/>
                  <a:gd name="T13" fmla="*/ 0 h 458"/>
                  <a:gd name="T14" fmla="*/ 0 w 523"/>
                  <a:gd name="T15" fmla="*/ 0 h 458"/>
                  <a:gd name="T16" fmla="*/ 0 w 523"/>
                  <a:gd name="T17" fmla="*/ 0 h 458"/>
                  <a:gd name="T18" fmla="*/ 0 w 523"/>
                  <a:gd name="T19" fmla="*/ 0 h 458"/>
                  <a:gd name="T20" fmla="*/ 0 w 523"/>
                  <a:gd name="T21" fmla="*/ 0 h 458"/>
                  <a:gd name="T22" fmla="*/ 0 w 523"/>
                  <a:gd name="T23" fmla="*/ 0 h 458"/>
                  <a:gd name="T24" fmla="*/ 0 w 523"/>
                  <a:gd name="T25" fmla="*/ 0 h 458"/>
                  <a:gd name="T26" fmla="*/ 0 w 523"/>
                  <a:gd name="T27" fmla="*/ 0 h 458"/>
                  <a:gd name="T28" fmla="*/ 0 w 523"/>
                  <a:gd name="T29" fmla="*/ 0 h 458"/>
                  <a:gd name="T30" fmla="*/ 0 w 523"/>
                  <a:gd name="T31" fmla="*/ 0 h 458"/>
                  <a:gd name="T32" fmla="*/ 0 w 523"/>
                  <a:gd name="T33" fmla="*/ 0 h 458"/>
                  <a:gd name="T34" fmla="*/ 0 w 523"/>
                  <a:gd name="T35" fmla="*/ 0 h 458"/>
                  <a:gd name="T36" fmla="*/ 0 w 523"/>
                  <a:gd name="T37" fmla="*/ 0 h 458"/>
                  <a:gd name="T38" fmla="*/ 0 w 523"/>
                  <a:gd name="T39" fmla="*/ 0 h 458"/>
                  <a:gd name="T40" fmla="*/ 0 w 523"/>
                  <a:gd name="T41" fmla="*/ 0 h 458"/>
                  <a:gd name="T42" fmla="*/ 0 w 523"/>
                  <a:gd name="T43" fmla="*/ 0 h 458"/>
                  <a:gd name="T44" fmla="*/ 0 w 523"/>
                  <a:gd name="T45" fmla="*/ 0 h 458"/>
                  <a:gd name="T46" fmla="*/ 0 w 523"/>
                  <a:gd name="T47" fmla="*/ 0 h 458"/>
                  <a:gd name="T48" fmla="*/ 0 w 523"/>
                  <a:gd name="T49" fmla="*/ 0 h 458"/>
                  <a:gd name="T50" fmla="*/ 0 w 523"/>
                  <a:gd name="T51" fmla="*/ 0 h 45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3"/>
                  <a:gd name="T79" fmla="*/ 0 h 458"/>
                  <a:gd name="T80" fmla="*/ 523 w 523"/>
                  <a:gd name="T81" fmla="*/ 458 h 45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3" h="458">
                    <a:moveTo>
                      <a:pt x="137" y="445"/>
                    </a:moveTo>
                    <a:lnTo>
                      <a:pt x="130" y="441"/>
                    </a:lnTo>
                    <a:lnTo>
                      <a:pt x="387" y="442"/>
                    </a:lnTo>
                    <a:lnTo>
                      <a:pt x="380" y="446"/>
                    </a:lnTo>
                    <a:lnTo>
                      <a:pt x="508" y="228"/>
                    </a:lnTo>
                    <a:lnTo>
                      <a:pt x="508" y="236"/>
                    </a:lnTo>
                    <a:lnTo>
                      <a:pt x="380" y="12"/>
                    </a:lnTo>
                    <a:lnTo>
                      <a:pt x="388" y="16"/>
                    </a:lnTo>
                    <a:lnTo>
                      <a:pt x="135" y="18"/>
                    </a:lnTo>
                    <a:lnTo>
                      <a:pt x="142" y="14"/>
                    </a:lnTo>
                    <a:lnTo>
                      <a:pt x="15" y="232"/>
                    </a:lnTo>
                    <a:lnTo>
                      <a:pt x="15" y="224"/>
                    </a:lnTo>
                    <a:lnTo>
                      <a:pt x="137" y="445"/>
                    </a:lnTo>
                    <a:close/>
                    <a:moveTo>
                      <a:pt x="1" y="232"/>
                    </a:moveTo>
                    <a:cubicBezTo>
                      <a:pt x="0" y="229"/>
                      <a:pt x="0" y="226"/>
                      <a:pt x="1" y="224"/>
                    </a:cubicBezTo>
                    <a:lnTo>
                      <a:pt x="128" y="6"/>
                    </a:lnTo>
                    <a:cubicBezTo>
                      <a:pt x="130" y="4"/>
                      <a:pt x="132" y="2"/>
                      <a:pt x="135" y="2"/>
                    </a:cubicBezTo>
                    <a:lnTo>
                      <a:pt x="387" y="0"/>
                    </a:lnTo>
                    <a:cubicBezTo>
                      <a:pt x="390" y="0"/>
                      <a:pt x="393" y="2"/>
                      <a:pt x="394" y="4"/>
                    </a:cubicBezTo>
                    <a:lnTo>
                      <a:pt x="522" y="228"/>
                    </a:lnTo>
                    <a:cubicBezTo>
                      <a:pt x="523" y="231"/>
                      <a:pt x="523" y="234"/>
                      <a:pt x="521" y="236"/>
                    </a:cubicBezTo>
                    <a:lnTo>
                      <a:pt x="394" y="454"/>
                    </a:lnTo>
                    <a:cubicBezTo>
                      <a:pt x="393" y="456"/>
                      <a:pt x="390" y="458"/>
                      <a:pt x="387" y="458"/>
                    </a:cubicBezTo>
                    <a:lnTo>
                      <a:pt x="130" y="457"/>
                    </a:lnTo>
                    <a:cubicBezTo>
                      <a:pt x="127" y="457"/>
                      <a:pt x="124" y="455"/>
                      <a:pt x="123" y="453"/>
                    </a:cubicBezTo>
                    <a:lnTo>
                      <a:pt x="1" y="2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17" name="Freeform 2392"/>
              <p:cNvSpPr>
                <a:spLocks/>
              </p:cNvSpPr>
              <p:nvPr/>
            </p:nvSpPr>
            <p:spPr bwMode="auto">
              <a:xfrm>
                <a:off x="1211" y="1696"/>
                <a:ext cx="78" cy="74"/>
              </a:xfrm>
              <a:custGeom>
                <a:avLst/>
                <a:gdLst>
                  <a:gd name="T0" fmla="*/ 19 w 78"/>
                  <a:gd name="T1" fmla="*/ 73 h 74"/>
                  <a:gd name="T2" fmla="*/ 58 w 78"/>
                  <a:gd name="T3" fmla="*/ 74 h 74"/>
                  <a:gd name="T4" fmla="*/ 78 w 78"/>
                  <a:gd name="T5" fmla="*/ 36 h 74"/>
                  <a:gd name="T6" fmla="*/ 59 w 78"/>
                  <a:gd name="T7" fmla="*/ 0 h 74"/>
                  <a:gd name="T8" fmla="*/ 19 w 78"/>
                  <a:gd name="T9" fmla="*/ 0 h 74"/>
                  <a:gd name="T10" fmla="*/ 0 w 78"/>
                  <a:gd name="T11" fmla="*/ 36 h 74"/>
                  <a:gd name="T12" fmla="*/ 19 w 78"/>
                  <a:gd name="T13" fmla="*/ 73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4"/>
                  <a:gd name="T23" fmla="*/ 78 w 78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4">
                    <a:moveTo>
                      <a:pt x="19" y="73"/>
                    </a:moveTo>
                    <a:lnTo>
                      <a:pt x="58" y="74"/>
                    </a:lnTo>
                    <a:lnTo>
                      <a:pt x="78" y="36"/>
                    </a:lnTo>
                    <a:lnTo>
                      <a:pt x="59" y="0"/>
                    </a:lnTo>
                    <a:lnTo>
                      <a:pt x="19" y="0"/>
                    </a:lnTo>
                    <a:lnTo>
                      <a:pt x="0" y="36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18" name="Freeform 2393"/>
              <p:cNvSpPr>
                <a:spLocks/>
              </p:cNvSpPr>
              <p:nvPr/>
            </p:nvSpPr>
            <p:spPr bwMode="auto">
              <a:xfrm>
                <a:off x="1211" y="1696"/>
                <a:ext cx="78" cy="74"/>
              </a:xfrm>
              <a:custGeom>
                <a:avLst/>
                <a:gdLst>
                  <a:gd name="T0" fmla="*/ 19 w 78"/>
                  <a:gd name="T1" fmla="*/ 73 h 74"/>
                  <a:gd name="T2" fmla="*/ 58 w 78"/>
                  <a:gd name="T3" fmla="*/ 74 h 74"/>
                  <a:gd name="T4" fmla="*/ 78 w 78"/>
                  <a:gd name="T5" fmla="*/ 36 h 74"/>
                  <a:gd name="T6" fmla="*/ 59 w 78"/>
                  <a:gd name="T7" fmla="*/ 0 h 74"/>
                  <a:gd name="T8" fmla="*/ 19 w 78"/>
                  <a:gd name="T9" fmla="*/ 0 h 74"/>
                  <a:gd name="T10" fmla="*/ 0 w 78"/>
                  <a:gd name="T11" fmla="*/ 36 h 74"/>
                  <a:gd name="T12" fmla="*/ 19 w 78"/>
                  <a:gd name="T13" fmla="*/ 73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4"/>
                  <a:gd name="T23" fmla="*/ 78 w 78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4">
                    <a:moveTo>
                      <a:pt x="19" y="73"/>
                    </a:moveTo>
                    <a:lnTo>
                      <a:pt x="58" y="74"/>
                    </a:lnTo>
                    <a:lnTo>
                      <a:pt x="78" y="36"/>
                    </a:lnTo>
                    <a:lnTo>
                      <a:pt x="59" y="0"/>
                    </a:lnTo>
                    <a:lnTo>
                      <a:pt x="19" y="0"/>
                    </a:lnTo>
                    <a:lnTo>
                      <a:pt x="0" y="36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19" name="Freeform 2394"/>
              <p:cNvSpPr>
                <a:spLocks noEditPoints="1"/>
              </p:cNvSpPr>
              <p:nvPr/>
            </p:nvSpPr>
            <p:spPr bwMode="auto">
              <a:xfrm>
                <a:off x="1210" y="1694"/>
                <a:ext cx="80" cy="77"/>
              </a:xfrm>
              <a:custGeom>
                <a:avLst/>
                <a:gdLst>
                  <a:gd name="T0" fmla="*/ 0 w 527"/>
                  <a:gd name="T1" fmla="*/ 0 h 455"/>
                  <a:gd name="T2" fmla="*/ 0 w 527"/>
                  <a:gd name="T3" fmla="*/ 0 h 455"/>
                  <a:gd name="T4" fmla="*/ 0 w 527"/>
                  <a:gd name="T5" fmla="*/ 0 h 455"/>
                  <a:gd name="T6" fmla="*/ 0 w 527"/>
                  <a:gd name="T7" fmla="*/ 0 h 455"/>
                  <a:gd name="T8" fmla="*/ 0 w 527"/>
                  <a:gd name="T9" fmla="*/ 0 h 455"/>
                  <a:gd name="T10" fmla="*/ 0 w 527"/>
                  <a:gd name="T11" fmla="*/ 0 h 455"/>
                  <a:gd name="T12" fmla="*/ 0 w 527"/>
                  <a:gd name="T13" fmla="*/ 0 h 455"/>
                  <a:gd name="T14" fmla="*/ 0 w 527"/>
                  <a:gd name="T15" fmla="*/ 0 h 455"/>
                  <a:gd name="T16" fmla="*/ 0 w 527"/>
                  <a:gd name="T17" fmla="*/ 0 h 455"/>
                  <a:gd name="T18" fmla="*/ 0 w 527"/>
                  <a:gd name="T19" fmla="*/ 0 h 455"/>
                  <a:gd name="T20" fmla="*/ 0 w 527"/>
                  <a:gd name="T21" fmla="*/ 0 h 455"/>
                  <a:gd name="T22" fmla="*/ 0 w 527"/>
                  <a:gd name="T23" fmla="*/ 0 h 455"/>
                  <a:gd name="T24" fmla="*/ 0 w 527"/>
                  <a:gd name="T25" fmla="*/ 0 h 455"/>
                  <a:gd name="T26" fmla="*/ 0 w 527"/>
                  <a:gd name="T27" fmla="*/ 0 h 455"/>
                  <a:gd name="T28" fmla="*/ 0 w 527"/>
                  <a:gd name="T29" fmla="*/ 0 h 455"/>
                  <a:gd name="T30" fmla="*/ 0 w 527"/>
                  <a:gd name="T31" fmla="*/ 0 h 455"/>
                  <a:gd name="T32" fmla="*/ 0 w 527"/>
                  <a:gd name="T33" fmla="*/ 0 h 455"/>
                  <a:gd name="T34" fmla="*/ 0 w 527"/>
                  <a:gd name="T35" fmla="*/ 0 h 455"/>
                  <a:gd name="T36" fmla="*/ 0 w 527"/>
                  <a:gd name="T37" fmla="*/ 0 h 455"/>
                  <a:gd name="T38" fmla="*/ 0 w 527"/>
                  <a:gd name="T39" fmla="*/ 0 h 455"/>
                  <a:gd name="T40" fmla="*/ 0 w 527"/>
                  <a:gd name="T41" fmla="*/ 0 h 455"/>
                  <a:gd name="T42" fmla="*/ 0 w 527"/>
                  <a:gd name="T43" fmla="*/ 0 h 455"/>
                  <a:gd name="T44" fmla="*/ 0 w 527"/>
                  <a:gd name="T45" fmla="*/ 0 h 455"/>
                  <a:gd name="T46" fmla="*/ 0 w 527"/>
                  <a:gd name="T47" fmla="*/ 0 h 455"/>
                  <a:gd name="T48" fmla="*/ 0 w 527"/>
                  <a:gd name="T49" fmla="*/ 0 h 455"/>
                  <a:gd name="T50" fmla="*/ 0 w 527"/>
                  <a:gd name="T51" fmla="*/ 0 h 45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7"/>
                  <a:gd name="T79" fmla="*/ 0 h 455"/>
                  <a:gd name="T80" fmla="*/ 527 w 527"/>
                  <a:gd name="T81" fmla="*/ 455 h 45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7" h="455">
                    <a:moveTo>
                      <a:pt x="141" y="436"/>
                    </a:moveTo>
                    <a:lnTo>
                      <a:pt x="134" y="432"/>
                    </a:lnTo>
                    <a:lnTo>
                      <a:pt x="388" y="439"/>
                    </a:lnTo>
                    <a:lnTo>
                      <a:pt x="381" y="442"/>
                    </a:lnTo>
                    <a:lnTo>
                      <a:pt x="512" y="219"/>
                    </a:lnTo>
                    <a:lnTo>
                      <a:pt x="512" y="227"/>
                    </a:lnTo>
                    <a:lnTo>
                      <a:pt x="387" y="13"/>
                    </a:lnTo>
                    <a:lnTo>
                      <a:pt x="394" y="17"/>
                    </a:lnTo>
                    <a:lnTo>
                      <a:pt x="135" y="16"/>
                    </a:lnTo>
                    <a:lnTo>
                      <a:pt x="142" y="12"/>
                    </a:lnTo>
                    <a:lnTo>
                      <a:pt x="15" y="229"/>
                    </a:lnTo>
                    <a:lnTo>
                      <a:pt x="15" y="221"/>
                    </a:lnTo>
                    <a:lnTo>
                      <a:pt x="141" y="436"/>
                    </a:lnTo>
                    <a:close/>
                    <a:moveTo>
                      <a:pt x="1" y="229"/>
                    </a:moveTo>
                    <a:cubicBezTo>
                      <a:pt x="0" y="226"/>
                      <a:pt x="0" y="223"/>
                      <a:pt x="2" y="221"/>
                    </a:cubicBezTo>
                    <a:lnTo>
                      <a:pt x="128" y="4"/>
                    </a:lnTo>
                    <a:cubicBezTo>
                      <a:pt x="130" y="1"/>
                      <a:pt x="132" y="0"/>
                      <a:pt x="135" y="0"/>
                    </a:cubicBezTo>
                    <a:lnTo>
                      <a:pt x="394" y="1"/>
                    </a:lnTo>
                    <a:cubicBezTo>
                      <a:pt x="397" y="1"/>
                      <a:pt x="399" y="2"/>
                      <a:pt x="401" y="4"/>
                    </a:cubicBezTo>
                    <a:lnTo>
                      <a:pt x="525" y="219"/>
                    </a:lnTo>
                    <a:cubicBezTo>
                      <a:pt x="527" y="221"/>
                      <a:pt x="527" y="224"/>
                      <a:pt x="525" y="227"/>
                    </a:cubicBezTo>
                    <a:lnTo>
                      <a:pt x="395" y="451"/>
                    </a:lnTo>
                    <a:cubicBezTo>
                      <a:pt x="393" y="453"/>
                      <a:pt x="390" y="455"/>
                      <a:pt x="388" y="455"/>
                    </a:cubicBezTo>
                    <a:lnTo>
                      <a:pt x="134" y="448"/>
                    </a:lnTo>
                    <a:cubicBezTo>
                      <a:pt x="131" y="448"/>
                      <a:pt x="128" y="446"/>
                      <a:pt x="127" y="444"/>
                    </a:cubicBezTo>
                    <a:lnTo>
                      <a:pt x="1" y="22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20" name="Freeform 2395"/>
              <p:cNvSpPr>
                <a:spLocks/>
              </p:cNvSpPr>
              <p:nvPr/>
            </p:nvSpPr>
            <p:spPr bwMode="auto">
              <a:xfrm>
                <a:off x="1273" y="1813"/>
                <a:ext cx="77" cy="73"/>
              </a:xfrm>
              <a:custGeom>
                <a:avLst/>
                <a:gdLst>
                  <a:gd name="T0" fmla="*/ 18 w 77"/>
                  <a:gd name="T1" fmla="*/ 73 h 73"/>
                  <a:gd name="T2" fmla="*/ 58 w 77"/>
                  <a:gd name="T3" fmla="*/ 73 h 73"/>
                  <a:gd name="T4" fmla="*/ 77 w 77"/>
                  <a:gd name="T5" fmla="*/ 37 h 73"/>
                  <a:gd name="T6" fmla="*/ 57 w 77"/>
                  <a:gd name="T7" fmla="*/ 0 h 73"/>
                  <a:gd name="T8" fmla="*/ 19 w 77"/>
                  <a:gd name="T9" fmla="*/ 0 h 73"/>
                  <a:gd name="T10" fmla="*/ 0 w 77"/>
                  <a:gd name="T11" fmla="*/ 36 h 73"/>
                  <a:gd name="T12" fmla="*/ 18 w 77"/>
                  <a:gd name="T13" fmla="*/ 73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3"/>
                  <a:gd name="T23" fmla="*/ 77 w 77"/>
                  <a:gd name="T24" fmla="*/ 73 h 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3">
                    <a:moveTo>
                      <a:pt x="18" y="73"/>
                    </a:moveTo>
                    <a:lnTo>
                      <a:pt x="58" y="73"/>
                    </a:lnTo>
                    <a:lnTo>
                      <a:pt x="77" y="37"/>
                    </a:lnTo>
                    <a:lnTo>
                      <a:pt x="57" y="0"/>
                    </a:lnTo>
                    <a:lnTo>
                      <a:pt x="19" y="0"/>
                    </a:lnTo>
                    <a:lnTo>
                      <a:pt x="0" y="36"/>
                    </a:lnTo>
                    <a:lnTo>
                      <a:pt x="18" y="73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21" name="Freeform 2396"/>
              <p:cNvSpPr>
                <a:spLocks/>
              </p:cNvSpPr>
              <p:nvPr/>
            </p:nvSpPr>
            <p:spPr bwMode="auto">
              <a:xfrm>
                <a:off x="1273" y="1813"/>
                <a:ext cx="77" cy="73"/>
              </a:xfrm>
              <a:custGeom>
                <a:avLst/>
                <a:gdLst>
                  <a:gd name="T0" fmla="*/ 18 w 77"/>
                  <a:gd name="T1" fmla="*/ 73 h 73"/>
                  <a:gd name="T2" fmla="*/ 58 w 77"/>
                  <a:gd name="T3" fmla="*/ 73 h 73"/>
                  <a:gd name="T4" fmla="*/ 77 w 77"/>
                  <a:gd name="T5" fmla="*/ 37 h 73"/>
                  <a:gd name="T6" fmla="*/ 57 w 77"/>
                  <a:gd name="T7" fmla="*/ 0 h 73"/>
                  <a:gd name="T8" fmla="*/ 19 w 77"/>
                  <a:gd name="T9" fmla="*/ 0 h 73"/>
                  <a:gd name="T10" fmla="*/ 0 w 77"/>
                  <a:gd name="T11" fmla="*/ 36 h 73"/>
                  <a:gd name="T12" fmla="*/ 18 w 77"/>
                  <a:gd name="T13" fmla="*/ 73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3"/>
                  <a:gd name="T23" fmla="*/ 77 w 77"/>
                  <a:gd name="T24" fmla="*/ 73 h 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3">
                    <a:moveTo>
                      <a:pt x="18" y="73"/>
                    </a:moveTo>
                    <a:lnTo>
                      <a:pt x="58" y="73"/>
                    </a:lnTo>
                    <a:lnTo>
                      <a:pt x="77" y="37"/>
                    </a:lnTo>
                    <a:lnTo>
                      <a:pt x="57" y="0"/>
                    </a:lnTo>
                    <a:lnTo>
                      <a:pt x="19" y="0"/>
                    </a:lnTo>
                    <a:lnTo>
                      <a:pt x="0" y="36"/>
                    </a:lnTo>
                    <a:lnTo>
                      <a:pt x="18" y="73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22" name="Freeform 2397"/>
              <p:cNvSpPr>
                <a:spLocks noEditPoints="1"/>
              </p:cNvSpPr>
              <p:nvPr/>
            </p:nvSpPr>
            <p:spPr bwMode="auto">
              <a:xfrm>
                <a:off x="1272" y="1811"/>
                <a:ext cx="79" cy="77"/>
              </a:xfrm>
              <a:custGeom>
                <a:avLst/>
                <a:gdLst>
                  <a:gd name="T0" fmla="*/ 0 w 520"/>
                  <a:gd name="T1" fmla="*/ 0 h 452"/>
                  <a:gd name="T2" fmla="*/ 0 w 520"/>
                  <a:gd name="T3" fmla="*/ 0 h 452"/>
                  <a:gd name="T4" fmla="*/ 0 w 520"/>
                  <a:gd name="T5" fmla="*/ 0 h 452"/>
                  <a:gd name="T6" fmla="*/ 0 w 520"/>
                  <a:gd name="T7" fmla="*/ 0 h 452"/>
                  <a:gd name="T8" fmla="*/ 0 w 520"/>
                  <a:gd name="T9" fmla="*/ 0 h 452"/>
                  <a:gd name="T10" fmla="*/ 0 w 520"/>
                  <a:gd name="T11" fmla="*/ 0 h 452"/>
                  <a:gd name="T12" fmla="*/ 0 w 520"/>
                  <a:gd name="T13" fmla="*/ 0 h 452"/>
                  <a:gd name="T14" fmla="*/ 0 w 520"/>
                  <a:gd name="T15" fmla="*/ 0 h 452"/>
                  <a:gd name="T16" fmla="*/ 0 w 520"/>
                  <a:gd name="T17" fmla="*/ 0 h 452"/>
                  <a:gd name="T18" fmla="*/ 0 w 520"/>
                  <a:gd name="T19" fmla="*/ 0 h 452"/>
                  <a:gd name="T20" fmla="*/ 0 w 520"/>
                  <a:gd name="T21" fmla="*/ 0 h 452"/>
                  <a:gd name="T22" fmla="*/ 0 w 520"/>
                  <a:gd name="T23" fmla="*/ 0 h 452"/>
                  <a:gd name="T24" fmla="*/ 0 w 520"/>
                  <a:gd name="T25" fmla="*/ 0 h 452"/>
                  <a:gd name="T26" fmla="*/ 0 w 520"/>
                  <a:gd name="T27" fmla="*/ 0 h 452"/>
                  <a:gd name="T28" fmla="*/ 0 w 520"/>
                  <a:gd name="T29" fmla="*/ 0 h 452"/>
                  <a:gd name="T30" fmla="*/ 0 w 520"/>
                  <a:gd name="T31" fmla="*/ 0 h 452"/>
                  <a:gd name="T32" fmla="*/ 0 w 520"/>
                  <a:gd name="T33" fmla="*/ 0 h 452"/>
                  <a:gd name="T34" fmla="*/ 0 w 520"/>
                  <a:gd name="T35" fmla="*/ 0 h 452"/>
                  <a:gd name="T36" fmla="*/ 0 w 520"/>
                  <a:gd name="T37" fmla="*/ 0 h 452"/>
                  <a:gd name="T38" fmla="*/ 0 w 520"/>
                  <a:gd name="T39" fmla="*/ 0 h 452"/>
                  <a:gd name="T40" fmla="*/ 0 w 520"/>
                  <a:gd name="T41" fmla="*/ 0 h 452"/>
                  <a:gd name="T42" fmla="*/ 0 w 520"/>
                  <a:gd name="T43" fmla="*/ 0 h 452"/>
                  <a:gd name="T44" fmla="*/ 0 w 520"/>
                  <a:gd name="T45" fmla="*/ 0 h 452"/>
                  <a:gd name="T46" fmla="*/ 0 w 520"/>
                  <a:gd name="T47" fmla="*/ 0 h 452"/>
                  <a:gd name="T48" fmla="*/ 0 w 520"/>
                  <a:gd name="T49" fmla="*/ 0 h 452"/>
                  <a:gd name="T50" fmla="*/ 0 w 520"/>
                  <a:gd name="T51" fmla="*/ 0 h 45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0"/>
                  <a:gd name="T79" fmla="*/ 0 h 452"/>
                  <a:gd name="T80" fmla="*/ 520 w 520"/>
                  <a:gd name="T81" fmla="*/ 452 h 45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0" h="452">
                    <a:moveTo>
                      <a:pt x="136" y="439"/>
                    </a:moveTo>
                    <a:lnTo>
                      <a:pt x="129" y="435"/>
                    </a:lnTo>
                    <a:lnTo>
                      <a:pt x="387" y="436"/>
                    </a:lnTo>
                    <a:lnTo>
                      <a:pt x="380" y="440"/>
                    </a:lnTo>
                    <a:lnTo>
                      <a:pt x="504" y="228"/>
                    </a:lnTo>
                    <a:lnTo>
                      <a:pt x="504" y="236"/>
                    </a:lnTo>
                    <a:lnTo>
                      <a:pt x="376" y="12"/>
                    </a:lnTo>
                    <a:lnTo>
                      <a:pt x="383" y="16"/>
                    </a:lnTo>
                    <a:lnTo>
                      <a:pt x="132" y="18"/>
                    </a:lnTo>
                    <a:lnTo>
                      <a:pt x="139" y="15"/>
                    </a:lnTo>
                    <a:lnTo>
                      <a:pt x="15" y="226"/>
                    </a:lnTo>
                    <a:lnTo>
                      <a:pt x="15" y="218"/>
                    </a:lnTo>
                    <a:lnTo>
                      <a:pt x="136" y="439"/>
                    </a:lnTo>
                    <a:close/>
                    <a:moveTo>
                      <a:pt x="1" y="226"/>
                    </a:moveTo>
                    <a:cubicBezTo>
                      <a:pt x="0" y="224"/>
                      <a:pt x="0" y="221"/>
                      <a:pt x="1" y="218"/>
                    </a:cubicBezTo>
                    <a:lnTo>
                      <a:pt x="125" y="6"/>
                    </a:lnTo>
                    <a:cubicBezTo>
                      <a:pt x="126" y="4"/>
                      <a:pt x="129" y="2"/>
                      <a:pt x="132" y="2"/>
                    </a:cubicBezTo>
                    <a:lnTo>
                      <a:pt x="383" y="0"/>
                    </a:lnTo>
                    <a:cubicBezTo>
                      <a:pt x="386" y="0"/>
                      <a:pt x="389" y="1"/>
                      <a:pt x="390" y="4"/>
                    </a:cubicBezTo>
                    <a:lnTo>
                      <a:pt x="518" y="228"/>
                    </a:lnTo>
                    <a:cubicBezTo>
                      <a:pt x="520" y="231"/>
                      <a:pt x="520" y="234"/>
                      <a:pt x="518" y="236"/>
                    </a:cubicBezTo>
                    <a:lnTo>
                      <a:pt x="394" y="448"/>
                    </a:lnTo>
                    <a:cubicBezTo>
                      <a:pt x="393" y="450"/>
                      <a:pt x="390" y="452"/>
                      <a:pt x="387" y="452"/>
                    </a:cubicBezTo>
                    <a:lnTo>
                      <a:pt x="129" y="451"/>
                    </a:lnTo>
                    <a:cubicBezTo>
                      <a:pt x="126" y="451"/>
                      <a:pt x="124" y="449"/>
                      <a:pt x="122" y="446"/>
                    </a:cubicBezTo>
                    <a:lnTo>
                      <a:pt x="1" y="22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23" name="Freeform 2398"/>
              <p:cNvSpPr>
                <a:spLocks/>
              </p:cNvSpPr>
              <p:nvPr/>
            </p:nvSpPr>
            <p:spPr bwMode="auto">
              <a:xfrm>
                <a:off x="1333" y="1933"/>
                <a:ext cx="77" cy="74"/>
              </a:xfrm>
              <a:custGeom>
                <a:avLst/>
                <a:gdLst>
                  <a:gd name="T0" fmla="*/ 19 w 77"/>
                  <a:gd name="T1" fmla="*/ 74 h 74"/>
                  <a:gd name="T2" fmla="*/ 58 w 77"/>
                  <a:gd name="T3" fmla="*/ 74 h 74"/>
                  <a:gd name="T4" fmla="*/ 77 w 77"/>
                  <a:gd name="T5" fmla="*/ 37 h 74"/>
                  <a:gd name="T6" fmla="*/ 58 w 77"/>
                  <a:gd name="T7" fmla="*/ 1 h 74"/>
                  <a:gd name="T8" fmla="*/ 19 w 77"/>
                  <a:gd name="T9" fmla="*/ 0 h 74"/>
                  <a:gd name="T10" fmla="*/ 0 w 77"/>
                  <a:gd name="T11" fmla="*/ 36 h 74"/>
                  <a:gd name="T12" fmla="*/ 19 w 77"/>
                  <a:gd name="T13" fmla="*/ 74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19" y="74"/>
                    </a:moveTo>
                    <a:lnTo>
                      <a:pt x="58" y="74"/>
                    </a:lnTo>
                    <a:lnTo>
                      <a:pt x="77" y="37"/>
                    </a:lnTo>
                    <a:lnTo>
                      <a:pt x="58" y="1"/>
                    </a:lnTo>
                    <a:lnTo>
                      <a:pt x="19" y="0"/>
                    </a:lnTo>
                    <a:lnTo>
                      <a:pt x="0" y="36"/>
                    </a:lnTo>
                    <a:lnTo>
                      <a:pt x="19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24" name="Freeform 2399"/>
              <p:cNvSpPr>
                <a:spLocks/>
              </p:cNvSpPr>
              <p:nvPr/>
            </p:nvSpPr>
            <p:spPr bwMode="auto">
              <a:xfrm>
                <a:off x="1333" y="1933"/>
                <a:ext cx="77" cy="74"/>
              </a:xfrm>
              <a:custGeom>
                <a:avLst/>
                <a:gdLst>
                  <a:gd name="T0" fmla="*/ 19 w 77"/>
                  <a:gd name="T1" fmla="*/ 74 h 74"/>
                  <a:gd name="T2" fmla="*/ 58 w 77"/>
                  <a:gd name="T3" fmla="*/ 74 h 74"/>
                  <a:gd name="T4" fmla="*/ 77 w 77"/>
                  <a:gd name="T5" fmla="*/ 37 h 74"/>
                  <a:gd name="T6" fmla="*/ 58 w 77"/>
                  <a:gd name="T7" fmla="*/ 1 h 74"/>
                  <a:gd name="T8" fmla="*/ 19 w 77"/>
                  <a:gd name="T9" fmla="*/ 0 h 74"/>
                  <a:gd name="T10" fmla="*/ 0 w 77"/>
                  <a:gd name="T11" fmla="*/ 36 h 74"/>
                  <a:gd name="T12" fmla="*/ 19 w 77"/>
                  <a:gd name="T13" fmla="*/ 74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19" y="74"/>
                    </a:moveTo>
                    <a:lnTo>
                      <a:pt x="58" y="74"/>
                    </a:lnTo>
                    <a:lnTo>
                      <a:pt x="77" y="37"/>
                    </a:lnTo>
                    <a:lnTo>
                      <a:pt x="58" y="1"/>
                    </a:lnTo>
                    <a:lnTo>
                      <a:pt x="19" y="0"/>
                    </a:lnTo>
                    <a:lnTo>
                      <a:pt x="0" y="36"/>
                    </a:lnTo>
                    <a:lnTo>
                      <a:pt x="19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25" name="Freeform 2400"/>
              <p:cNvSpPr>
                <a:spLocks noEditPoints="1"/>
              </p:cNvSpPr>
              <p:nvPr/>
            </p:nvSpPr>
            <p:spPr bwMode="auto">
              <a:xfrm>
                <a:off x="1332" y="1931"/>
                <a:ext cx="79" cy="78"/>
              </a:xfrm>
              <a:custGeom>
                <a:avLst/>
                <a:gdLst>
                  <a:gd name="T0" fmla="*/ 0 w 522"/>
                  <a:gd name="T1" fmla="*/ 0 h 457"/>
                  <a:gd name="T2" fmla="*/ 0 w 522"/>
                  <a:gd name="T3" fmla="*/ 0 h 457"/>
                  <a:gd name="T4" fmla="*/ 0 w 522"/>
                  <a:gd name="T5" fmla="*/ 0 h 457"/>
                  <a:gd name="T6" fmla="*/ 0 w 522"/>
                  <a:gd name="T7" fmla="*/ 0 h 457"/>
                  <a:gd name="T8" fmla="*/ 0 w 522"/>
                  <a:gd name="T9" fmla="*/ 0 h 457"/>
                  <a:gd name="T10" fmla="*/ 0 w 522"/>
                  <a:gd name="T11" fmla="*/ 0 h 457"/>
                  <a:gd name="T12" fmla="*/ 0 w 522"/>
                  <a:gd name="T13" fmla="*/ 0 h 457"/>
                  <a:gd name="T14" fmla="*/ 0 w 522"/>
                  <a:gd name="T15" fmla="*/ 0 h 457"/>
                  <a:gd name="T16" fmla="*/ 0 w 522"/>
                  <a:gd name="T17" fmla="*/ 0 h 457"/>
                  <a:gd name="T18" fmla="*/ 0 w 522"/>
                  <a:gd name="T19" fmla="*/ 0 h 457"/>
                  <a:gd name="T20" fmla="*/ 0 w 522"/>
                  <a:gd name="T21" fmla="*/ 0 h 457"/>
                  <a:gd name="T22" fmla="*/ 0 w 522"/>
                  <a:gd name="T23" fmla="*/ 0 h 457"/>
                  <a:gd name="T24" fmla="*/ 0 w 522"/>
                  <a:gd name="T25" fmla="*/ 0 h 457"/>
                  <a:gd name="T26" fmla="*/ 0 w 522"/>
                  <a:gd name="T27" fmla="*/ 0 h 457"/>
                  <a:gd name="T28" fmla="*/ 0 w 522"/>
                  <a:gd name="T29" fmla="*/ 0 h 457"/>
                  <a:gd name="T30" fmla="*/ 0 w 522"/>
                  <a:gd name="T31" fmla="*/ 0 h 457"/>
                  <a:gd name="T32" fmla="*/ 0 w 522"/>
                  <a:gd name="T33" fmla="*/ 0 h 457"/>
                  <a:gd name="T34" fmla="*/ 0 w 522"/>
                  <a:gd name="T35" fmla="*/ 0 h 457"/>
                  <a:gd name="T36" fmla="*/ 0 w 522"/>
                  <a:gd name="T37" fmla="*/ 0 h 457"/>
                  <a:gd name="T38" fmla="*/ 0 w 522"/>
                  <a:gd name="T39" fmla="*/ 0 h 457"/>
                  <a:gd name="T40" fmla="*/ 0 w 522"/>
                  <a:gd name="T41" fmla="*/ 0 h 457"/>
                  <a:gd name="T42" fmla="*/ 0 w 522"/>
                  <a:gd name="T43" fmla="*/ 0 h 457"/>
                  <a:gd name="T44" fmla="*/ 0 w 522"/>
                  <a:gd name="T45" fmla="*/ 0 h 457"/>
                  <a:gd name="T46" fmla="*/ 0 w 522"/>
                  <a:gd name="T47" fmla="*/ 0 h 457"/>
                  <a:gd name="T48" fmla="*/ 0 w 522"/>
                  <a:gd name="T49" fmla="*/ 0 h 457"/>
                  <a:gd name="T50" fmla="*/ 0 w 522"/>
                  <a:gd name="T51" fmla="*/ 0 h 4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2"/>
                  <a:gd name="T79" fmla="*/ 0 h 457"/>
                  <a:gd name="T80" fmla="*/ 522 w 522"/>
                  <a:gd name="T81" fmla="*/ 457 h 4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2" h="457">
                    <a:moveTo>
                      <a:pt x="142" y="445"/>
                    </a:moveTo>
                    <a:lnTo>
                      <a:pt x="135" y="441"/>
                    </a:lnTo>
                    <a:lnTo>
                      <a:pt x="387" y="438"/>
                    </a:lnTo>
                    <a:lnTo>
                      <a:pt x="380" y="442"/>
                    </a:lnTo>
                    <a:lnTo>
                      <a:pt x="507" y="225"/>
                    </a:lnTo>
                    <a:lnTo>
                      <a:pt x="507" y="233"/>
                    </a:lnTo>
                    <a:lnTo>
                      <a:pt x="382" y="19"/>
                    </a:lnTo>
                    <a:lnTo>
                      <a:pt x="389" y="23"/>
                    </a:lnTo>
                    <a:lnTo>
                      <a:pt x="135" y="16"/>
                    </a:lnTo>
                    <a:lnTo>
                      <a:pt x="142" y="12"/>
                    </a:lnTo>
                    <a:lnTo>
                      <a:pt x="16" y="229"/>
                    </a:lnTo>
                    <a:lnTo>
                      <a:pt x="16" y="221"/>
                    </a:lnTo>
                    <a:lnTo>
                      <a:pt x="142" y="445"/>
                    </a:lnTo>
                    <a:close/>
                    <a:moveTo>
                      <a:pt x="2" y="228"/>
                    </a:moveTo>
                    <a:cubicBezTo>
                      <a:pt x="0" y="226"/>
                      <a:pt x="0" y="223"/>
                      <a:pt x="2" y="220"/>
                    </a:cubicBezTo>
                    <a:lnTo>
                      <a:pt x="129" y="4"/>
                    </a:lnTo>
                    <a:cubicBezTo>
                      <a:pt x="130" y="1"/>
                      <a:pt x="133" y="0"/>
                      <a:pt x="136" y="0"/>
                    </a:cubicBezTo>
                    <a:lnTo>
                      <a:pt x="390" y="6"/>
                    </a:lnTo>
                    <a:cubicBezTo>
                      <a:pt x="392" y="7"/>
                      <a:pt x="395" y="8"/>
                      <a:pt x="396" y="10"/>
                    </a:cubicBezTo>
                    <a:lnTo>
                      <a:pt x="521" y="225"/>
                    </a:lnTo>
                    <a:cubicBezTo>
                      <a:pt x="522" y="227"/>
                      <a:pt x="522" y="230"/>
                      <a:pt x="521" y="233"/>
                    </a:cubicBezTo>
                    <a:lnTo>
                      <a:pt x="394" y="450"/>
                    </a:lnTo>
                    <a:cubicBezTo>
                      <a:pt x="393" y="452"/>
                      <a:pt x="390" y="454"/>
                      <a:pt x="387" y="454"/>
                    </a:cubicBezTo>
                    <a:lnTo>
                      <a:pt x="135" y="457"/>
                    </a:lnTo>
                    <a:cubicBezTo>
                      <a:pt x="133" y="457"/>
                      <a:pt x="130" y="456"/>
                      <a:pt x="128" y="453"/>
                    </a:cubicBezTo>
                    <a:lnTo>
                      <a:pt x="2" y="22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26" name="Freeform 2401"/>
              <p:cNvSpPr>
                <a:spLocks/>
              </p:cNvSpPr>
              <p:nvPr/>
            </p:nvSpPr>
            <p:spPr bwMode="auto">
              <a:xfrm>
                <a:off x="1392" y="2131"/>
                <a:ext cx="77" cy="74"/>
              </a:xfrm>
              <a:custGeom>
                <a:avLst/>
                <a:gdLst>
                  <a:gd name="T0" fmla="*/ 19 w 77"/>
                  <a:gd name="T1" fmla="*/ 74 h 74"/>
                  <a:gd name="T2" fmla="*/ 58 w 77"/>
                  <a:gd name="T3" fmla="*/ 74 h 74"/>
                  <a:gd name="T4" fmla="*/ 77 w 77"/>
                  <a:gd name="T5" fmla="*/ 37 h 74"/>
                  <a:gd name="T6" fmla="*/ 58 w 77"/>
                  <a:gd name="T7" fmla="*/ 0 h 74"/>
                  <a:gd name="T8" fmla="*/ 20 w 77"/>
                  <a:gd name="T9" fmla="*/ 0 h 74"/>
                  <a:gd name="T10" fmla="*/ 0 w 77"/>
                  <a:gd name="T11" fmla="*/ 37 h 74"/>
                  <a:gd name="T12" fmla="*/ 19 w 77"/>
                  <a:gd name="T13" fmla="*/ 74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19" y="74"/>
                    </a:moveTo>
                    <a:lnTo>
                      <a:pt x="58" y="74"/>
                    </a:lnTo>
                    <a:lnTo>
                      <a:pt x="77" y="37"/>
                    </a:lnTo>
                    <a:lnTo>
                      <a:pt x="58" y="0"/>
                    </a:lnTo>
                    <a:lnTo>
                      <a:pt x="20" y="0"/>
                    </a:lnTo>
                    <a:lnTo>
                      <a:pt x="0" y="37"/>
                    </a:lnTo>
                    <a:lnTo>
                      <a:pt x="19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27" name="Freeform 2402"/>
              <p:cNvSpPr>
                <a:spLocks/>
              </p:cNvSpPr>
              <p:nvPr/>
            </p:nvSpPr>
            <p:spPr bwMode="auto">
              <a:xfrm>
                <a:off x="1392" y="2131"/>
                <a:ext cx="77" cy="74"/>
              </a:xfrm>
              <a:custGeom>
                <a:avLst/>
                <a:gdLst>
                  <a:gd name="T0" fmla="*/ 19 w 77"/>
                  <a:gd name="T1" fmla="*/ 74 h 74"/>
                  <a:gd name="T2" fmla="*/ 58 w 77"/>
                  <a:gd name="T3" fmla="*/ 74 h 74"/>
                  <a:gd name="T4" fmla="*/ 77 w 77"/>
                  <a:gd name="T5" fmla="*/ 37 h 74"/>
                  <a:gd name="T6" fmla="*/ 58 w 77"/>
                  <a:gd name="T7" fmla="*/ 0 h 74"/>
                  <a:gd name="T8" fmla="*/ 20 w 77"/>
                  <a:gd name="T9" fmla="*/ 0 h 74"/>
                  <a:gd name="T10" fmla="*/ 0 w 77"/>
                  <a:gd name="T11" fmla="*/ 37 h 74"/>
                  <a:gd name="T12" fmla="*/ 19 w 77"/>
                  <a:gd name="T13" fmla="*/ 74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19" y="74"/>
                    </a:moveTo>
                    <a:lnTo>
                      <a:pt x="58" y="74"/>
                    </a:lnTo>
                    <a:lnTo>
                      <a:pt x="77" y="37"/>
                    </a:lnTo>
                    <a:lnTo>
                      <a:pt x="58" y="0"/>
                    </a:lnTo>
                    <a:lnTo>
                      <a:pt x="20" y="0"/>
                    </a:lnTo>
                    <a:lnTo>
                      <a:pt x="0" y="37"/>
                    </a:lnTo>
                    <a:lnTo>
                      <a:pt x="19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28" name="Freeform 2403"/>
              <p:cNvSpPr>
                <a:spLocks noEditPoints="1"/>
              </p:cNvSpPr>
              <p:nvPr/>
            </p:nvSpPr>
            <p:spPr bwMode="auto">
              <a:xfrm>
                <a:off x="1391" y="2129"/>
                <a:ext cx="79" cy="77"/>
              </a:xfrm>
              <a:custGeom>
                <a:avLst/>
                <a:gdLst>
                  <a:gd name="T0" fmla="*/ 0 w 517"/>
                  <a:gd name="T1" fmla="*/ 0 h 455"/>
                  <a:gd name="T2" fmla="*/ 0 w 517"/>
                  <a:gd name="T3" fmla="*/ 0 h 455"/>
                  <a:gd name="T4" fmla="*/ 0 w 517"/>
                  <a:gd name="T5" fmla="*/ 0 h 455"/>
                  <a:gd name="T6" fmla="*/ 0 w 517"/>
                  <a:gd name="T7" fmla="*/ 0 h 455"/>
                  <a:gd name="T8" fmla="*/ 0 w 517"/>
                  <a:gd name="T9" fmla="*/ 0 h 455"/>
                  <a:gd name="T10" fmla="*/ 0 w 517"/>
                  <a:gd name="T11" fmla="*/ 0 h 455"/>
                  <a:gd name="T12" fmla="*/ 0 w 517"/>
                  <a:gd name="T13" fmla="*/ 0 h 455"/>
                  <a:gd name="T14" fmla="*/ 0 w 517"/>
                  <a:gd name="T15" fmla="*/ 0 h 455"/>
                  <a:gd name="T16" fmla="*/ 0 w 517"/>
                  <a:gd name="T17" fmla="*/ 0 h 455"/>
                  <a:gd name="T18" fmla="*/ 0 w 517"/>
                  <a:gd name="T19" fmla="*/ 0 h 455"/>
                  <a:gd name="T20" fmla="*/ 0 w 517"/>
                  <a:gd name="T21" fmla="*/ 0 h 455"/>
                  <a:gd name="T22" fmla="*/ 0 w 517"/>
                  <a:gd name="T23" fmla="*/ 0 h 455"/>
                  <a:gd name="T24" fmla="*/ 0 w 517"/>
                  <a:gd name="T25" fmla="*/ 0 h 455"/>
                  <a:gd name="T26" fmla="*/ 0 w 517"/>
                  <a:gd name="T27" fmla="*/ 0 h 455"/>
                  <a:gd name="T28" fmla="*/ 0 w 517"/>
                  <a:gd name="T29" fmla="*/ 0 h 455"/>
                  <a:gd name="T30" fmla="*/ 0 w 517"/>
                  <a:gd name="T31" fmla="*/ 0 h 455"/>
                  <a:gd name="T32" fmla="*/ 0 w 517"/>
                  <a:gd name="T33" fmla="*/ 0 h 455"/>
                  <a:gd name="T34" fmla="*/ 0 w 517"/>
                  <a:gd name="T35" fmla="*/ 0 h 455"/>
                  <a:gd name="T36" fmla="*/ 0 w 517"/>
                  <a:gd name="T37" fmla="*/ 0 h 455"/>
                  <a:gd name="T38" fmla="*/ 0 w 517"/>
                  <a:gd name="T39" fmla="*/ 0 h 455"/>
                  <a:gd name="T40" fmla="*/ 0 w 517"/>
                  <a:gd name="T41" fmla="*/ 0 h 455"/>
                  <a:gd name="T42" fmla="*/ 0 w 517"/>
                  <a:gd name="T43" fmla="*/ 0 h 455"/>
                  <a:gd name="T44" fmla="*/ 0 w 517"/>
                  <a:gd name="T45" fmla="*/ 0 h 455"/>
                  <a:gd name="T46" fmla="*/ 0 w 517"/>
                  <a:gd name="T47" fmla="*/ 0 h 455"/>
                  <a:gd name="T48" fmla="*/ 0 w 517"/>
                  <a:gd name="T49" fmla="*/ 0 h 455"/>
                  <a:gd name="T50" fmla="*/ 0 w 517"/>
                  <a:gd name="T51" fmla="*/ 0 h 45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7"/>
                  <a:gd name="T79" fmla="*/ 0 h 455"/>
                  <a:gd name="T80" fmla="*/ 517 w 517"/>
                  <a:gd name="T81" fmla="*/ 455 h 45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7" h="455">
                    <a:moveTo>
                      <a:pt x="136" y="442"/>
                    </a:moveTo>
                    <a:lnTo>
                      <a:pt x="129" y="438"/>
                    </a:lnTo>
                    <a:lnTo>
                      <a:pt x="388" y="439"/>
                    </a:lnTo>
                    <a:lnTo>
                      <a:pt x="381" y="443"/>
                    </a:lnTo>
                    <a:lnTo>
                      <a:pt x="502" y="222"/>
                    </a:lnTo>
                    <a:lnTo>
                      <a:pt x="502" y="230"/>
                    </a:lnTo>
                    <a:lnTo>
                      <a:pt x="377" y="15"/>
                    </a:lnTo>
                    <a:lnTo>
                      <a:pt x="383" y="19"/>
                    </a:lnTo>
                    <a:lnTo>
                      <a:pt x="135" y="16"/>
                    </a:lnTo>
                    <a:lnTo>
                      <a:pt x="142" y="12"/>
                    </a:lnTo>
                    <a:lnTo>
                      <a:pt x="15" y="229"/>
                    </a:lnTo>
                    <a:lnTo>
                      <a:pt x="15" y="221"/>
                    </a:lnTo>
                    <a:lnTo>
                      <a:pt x="136" y="442"/>
                    </a:lnTo>
                    <a:close/>
                    <a:moveTo>
                      <a:pt x="1" y="229"/>
                    </a:moveTo>
                    <a:cubicBezTo>
                      <a:pt x="0" y="227"/>
                      <a:pt x="0" y="224"/>
                      <a:pt x="1" y="221"/>
                    </a:cubicBezTo>
                    <a:lnTo>
                      <a:pt x="129" y="4"/>
                    </a:lnTo>
                    <a:cubicBezTo>
                      <a:pt x="130" y="1"/>
                      <a:pt x="133" y="0"/>
                      <a:pt x="136" y="0"/>
                    </a:cubicBezTo>
                    <a:lnTo>
                      <a:pt x="384" y="3"/>
                    </a:lnTo>
                    <a:cubicBezTo>
                      <a:pt x="386" y="3"/>
                      <a:pt x="389" y="5"/>
                      <a:pt x="390" y="7"/>
                    </a:cubicBezTo>
                    <a:lnTo>
                      <a:pt x="516" y="222"/>
                    </a:lnTo>
                    <a:cubicBezTo>
                      <a:pt x="517" y="224"/>
                      <a:pt x="517" y="227"/>
                      <a:pt x="516" y="230"/>
                    </a:cubicBezTo>
                    <a:lnTo>
                      <a:pt x="395" y="451"/>
                    </a:lnTo>
                    <a:cubicBezTo>
                      <a:pt x="393" y="453"/>
                      <a:pt x="391" y="455"/>
                      <a:pt x="388" y="455"/>
                    </a:cubicBezTo>
                    <a:lnTo>
                      <a:pt x="129" y="454"/>
                    </a:lnTo>
                    <a:cubicBezTo>
                      <a:pt x="126" y="454"/>
                      <a:pt x="124" y="452"/>
                      <a:pt x="122" y="449"/>
                    </a:cubicBezTo>
                    <a:lnTo>
                      <a:pt x="1" y="22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29" name="Freeform 2404"/>
              <p:cNvSpPr>
                <a:spLocks/>
              </p:cNvSpPr>
              <p:nvPr/>
            </p:nvSpPr>
            <p:spPr bwMode="auto">
              <a:xfrm>
                <a:off x="1270" y="2050"/>
                <a:ext cx="78" cy="76"/>
              </a:xfrm>
              <a:custGeom>
                <a:avLst/>
                <a:gdLst>
                  <a:gd name="T0" fmla="*/ 20 w 78"/>
                  <a:gd name="T1" fmla="*/ 75 h 76"/>
                  <a:gd name="T2" fmla="*/ 58 w 78"/>
                  <a:gd name="T3" fmla="*/ 76 h 76"/>
                  <a:gd name="T4" fmla="*/ 78 w 78"/>
                  <a:gd name="T5" fmla="*/ 38 h 76"/>
                  <a:gd name="T6" fmla="*/ 59 w 78"/>
                  <a:gd name="T7" fmla="*/ 2 h 76"/>
                  <a:gd name="T8" fmla="*/ 20 w 78"/>
                  <a:gd name="T9" fmla="*/ 0 h 76"/>
                  <a:gd name="T10" fmla="*/ 0 w 78"/>
                  <a:gd name="T11" fmla="*/ 38 h 76"/>
                  <a:gd name="T12" fmla="*/ 20 w 78"/>
                  <a:gd name="T13" fmla="*/ 75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6"/>
                  <a:gd name="T23" fmla="*/ 78 w 78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6">
                    <a:moveTo>
                      <a:pt x="20" y="75"/>
                    </a:moveTo>
                    <a:lnTo>
                      <a:pt x="58" y="76"/>
                    </a:lnTo>
                    <a:lnTo>
                      <a:pt x="78" y="38"/>
                    </a:lnTo>
                    <a:lnTo>
                      <a:pt x="59" y="2"/>
                    </a:lnTo>
                    <a:lnTo>
                      <a:pt x="20" y="0"/>
                    </a:lnTo>
                    <a:lnTo>
                      <a:pt x="0" y="38"/>
                    </a:lnTo>
                    <a:lnTo>
                      <a:pt x="20" y="75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0" name="Freeform 2405"/>
              <p:cNvSpPr>
                <a:spLocks/>
              </p:cNvSpPr>
              <p:nvPr/>
            </p:nvSpPr>
            <p:spPr bwMode="auto">
              <a:xfrm>
                <a:off x="1270" y="2050"/>
                <a:ext cx="78" cy="76"/>
              </a:xfrm>
              <a:custGeom>
                <a:avLst/>
                <a:gdLst>
                  <a:gd name="T0" fmla="*/ 20 w 78"/>
                  <a:gd name="T1" fmla="*/ 75 h 76"/>
                  <a:gd name="T2" fmla="*/ 58 w 78"/>
                  <a:gd name="T3" fmla="*/ 76 h 76"/>
                  <a:gd name="T4" fmla="*/ 78 w 78"/>
                  <a:gd name="T5" fmla="*/ 38 h 76"/>
                  <a:gd name="T6" fmla="*/ 59 w 78"/>
                  <a:gd name="T7" fmla="*/ 2 h 76"/>
                  <a:gd name="T8" fmla="*/ 20 w 78"/>
                  <a:gd name="T9" fmla="*/ 0 h 76"/>
                  <a:gd name="T10" fmla="*/ 0 w 78"/>
                  <a:gd name="T11" fmla="*/ 38 h 76"/>
                  <a:gd name="T12" fmla="*/ 20 w 78"/>
                  <a:gd name="T13" fmla="*/ 75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6"/>
                  <a:gd name="T23" fmla="*/ 78 w 78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6">
                    <a:moveTo>
                      <a:pt x="20" y="75"/>
                    </a:moveTo>
                    <a:lnTo>
                      <a:pt x="58" y="76"/>
                    </a:lnTo>
                    <a:lnTo>
                      <a:pt x="78" y="38"/>
                    </a:lnTo>
                    <a:lnTo>
                      <a:pt x="59" y="2"/>
                    </a:lnTo>
                    <a:lnTo>
                      <a:pt x="20" y="0"/>
                    </a:lnTo>
                    <a:lnTo>
                      <a:pt x="0" y="38"/>
                    </a:lnTo>
                    <a:lnTo>
                      <a:pt x="20" y="75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1" name="Freeform 2406"/>
              <p:cNvSpPr>
                <a:spLocks noEditPoints="1"/>
              </p:cNvSpPr>
              <p:nvPr/>
            </p:nvSpPr>
            <p:spPr bwMode="auto">
              <a:xfrm>
                <a:off x="1269" y="2049"/>
                <a:ext cx="80" cy="78"/>
              </a:xfrm>
              <a:custGeom>
                <a:avLst/>
                <a:gdLst>
                  <a:gd name="T0" fmla="*/ 0 w 526"/>
                  <a:gd name="T1" fmla="*/ 0 h 461"/>
                  <a:gd name="T2" fmla="*/ 0 w 526"/>
                  <a:gd name="T3" fmla="*/ 0 h 461"/>
                  <a:gd name="T4" fmla="*/ 0 w 526"/>
                  <a:gd name="T5" fmla="*/ 0 h 461"/>
                  <a:gd name="T6" fmla="*/ 0 w 526"/>
                  <a:gd name="T7" fmla="*/ 0 h 461"/>
                  <a:gd name="T8" fmla="*/ 0 w 526"/>
                  <a:gd name="T9" fmla="*/ 0 h 461"/>
                  <a:gd name="T10" fmla="*/ 0 w 526"/>
                  <a:gd name="T11" fmla="*/ 0 h 461"/>
                  <a:gd name="T12" fmla="*/ 0 w 526"/>
                  <a:gd name="T13" fmla="*/ 0 h 461"/>
                  <a:gd name="T14" fmla="*/ 0 w 526"/>
                  <a:gd name="T15" fmla="*/ 0 h 461"/>
                  <a:gd name="T16" fmla="*/ 0 w 526"/>
                  <a:gd name="T17" fmla="*/ 0 h 461"/>
                  <a:gd name="T18" fmla="*/ 0 w 526"/>
                  <a:gd name="T19" fmla="*/ 0 h 461"/>
                  <a:gd name="T20" fmla="*/ 0 w 526"/>
                  <a:gd name="T21" fmla="*/ 0 h 461"/>
                  <a:gd name="T22" fmla="*/ 0 w 526"/>
                  <a:gd name="T23" fmla="*/ 0 h 461"/>
                  <a:gd name="T24" fmla="*/ 0 w 526"/>
                  <a:gd name="T25" fmla="*/ 0 h 461"/>
                  <a:gd name="T26" fmla="*/ 0 w 526"/>
                  <a:gd name="T27" fmla="*/ 0 h 461"/>
                  <a:gd name="T28" fmla="*/ 0 w 526"/>
                  <a:gd name="T29" fmla="*/ 0 h 461"/>
                  <a:gd name="T30" fmla="*/ 0 w 526"/>
                  <a:gd name="T31" fmla="*/ 0 h 461"/>
                  <a:gd name="T32" fmla="*/ 0 w 526"/>
                  <a:gd name="T33" fmla="*/ 0 h 461"/>
                  <a:gd name="T34" fmla="*/ 0 w 526"/>
                  <a:gd name="T35" fmla="*/ 0 h 461"/>
                  <a:gd name="T36" fmla="*/ 0 w 526"/>
                  <a:gd name="T37" fmla="*/ 0 h 461"/>
                  <a:gd name="T38" fmla="*/ 0 w 526"/>
                  <a:gd name="T39" fmla="*/ 0 h 461"/>
                  <a:gd name="T40" fmla="*/ 0 w 526"/>
                  <a:gd name="T41" fmla="*/ 0 h 461"/>
                  <a:gd name="T42" fmla="*/ 0 w 526"/>
                  <a:gd name="T43" fmla="*/ 0 h 461"/>
                  <a:gd name="T44" fmla="*/ 0 w 526"/>
                  <a:gd name="T45" fmla="*/ 0 h 461"/>
                  <a:gd name="T46" fmla="*/ 0 w 526"/>
                  <a:gd name="T47" fmla="*/ 0 h 461"/>
                  <a:gd name="T48" fmla="*/ 0 w 526"/>
                  <a:gd name="T49" fmla="*/ 0 h 461"/>
                  <a:gd name="T50" fmla="*/ 0 w 526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6"/>
                  <a:gd name="T79" fmla="*/ 0 h 461"/>
                  <a:gd name="T80" fmla="*/ 526 w 526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6" h="461">
                    <a:moveTo>
                      <a:pt x="146" y="446"/>
                    </a:moveTo>
                    <a:lnTo>
                      <a:pt x="139" y="442"/>
                    </a:lnTo>
                    <a:lnTo>
                      <a:pt x="387" y="445"/>
                    </a:lnTo>
                    <a:lnTo>
                      <a:pt x="380" y="449"/>
                    </a:lnTo>
                    <a:lnTo>
                      <a:pt x="510" y="226"/>
                    </a:lnTo>
                    <a:lnTo>
                      <a:pt x="510" y="234"/>
                    </a:lnTo>
                    <a:lnTo>
                      <a:pt x="386" y="19"/>
                    </a:lnTo>
                    <a:lnTo>
                      <a:pt x="393" y="23"/>
                    </a:lnTo>
                    <a:lnTo>
                      <a:pt x="139" y="16"/>
                    </a:lnTo>
                    <a:lnTo>
                      <a:pt x="146" y="12"/>
                    </a:lnTo>
                    <a:lnTo>
                      <a:pt x="15" y="236"/>
                    </a:lnTo>
                    <a:lnTo>
                      <a:pt x="15" y="228"/>
                    </a:lnTo>
                    <a:lnTo>
                      <a:pt x="146" y="446"/>
                    </a:lnTo>
                    <a:close/>
                    <a:moveTo>
                      <a:pt x="1" y="236"/>
                    </a:moveTo>
                    <a:cubicBezTo>
                      <a:pt x="0" y="234"/>
                      <a:pt x="0" y="231"/>
                      <a:pt x="1" y="228"/>
                    </a:cubicBezTo>
                    <a:lnTo>
                      <a:pt x="132" y="4"/>
                    </a:lnTo>
                    <a:cubicBezTo>
                      <a:pt x="133" y="2"/>
                      <a:pt x="136" y="0"/>
                      <a:pt x="139" y="0"/>
                    </a:cubicBezTo>
                    <a:lnTo>
                      <a:pt x="393" y="7"/>
                    </a:lnTo>
                    <a:cubicBezTo>
                      <a:pt x="396" y="7"/>
                      <a:pt x="398" y="9"/>
                      <a:pt x="400" y="11"/>
                    </a:cubicBezTo>
                    <a:lnTo>
                      <a:pt x="524" y="226"/>
                    </a:lnTo>
                    <a:cubicBezTo>
                      <a:pt x="526" y="228"/>
                      <a:pt x="526" y="231"/>
                      <a:pt x="524" y="234"/>
                    </a:cubicBezTo>
                    <a:lnTo>
                      <a:pt x="394" y="457"/>
                    </a:lnTo>
                    <a:cubicBezTo>
                      <a:pt x="392" y="460"/>
                      <a:pt x="389" y="461"/>
                      <a:pt x="386" y="461"/>
                    </a:cubicBezTo>
                    <a:lnTo>
                      <a:pt x="139" y="458"/>
                    </a:lnTo>
                    <a:cubicBezTo>
                      <a:pt x="136" y="458"/>
                      <a:pt x="133" y="456"/>
                      <a:pt x="132" y="454"/>
                    </a:cubicBezTo>
                    <a:lnTo>
                      <a:pt x="1" y="23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2" name="Freeform 2407"/>
              <p:cNvSpPr>
                <a:spLocks/>
              </p:cNvSpPr>
              <p:nvPr/>
            </p:nvSpPr>
            <p:spPr bwMode="auto">
              <a:xfrm>
                <a:off x="1332" y="2169"/>
                <a:ext cx="77" cy="74"/>
              </a:xfrm>
              <a:custGeom>
                <a:avLst/>
                <a:gdLst>
                  <a:gd name="T0" fmla="*/ 18 w 77"/>
                  <a:gd name="T1" fmla="*/ 74 h 74"/>
                  <a:gd name="T2" fmla="*/ 58 w 77"/>
                  <a:gd name="T3" fmla="*/ 74 h 74"/>
                  <a:gd name="T4" fmla="*/ 77 w 77"/>
                  <a:gd name="T5" fmla="*/ 37 h 74"/>
                  <a:gd name="T6" fmla="*/ 57 w 77"/>
                  <a:gd name="T7" fmla="*/ 1 h 74"/>
                  <a:gd name="T8" fmla="*/ 19 w 77"/>
                  <a:gd name="T9" fmla="*/ 0 h 74"/>
                  <a:gd name="T10" fmla="*/ 0 w 77"/>
                  <a:gd name="T11" fmla="*/ 37 h 74"/>
                  <a:gd name="T12" fmla="*/ 18 w 77"/>
                  <a:gd name="T13" fmla="*/ 74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18" y="74"/>
                    </a:moveTo>
                    <a:lnTo>
                      <a:pt x="58" y="74"/>
                    </a:lnTo>
                    <a:lnTo>
                      <a:pt x="77" y="37"/>
                    </a:lnTo>
                    <a:lnTo>
                      <a:pt x="57" y="1"/>
                    </a:lnTo>
                    <a:lnTo>
                      <a:pt x="19" y="0"/>
                    </a:lnTo>
                    <a:lnTo>
                      <a:pt x="0" y="37"/>
                    </a:lnTo>
                    <a:lnTo>
                      <a:pt x="18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3" name="Freeform 2408"/>
              <p:cNvSpPr>
                <a:spLocks/>
              </p:cNvSpPr>
              <p:nvPr/>
            </p:nvSpPr>
            <p:spPr bwMode="auto">
              <a:xfrm>
                <a:off x="1332" y="2169"/>
                <a:ext cx="77" cy="74"/>
              </a:xfrm>
              <a:custGeom>
                <a:avLst/>
                <a:gdLst>
                  <a:gd name="T0" fmla="*/ 18 w 77"/>
                  <a:gd name="T1" fmla="*/ 74 h 74"/>
                  <a:gd name="T2" fmla="*/ 58 w 77"/>
                  <a:gd name="T3" fmla="*/ 74 h 74"/>
                  <a:gd name="T4" fmla="*/ 77 w 77"/>
                  <a:gd name="T5" fmla="*/ 37 h 74"/>
                  <a:gd name="T6" fmla="*/ 57 w 77"/>
                  <a:gd name="T7" fmla="*/ 1 h 74"/>
                  <a:gd name="T8" fmla="*/ 19 w 77"/>
                  <a:gd name="T9" fmla="*/ 0 h 74"/>
                  <a:gd name="T10" fmla="*/ 0 w 77"/>
                  <a:gd name="T11" fmla="*/ 37 h 74"/>
                  <a:gd name="T12" fmla="*/ 18 w 77"/>
                  <a:gd name="T13" fmla="*/ 74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18" y="74"/>
                    </a:moveTo>
                    <a:lnTo>
                      <a:pt x="58" y="74"/>
                    </a:lnTo>
                    <a:lnTo>
                      <a:pt x="77" y="37"/>
                    </a:lnTo>
                    <a:lnTo>
                      <a:pt x="57" y="1"/>
                    </a:lnTo>
                    <a:lnTo>
                      <a:pt x="19" y="0"/>
                    </a:lnTo>
                    <a:lnTo>
                      <a:pt x="0" y="37"/>
                    </a:lnTo>
                    <a:lnTo>
                      <a:pt x="18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4" name="Freeform 2409"/>
              <p:cNvSpPr>
                <a:spLocks noEditPoints="1"/>
              </p:cNvSpPr>
              <p:nvPr/>
            </p:nvSpPr>
            <p:spPr bwMode="auto">
              <a:xfrm>
                <a:off x="1330" y="2168"/>
                <a:ext cx="80" cy="77"/>
              </a:xfrm>
              <a:custGeom>
                <a:avLst/>
                <a:gdLst>
                  <a:gd name="T0" fmla="*/ 0 w 522"/>
                  <a:gd name="T1" fmla="*/ 0 h 455"/>
                  <a:gd name="T2" fmla="*/ 0 w 522"/>
                  <a:gd name="T3" fmla="*/ 0 h 455"/>
                  <a:gd name="T4" fmla="*/ 0 w 522"/>
                  <a:gd name="T5" fmla="*/ 0 h 455"/>
                  <a:gd name="T6" fmla="*/ 0 w 522"/>
                  <a:gd name="T7" fmla="*/ 0 h 455"/>
                  <a:gd name="T8" fmla="*/ 0 w 522"/>
                  <a:gd name="T9" fmla="*/ 0 h 455"/>
                  <a:gd name="T10" fmla="*/ 0 w 522"/>
                  <a:gd name="T11" fmla="*/ 0 h 455"/>
                  <a:gd name="T12" fmla="*/ 0 w 522"/>
                  <a:gd name="T13" fmla="*/ 0 h 455"/>
                  <a:gd name="T14" fmla="*/ 0 w 522"/>
                  <a:gd name="T15" fmla="*/ 0 h 455"/>
                  <a:gd name="T16" fmla="*/ 0 w 522"/>
                  <a:gd name="T17" fmla="*/ 0 h 455"/>
                  <a:gd name="T18" fmla="*/ 0 w 522"/>
                  <a:gd name="T19" fmla="*/ 0 h 455"/>
                  <a:gd name="T20" fmla="*/ 0 w 522"/>
                  <a:gd name="T21" fmla="*/ 0 h 455"/>
                  <a:gd name="T22" fmla="*/ 0 w 522"/>
                  <a:gd name="T23" fmla="*/ 0 h 455"/>
                  <a:gd name="T24" fmla="*/ 0 w 522"/>
                  <a:gd name="T25" fmla="*/ 0 h 455"/>
                  <a:gd name="T26" fmla="*/ 0 w 522"/>
                  <a:gd name="T27" fmla="*/ 0 h 455"/>
                  <a:gd name="T28" fmla="*/ 0 w 522"/>
                  <a:gd name="T29" fmla="*/ 0 h 455"/>
                  <a:gd name="T30" fmla="*/ 0 w 522"/>
                  <a:gd name="T31" fmla="*/ 0 h 455"/>
                  <a:gd name="T32" fmla="*/ 0 w 522"/>
                  <a:gd name="T33" fmla="*/ 0 h 455"/>
                  <a:gd name="T34" fmla="*/ 0 w 522"/>
                  <a:gd name="T35" fmla="*/ 0 h 455"/>
                  <a:gd name="T36" fmla="*/ 0 w 522"/>
                  <a:gd name="T37" fmla="*/ 0 h 455"/>
                  <a:gd name="T38" fmla="*/ 0 w 522"/>
                  <a:gd name="T39" fmla="*/ 0 h 455"/>
                  <a:gd name="T40" fmla="*/ 0 w 522"/>
                  <a:gd name="T41" fmla="*/ 0 h 455"/>
                  <a:gd name="T42" fmla="*/ 0 w 522"/>
                  <a:gd name="T43" fmla="*/ 0 h 455"/>
                  <a:gd name="T44" fmla="*/ 0 w 522"/>
                  <a:gd name="T45" fmla="*/ 0 h 455"/>
                  <a:gd name="T46" fmla="*/ 0 w 522"/>
                  <a:gd name="T47" fmla="*/ 0 h 455"/>
                  <a:gd name="T48" fmla="*/ 0 w 522"/>
                  <a:gd name="T49" fmla="*/ 0 h 455"/>
                  <a:gd name="T50" fmla="*/ 0 w 522"/>
                  <a:gd name="T51" fmla="*/ 0 h 45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2"/>
                  <a:gd name="T79" fmla="*/ 0 h 455"/>
                  <a:gd name="T80" fmla="*/ 522 w 522"/>
                  <a:gd name="T81" fmla="*/ 455 h 45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2" h="455">
                    <a:moveTo>
                      <a:pt x="136" y="443"/>
                    </a:moveTo>
                    <a:lnTo>
                      <a:pt x="129" y="439"/>
                    </a:lnTo>
                    <a:lnTo>
                      <a:pt x="387" y="439"/>
                    </a:lnTo>
                    <a:lnTo>
                      <a:pt x="380" y="443"/>
                    </a:lnTo>
                    <a:lnTo>
                      <a:pt x="507" y="226"/>
                    </a:lnTo>
                    <a:lnTo>
                      <a:pt x="507" y="234"/>
                    </a:lnTo>
                    <a:lnTo>
                      <a:pt x="377" y="16"/>
                    </a:lnTo>
                    <a:lnTo>
                      <a:pt x="383" y="20"/>
                    </a:lnTo>
                    <a:lnTo>
                      <a:pt x="135" y="16"/>
                    </a:lnTo>
                    <a:lnTo>
                      <a:pt x="142" y="12"/>
                    </a:lnTo>
                    <a:lnTo>
                      <a:pt x="15" y="229"/>
                    </a:lnTo>
                    <a:lnTo>
                      <a:pt x="15" y="221"/>
                    </a:lnTo>
                    <a:lnTo>
                      <a:pt x="136" y="443"/>
                    </a:lnTo>
                    <a:close/>
                    <a:moveTo>
                      <a:pt x="1" y="229"/>
                    </a:moveTo>
                    <a:cubicBezTo>
                      <a:pt x="0" y="226"/>
                      <a:pt x="0" y="223"/>
                      <a:pt x="1" y="221"/>
                    </a:cubicBezTo>
                    <a:lnTo>
                      <a:pt x="128" y="4"/>
                    </a:lnTo>
                    <a:cubicBezTo>
                      <a:pt x="129" y="2"/>
                      <a:pt x="132" y="0"/>
                      <a:pt x="135" y="0"/>
                    </a:cubicBezTo>
                    <a:lnTo>
                      <a:pt x="384" y="4"/>
                    </a:lnTo>
                    <a:cubicBezTo>
                      <a:pt x="386" y="4"/>
                      <a:pt x="389" y="6"/>
                      <a:pt x="390" y="8"/>
                    </a:cubicBezTo>
                    <a:lnTo>
                      <a:pt x="521" y="226"/>
                    </a:lnTo>
                    <a:cubicBezTo>
                      <a:pt x="522" y="228"/>
                      <a:pt x="522" y="231"/>
                      <a:pt x="521" y="234"/>
                    </a:cubicBezTo>
                    <a:lnTo>
                      <a:pt x="394" y="451"/>
                    </a:lnTo>
                    <a:cubicBezTo>
                      <a:pt x="393" y="453"/>
                      <a:pt x="390" y="455"/>
                      <a:pt x="387" y="455"/>
                    </a:cubicBezTo>
                    <a:lnTo>
                      <a:pt x="129" y="455"/>
                    </a:lnTo>
                    <a:cubicBezTo>
                      <a:pt x="126" y="455"/>
                      <a:pt x="124" y="453"/>
                      <a:pt x="122" y="451"/>
                    </a:cubicBezTo>
                    <a:lnTo>
                      <a:pt x="1" y="22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5" name="Freeform 2410"/>
              <p:cNvSpPr>
                <a:spLocks/>
              </p:cNvSpPr>
              <p:nvPr/>
            </p:nvSpPr>
            <p:spPr bwMode="auto">
              <a:xfrm>
                <a:off x="1210" y="1933"/>
                <a:ext cx="77" cy="75"/>
              </a:xfrm>
              <a:custGeom>
                <a:avLst/>
                <a:gdLst>
                  <a:gd name="T0" fmla="*/ 19 w 77"/>
                  <a:gd name="T1" fmla="*/ 75 h 75"/>
                  <a:gd name="T2" fmla="*/ 58 w 77"/>
                  <a:gd name="T3" fmla="*/ 75 h 75"/>
                  <a:gd name="T4" fmla="*/ 77 w 77"/>
                  <a:gd name="T5" fmla="*/ 38 h 75"/>
                  <a:gd name="T6" fmla="*/ 58 w 77"/>
                  <a:gd name="T7" fmla="*/ 0 h 75"/>
                  <a:gd name="T8" fmla="*/ 20 w 77"/>
                  <a:gd name="T9" fmla="*/ 0 h 75"/>
                  <a:gd name="T10" fmla="*/ 0 w 77"/>
                  <a:gd name="T11" fmla="*/ 37 h 75"/>
                  <a:gd name="T12" fmla="*/ 19 w 77"/>
                  <a:gd name="T13" fmla="*/ 75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19" y="75"/>
                    </a:moveTo>
                    <a:lnTo>
                      <a:pt x="58" y="75"/>
                    </a:lnTo>
                    <a:lnTo>
                      <a:pt x="77" y="38"/>
                    </a:lnTo>
                    <a:lnTo>
                      <a:pt x="58" y="0"/>
                    </a:lnTo>
                    <a:lnTo>
                      <a:pt x="20" y="0"/>
                    </a:lnTo>
                    <a:lnTo>
                      <a:pt x="0" y="37"/>
                    </a:lnTo>
                    <a:lnTo>
                      <a:pt x="19" y="75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6" name="Freeform 2411"/>
              <p:cNvSpPr>
                <a:spLocks/>
              </p:cNvSpPr>
              <p:nvPr/>
            </p:nvSpPr>
            <p:spPr bwMode="auto">
              <a:xfrm>
                <a:off x="1206" y="1938"/>
                <a:ext cx="78" cy="75"/>
              </a:xfrm>
              <a:custGeom>
                <a:avLst/>
                <a:gdLst>
                  <a:gd name="T0" fmla="*/ 19 w 78"/>
                  <a:gd name="T1" fmla="*/ 75 h 75"/>
                  <a:gd name="T2" fmla="*/ 58 w 78"/>
                  <a:gd name="T3" fmla="*/ 75 h 75"/>
                  <a:gd name="T4" fmla="*/ 78 w 78"/>
                  <a:gd name="T5" fmla="*/ 38 h 75"/>
                  <a:gd name="T6" fmla="*/ 58 w 78"/>
                  <a:gd name="T7" fmla="*/ 0 h 75"/>
                  <a:gd name="T8" fmla="*/ 20 w 78"/>
                  <a:gd name="T9" fmla="*/ 1 h 75"/>
                  <a:gd name="T10" fmla="*/ 0 w 78"/>
                  <a:gd name="T11" fmla="*/ 38 h 75"/>
                  <a:gd name="T12" fmla="*/ 19 w 78"/>
                  <a:gd name="T13" fmla="*/ 75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5"/>
                  <a:gd name="T23" fmla="*/ 78 w 78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5">
                    <a:moveTo>
                      <a:pt x="19" y="75"/>
                    </a:moveTo>
                    <a:lnTo>
                      <a:pt x="58" y="75"/>
                    </a:lnTo>
                    <a:lnTo>
                      <a:pt x="78" y="38"/>
                    </a:lnTo>
                    <a:lnTo>
                      <a:pt x="58" y="0"/>
                    </a:lnTo>
                    <a:lnTo>
                      <a:pt x="20" y="1"/>
                    </a:lnTo>
                    <a:lnTo>
                      <a:pt x="0" y="38"/>
                    </a:lnTo>
                    <a:lnTo>
                      <a:pt x="19" y="75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7" name="Freeform 2412"/>
              <p:cNvSpPr>
                <a:spLocks noEditPoints="1"/>
              </p:cNvSpPr>
              <p:nvPr/>
            </p:nvSpPr>
            <p:spPr bwMode="auto">
              <a:xfrm>
                <a:off x="1205" y="1937"/>
                <a:ext cx="80" cy="78"/>
              </a:xfrm>
              <a:custGeom>
                <a:avLst/>
                <a:gdLst>
                  <a:gd name="T0" fmla="*/ 0 w 523"/>
                  <a:gd name="T1" fmla="*/ 0 h 458"/>
                  <a:gd name="T2" fmla="*/ 0 w 523"/>
                  <a:gd name="T3" fmla="*/ 0 h 458"/>
                  <a:gd name="T4" fmla="*/ 0 w 523"/>
                  <a:gd name="T5" fmla="*/ 0 h 458"/>
                  <a:gd name="T6" fmla="*/ 0 w 523"/>
                  <a:gd name="T7" fmla="*/ 0 h 458"/>
                  <a:gd name="T8" fmla="*/ 0 w 523"/>
                  <a:gd name="T9" fmla="*/ 0 h 458"/>
                  <a:gd name="T10" fmla="*/ 0 w 523"/>
                  <a:gd name="T11" fmla="*/ 0 h 458"/>
                  <a:gd name="T12" fmla="*/ 0 w 523"/>
                  <a:gd name="T13" fmla="*/ 0 h 458"/>
                  <a:gd name="T14" fmla="*/ 0 w 523"/>
                  <a:gd name="T15" fmla="*/ 0 h 458"/>
                  <a:gd name="T16" fmla="*/ 0 w 523"/>
                  <a:gd name="T17" fmla="*/ 0 h 458"/>
                  <a:gd name="T18" fmla="*/ 0 w 523"/>
                  <a:gd name="T19" fmla="*/ 0 h 458"/>
                  <a:gd name="T20" fmla="*/ 0 w 523"/>
                  <a:gd name="T21" fmla="*/ 0 h 458"/>
                  <a:gd name="T22" fmla="*/ 0 w 523"/>
                  <a:gd name="T23" fmla="*/ 0 h 458"/>
                  <a:gd name="T24" fmla="*/ 0 w 523"/>
                  <a:gd name="T25" fmla="*/ 0 h 458"/>
                  <a:gd name="T26" fmla="*/ 0 w 523"/>
                  <a:gd name="T27" fmla="*/ 0 h 458"/>
                  <a:gd name="T28" fmla="*/ 0 w 523"/>
                  <a:gd name="T29" fmla="*/ 0 h 458"/>
                  <a:gd name="T30" fmla="*/ 0 w 523"/>
                  <a:gd name="T31" fmla="*/ 0 h 458"/>
                  <a:gd name="T32" fmla="*/ 0 w 523"/>
                  <a:gd name="T33" fmla="*/ 0 h 458"/>
                  <a:gd name="T34" fmla="*/ 0 w 523"/>
                  <a:gd name="T35" fmla="*/ 0 h 458"/>
                  <a:gd name="T36" fmla="*/ 0 w 523"/>
                  <a:gd name="T37" fmla="*/ 0 h 458"/>
                  <a:gd name="T38" fmla="*/ 0 w 523"/>
                  <a:gd name="T39" fmla="*/ 0 h 458"/>
                  <a:gd name="T40" fmla="*/ 0 w 523"/>
                  <a:gd name="T41" fmla="*/ 0 h 458"/>
                  <a:gd name="T42" fmla="*/ 0 w 523"/>
                  <a:gd name="T43" fmla="*/ 0 h 458"/>
                  <a:gd name="T44" fmla="*/ 0 w 523"/>
                  <a:gd name="T45" fmla="*/ 0 h 458"/>
                  <a:gd name="T46" fmla="*/ 0 w 523"/>
                  <a:gd name="T47" fmla="*/ 0 h 458"/>
                  <a:gd name="T48" fmla="*/ 0 w 523"/>
                  <a:gd name="T49" fmla="*/ 0 h 458"/>
                  <a:gd name="T50" fmla="*/ 0 w 523"/>
                  <a:gd name="T51" fmla="*/ 0 h 45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3"/>
                  <a:gd name="T79" fmla="*/ 0 h 458"/>
                  <a:gd name="T80" fmla="*/ 523 w 523"/>
                  <a:gd name="T81" fmla="*/ 458 h 45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3" h="458">
                    <a:moveTo>
                      <a:pt x="137" y="445"/>
                    </a:moveTo>
                    <a:lnTo>
                      <a:pt x="130" y="441"/>
                    </a:lnTo>
                    <a:lnTo>
                      <a:pt x="387" y="442"/>
                    </a:lnTo>
                    <a:lnTo>
                      <a:pt x="380" y="446"/>
                    </a:lnTo>
                    <a:lnTo>
                      <a:pt x="508" y="228"/>
                    </a:lnTo>
                    <a:lnTo>
                      <a:pt x="508" y="236"/>
                    </a:lnTo>
                    <a:lnTo>
                      <a:pt x="380" y="12"/>
                    </a:lnTo>
                    <a:lnTo>
                      <a:pt x="387" y="16"/>
                    </a:lnTo>
                    <a:lnTo>
                      <a:pt x="135" y="19"/>
                    </a:lnTo>
                    <a:lnTo>
                      <a:pt x="142" y="15"/>
                    </a:lnTo>
                    <a:lnTo>
                      <a:pt x="15" y="232"/>
                    </a:lnTo>
                    <a:lnTo>
                      <a:pt x="15" y="224"/>
                    </a:lnTo>
                    <a:lnTo>
                      <a:pt x="137" y="445"/>
                    </a:lnTo>
                    <a:close/>
                    <a:moveTo>
                      <a:pt x="1" y="232"/>
                    </a:moveTo>
                    <a:cubicBezTo>
                      <a:pt x="0" y="230"/>
                      <a:pt x="0" y="227"/>
                      <a:pt x="1" y="224"/>
                    </a:cubicBezTo>
                    <a:lnTo>
                      <a:pt x="128" y="6"/>
                    </a:lnTo>
                    <a:cubicBezTo>
                      <a:pt x="130" y="4"/>
                      <a:pt x="132" y="3"/>
                      <a:pt x="135" y="3"/>
                    </a:cubicBezTo>
                    <a:lnTo>
                      <a:pt x="387" y="0"/>
                    </a:lnTo>
                    <a:cubicBezTo>
                      <a:pt x="390" y="0"/>
                      <a:pt x="393" y="2"/>
                      <a:pt x="394" y="5"/>
                    </a:cubicBezTo>
                    <a:lnTo>
                      <a:pt x="521" y="228"/>
                    </a:lnTo>
                    <a:cubicBezTo>
                      <a:pt x="523" y="231"/>
                      <a:pt x="523" y="234"/>
                      <a:pt x="521" y="236"/>
                    </a:cubicBezTo>
                    <a:lnTo>
                      <a:pt x="394" y="454"/>
                    </a:lnTo>
                    <a:cubicBezTo>
                      <a:pt x="393" y="456"/>
                      <a:pt x="390" y="458"/>
                      <a:pt x="387" y="458"/>
                    </a:cubicBezTo>
                    <a:lnTo>
                      <a:pt x="130" y="457"/>
                    </a:lnTo>
                    <a:cubicBezTo>
                      <a:pt x="127" y="457"/>
                      <a:pt x="124" y="455"/>
                      <a:pt x="123" y="453"/>
                    </a:cubicBezTo>
                    <a:lnTo>
                      <a:pt x="1" y="2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8" name="Freeform 2413"/>
              <p:cNvSpPr>
                <a:spLocks/>
              </p:cNvSpPr>
              <p:nvPr/>
            </p:nvSpPr>
            <p:spPr bwMode="auto">
              <a:xfrm>
                <a:off x="1149" y="1813"/>
                <a:ext cx="77" cy="75"/>
              </a:xfrm>
              <a:custGeom>
                <a:avLst/>
                <a:gdLst>
                  <a:gd name="T0" fmla="*/ 18 w 77"/>
                  <a:gd name="T1" fmla="*/ 75 h 75"/>
                  <a:gd name="T2" fmla="*/ 58 w 77"/>
                  <a:gd name="T3" fmla="*/ 75 h 75"/>
                  <a:gd name="T4" fmla="*/ 77 w 77"/>
                  <a:gd name="T5" fmla="*/ 38 h 75"/>
                  <a:gd name="T6" fmla="*/ 58 w 77"/>
                  <a:gd name="T7" fmla="*/ 0 h 75"/>
                  <a:gd name="T8" fmla="*/ 19 w 77"/>
                  <a:gd name="T9" fmla="*/ 0 h 75"/>
                  <a:gd name="T10" fmla="*/ 0 w 77"/>
                  <a:gd name="T11" fmla="*/ 37 h 75"/>
                  <a:gd name="T12" fmla="*/ 18 w 77"/>
                  <a:gd name="T13" fmla="*/ 75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18" y="75"/>
                    </a:moveTo>
                    <a:lnTo>
                      <a:pt x="58" y="75"/>
                    </a:lnTo>
                    <a:lnTo>
                      <a:pt x="77" y="38"/>
                    </a:lnTo>
                    <a:lnTo>
                      <a:pt x="58" y="0"/>
                    </a:lnTo>
                    <a:lnTo>
                      <a:pt x="19" y="0"/>
                    </a:lnTo>
                    <a:lnTo>
                      <a:pt x="0" y="37"/>
                    </a:lnTo>
                    <a:lnTo>
                      <a:pt x="18" y="75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9" name="Freeform 2414"/>
              <p:cNvSpPr>
                <a:spLocks/>
              </p:cNvSpPr>
              <p:nvPr/>
            </p:nvSpPr>
            <p:spPr bwMode="auto">
              <a:xfrm>
                <a:off x="1149" y="1813"/>
                <a:ext cx="77" cy="75"/>
              </a:xfrm>
              <a:custGeom>
                <a:avLst/>
                <a:gdLst>
                  <a:gd name="T0" fmla="*/ 18 w 77"/>
                  <a:gd name="T1" fmla="*/ 75 h 75"/>
                  <a:gd name="T2" fmla="*/ 58 w 77"/>
                  <a:gd name="T3" fmla="*/ 75 h 75"/>
                  <a:gd name="T4" fmla="*/ 77 w 77"/>
                  <a:gd name="T5" fmla="*/ 38 h 75"/>
                  <a:gd name="T6" fmla="*/ 58 w 77"/>
                  <a:gd name="T7" fmla="*/ 0 h 75"/>
                  <a:gd name="T8" fmla="*/ 19 w 77"/>
                  <a:gd name="T9" fmla="*/ 0 h 75"/>
                  <a:gd name="T10" fmla="*/ 0 w 77"/>
                  <a:gd name="T11" fmla="*/ 37 h 75"/>
                  <a:gd name="T12" fmla="*/ 18 w 77"/>
                  <a:gd name="T13" fmla="*/ 75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18" y="75"/>
                    </a:moveTo>
                    <a:lnTo>
                      <a:pt x="58" y="75"/>
                    </a:lnTo>
                    <a:lnTo>
                      <a:pt x="77" y="38"/>
                    </a:lnTo>
                    <a:lnTo>
                      <a:pt x="58" y="0"/>
                    </a:lnTo>
                    <a:lnTo>
                      <a:pt x="19" y="0"/>
                    </a:lnTo>
                    <a:lnTo>
                      <a:pt x="0" y="37"/>
                    </a:lnTo>
                    <a:lnTo>
                      <a:pt x="18" y="75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40" name="Freeform 2415"/>
              <p:cNvSpPr>
                <a:spLocks noEditPoints="1"/>
              </p:cNvSpPr>
              <p:nvPr/>
            </p:nvSpPr>
            <p:spPr bwMode="auto">
              <a:xfrm>
                <a:off x="1148" y="1812"/>
                <a:ext cx="79" cy="77"/>
              </a:xfrm>
              <a:custGeom>
                <a:avLst/>
                <a:gdLst>
                  <a:gd name="T0" fmla="*/ 0 w 523"/>
                  <a:gd name="T1" fmla="*/ 0 h 457"/>
                  <a:gd name="T2" fmla="*/ 0 w 523"/>
                  <a:gd name="T3" fmla="*/ 0 h 457"/>
                  <a:gd name="T4" fmla="*/ 0 w 523"/>
                  <a:gd name="T5" fmla="*/ 0 h 457"/>
                  <a:gd name="T6" fmla="*/ 0 w 523"/>
                  <a:gd name="T7" fmla="*/ 0 h 457"/>
                  <a:gd name="T8" fmla="*/ 0 w 523"/>
                  <a:gd name="T9" fmla="*/ 0 h 457"/>
                  <a:gd name="T10" fmla="*/ 0 w 523"/>
                  <a:gd name="T11" fmla="*/ 0 h 457"/>
                  <a:gd name="T12" fmla="*/ 0 w 523"/>
                  <a:gd name="T13" fmla="*/ 0 h 457"/>
                  <a:gd name="T14" fmla="*/ 0 w 523"/>
                  <a:gd name="T15" fmla="*/ 0 h 457"/>
                  <a:gd name="T16" fmla="*/ 0 w 523"/>
                  <a:gd name="T17" fmla="*/ 0 h 457"/>
                  <a:gd name="T18" fmla="*/ 0 w 523"/>
                  <a:gd name="T19" fmla="*/ 0 h 457"/>
                  <a:gd name="T20" fmla="*/ 0 w 523"/>
                  <a:gd name="T21" fmla="*/ 0 h 457"/>
                  <a:gd name="T22" fmla="*/ 0 w 523"/>
                  <a:gd name="T23" fmla="*/ 0 h 457"/>
                  <a:gd name="T24" fmla="*/ 0 w 523"/>
                  <a:gd name="T25" fmla="*/ 0 h 457"/>
                  <a:gd name="T26" fmla="*/ 0 w 523"/>
                  <a:gd name="T27" fmla="*/ 0 h 457"/>
                  <a:gd name="T28" fmla="*/ 0 w 523"/>
                  <a:gd name="T29" fmla="*/ 0 h 457"/>
                  <a:gd name="T30" fmla="*/ 0 w 523"/>
                  <a:gd name="T31" fmla="*/ 0 h 457"/>
                  <a:gd name="T32" fmla="*/ 0 w 523"/>
                  <a:gd name="T33" fmla="*/ 0 h 457"/>
                  <a:gd name="T34" fmla="*/ 0 w 523"/>
                  <a:gd name="T35" fmla="*/ 0 h 457"/>
                  <a:gd name="T36" fmla="*/ 0 w 523"/>
                  <a:gd name="T37" fmla="*/ 0 h 457"/>
                  <a:gd name="T38" fmla="*/ 0 w 523"/>
                  <a:gd name="T39" fmla="*/ 0 h 457"/>
                  <a:gd name="T40" fmla="*/ 0 w 523"/>
                  <a:gd name="T41" fmla="*/ 0 h 457"/>
                  <a:gd name="T42" fmla="*/ 0 w 523"/>
                  <a:gd name="T43" fmla="*/ 0 h 457"/>
                  <a:gd name="T44" fmla="*/ 0 w 523"/>
                  <a:gd name="T45" fmla="*/ 0 h 457"/>
                  <a:gd name="T46" fmla="*/ 0 w 523"/>
                  <a:gd name="T47" fmla="*/ 0 h 457"/>
                  <a:gd name="T48" fmla="*/ 0 w 523"/>
                  <a:gd name="T49" fmla="*/ 0 h 457"/>
                  <a:gd name="T50" fmla="*/ 0 w 523"/>
                  <a:gd name="T51" fmla="*/ 0 h 4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3"/>
                  <a:gd name="T79" fmla="*/ 0 h 457"/>
                  <a:gd name="T80" fmla="*/ 523 w 523"/>
                  <a:gd name="T81" fmla="*/ 457 h 4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3" h="457">
                    <a:moveTo>
                      <a:pt x="137" y="445"/>
                    </a:moveTo>
                    <a:lnTo>
                      <a:pt x="130" y="441"/>
                    </a:lnTo>
                    <a:lnTo>
                      <a:pt x="388" y="441"/>
                    </a:lnTo>
                    <a:lnTo>
                      <a:pt x="381" y="445"/>
                    </a:lnTo>
                    <a:lnTo>
                      <a:pt x="508" y="228"/>
                    </a:lnTo>
                    <a:lnTo>
                      <a:pt x="508" y="236"/>
                    </a:lnTo>
                    <a:lnTo>
                      <a:pt x="381" y="12"/>
                    </a:lnTo>
                    <a:lnTo>
                      <a:pt x="388" y="16"/>
                    </a:lnTo>
                    <a:lnTo>
                      <a:pt x="136" y="19"/>
                    </a:lnTo>
                    <a:lnTo>
                      <a:pt x="142" y="15"/>
                    </a:lnTo>
                    <a:lnTo>
                      <a:pt x="16" y="232"/>
                    </a:lnTo>
                    <a:lnTo>
                      <a:pt x="16" y="224"/>
                    </a:lnTo>
                    <a:lnTo>
                      <a:pt x="137" y="445"/>
                    </a:lnTo>
                    <a:close/>
                    <a:moveTo>
                      <a:pt x="2" y="231"/>
                    </a:moveTo>
                    <a:cubicBezTo>
                      <a:pt x="0" y="229"/>
                      <a:pt x="0" y="226"/>
                      <a:pt x="2" y="223"/>
                    </a:cubicBezTo>
                    <a:lnTo>
                      <a:pt x="129" y="7"/>
                    </a:lnTo>
                    <a:cubicBezTo>
                      <a:pt x="130" y="4"/>
                      <a:pt x="133" y="3"/>
                      <a:pt x="135" y="3"/>
                    </a:cubicBezTo>
                    <a:lnTo>
                      <a:pt x="388" y="0"/>
                    </a:lnTo>
                    <a:cubicBezTo>
                      <a:pt x="391" y="0"/>
                      <a:pt x="394" y="1"/>
                      <a:pt x="395" y="4"/>
                    </a:cubicBezTo>
                    <a:lnTo>
                      <a:pt x="522" y="228"/>
                    </a:lnTo>
                    <a:cubicBezTo>
                      <a:pt x="523" y="231"/>
                      <a:pt x="523" y="234"/>
                      <a:pt x="522" y="236"/>
                    </a:cubicBezTo>
                    <a:lnTo>
                      <a:pt x="395" y="453"/>
                    </a:lnTo>
                    <a:cubicBezTo>
                      <a:pt x="394" y="456"/>
                      <a:pt x="391" y="457"/>
                      <a:pt x="388" y="457"/>
                    </a:cubicBezTo>
                    <a:lnTo>
                      <a:pt x="130" y="457"/>
                    </a:lnTo>
                    <a:cubicBezTo>
                      <a:pt x="127" y="457"/>
                      <a:pt x="125" y="456"/>
                      <a:pt x="123" y="453"/>
                    </a:cubicBezTo>
                    <a:lnTo>
                      <a:pt x="2" y="23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41" name="Freeform 2416"/>
              <p:cNvSpPr>
                <a:spLocks/>
              </p:cNvSpPr>
              <p:nvPr/>
            </p:nvSpPr>
            <p:spPr bwMode="auto">
              <a:xfrm>
                <a:off x="1210" y="1775"/>
                <a:ext cx="77" cy="75"/>
              </a:xfrm>
              <a:custGeom>
                <a:avLst/>
                <a:gdLst>
                  <a:gd name="T0" fmla="*/ 20 w 77"/>
                  <a:gd name="T1" fmla="*/ 74 h 75"/>
                  <a:gd name="T2" fmla="*/ 57 w 77"/>
                  <a:gd name="T3" fmla="*/ 75 h 75"/>
                  <a:gd name="T4" fmla="*/ 77 w 77"/>
                  <a:gd name="T5" fmla="*/ 38 h 75"/>
                  <a:gd name="T6" fmla="*/ 59 w 77"/>
                  <a:gd name="T7" fmla="*/ 0 h 75"/>
                  <a:gd name="T8" fmla="*/ 19 w 77"/>
                  <a:gd name="T9" fmla="*/ 0 h 75"/>
                  <a:gd name="T10" fmla="*/ 0 w 77"/>
                  <a:gd name="T11" fmla="*/ 37 h 75"/>
                  <a:gd name="T12" fmla="*/ 20 w 77"/>
                  <a:gd name="T13" fmla="*/ 74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20" y="74"/>
                    </a:moveTo>
                    <a:lnTo>
                      <a:pt x="57" y="75"/>
                    </a:lnTo>
                    <a:lnTo>
                      <a:pt x="77" y="38"/>
                    </a:lnTo>
                    <a:lnTo>
                      <a:pt x="59" y="0"/>
                    </a:lnTo>
                    <a:lnTo>
                      <a:pt x="19" y="0"/>
                    </a:lnTo>
                    <a:lnTo>
                      <a:pt x="0" y="37"/>
                    </a:lnTo>
                    <a:lnTo>
                      <a:pt x="20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42" name="Freeform 2417"/>
              <p:cNvSpPr>
                <a:spLocks/>
              </p:cNvSpPr>
              <p:nvPr/>
            </p:nvSpPr>
            <p:spPr bwMode="auto">
              <a:xfrm>
                <a:off x="1210" y="1775"/>
                <a:ext cx="77" cy="75"/>
              </a:xfrm>
              <a:custGeom>
                <a:avLst/>
                <a:gdLst>
                  <a:gd name="T0" fmla="*/ 20 w 77"/>
                  <a:gd name="T1" fmla="*/ 74 h 75"/>
                  <a:gd name="T2" fmla="*/ 57 w 77"/>
                  <a:gd name="T3" fmla="*/ 75 h 75"/>
                  <a:gd name="T4" fmla="*/ 77 w 77"/>
                  <a:gd name="T5" fmla="*/ 38 h 75"/>
                  <a:gd name="T6" fmla="*/ 59 w 77"/>
                  <a:gd name="T7" fmla="*/ 0 h 75"/>
                  <a:gd name="T8" fmla="*/ 19 w 77"/>
                  <a:gd name="T9" fmla="*/ 0 h 75"/>
                  <a:gd name="T10" fmla="*/ 0 w 77"/>
                  <a:gd name="T11" fmla="*/ 37 h 75"/>
                  <a:gd name="T12" fmla="*/ 20 w 77"/>
                  <a:gd name="T13" fmla="*/ 74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20" y="74"/>
                    </a:moveTo>
                    <a:lnTo>
                      <a:pt x="57" y="75"/>
                    </a:lnTo>
                    <a:lnTo>
                      <a:pt x="77" y="38"/>
                    </a:lnTo>
                    <a:lnTo>
                      <a:pt x="59" y="0"/>
                    </a:lnTo>
                    <a:lnTo>
                      <a:pt x="19" y="0"/>
                    </a:lnTo>
                    <a:lnTo>
                      <a:pt x="0" y="37"/>
                    </a:lnTo>
                    <a:lnTo>
                      <a:pt x="20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43" name="Freeform 2418"/>
              <p:cNvSpPr>
                <a:spLocks noEditPoints="1"/>
              </p:cNvSpPr>
              <p:nvPr/>
            </p:nvSpPr>
            <p:spPr bwMode="auto">
              <a:xfrm>
                <a:off x="1208" y="1774"/>
                <a:ext cx="80" cy="77"/>
              </a:xfrm>
              <a:custGeom>
                <a:avLst/>
                <a:gdLst>
                  <a:gd name="T0" fmla="*/ 0 w 523"/>
                  <a:gd name="T1" fmla="*/ 0 h 456"/>
                  <a:gd name="T2" fmla="*/ 0 w 523"/>
                  <a:gd name="T3" fmla="*/ 0 h 456"/>
                  <a:gd name="T4" fmla="*/ 0 w 523"/>
                  <a:gd name="T5" fmla="*/ 0 h 456"/>
                  <a:gd name="T6" fmla="*/ 0 w 523"/>
                  <a:gd name="T7" fmla="*/ 0 h 456"/>
                  <a:gd name="T8" fmla="*/ 0 w 523"/>
                  <a:gd name="T9" fmla="*/ 0 h 456"/>
                  <a:gd name="T10" fmla="*/ 0 w 523"/>
                  <a:gd name="T11" fmla="*/ 0 h 456"/>
                  <a:gd name="T12" fmla="*/ 0 w 523"/>
                  <a:gd name="T13" fmla="*/ 0 h 456"/>
                  <a:gd name="T14" fmla="*/ 0 w 523"/>
                  <a:gd name="T15" fmla="*/ 0 h 456"/>
                  <a:gd name="T16" fmla="*/ 0 w 523"/>
                  <a:gd name="T17" fmla="*/ 0 h 456"/>
                  <a:gd name="T18" fmla="*/ 0 w 523"/>
                  <a:gd name="T19" fmla="*/ 0 h 456"/>
                  <a:gd name="T20" fmla="*/ 0 w 523"/>
                  <a:gd name="T21" fmla="*/ 0 h 456"/>
                  <a:gd name="T22" fmla="*/ 0 w 523"/>
                  <a:gd name="T23" fmla="*/ 0 h 456"/>
                  <a:gd name="T24" fmla="*/ 0 w 523"/>
                  <a:gd name="T25" fmla="*/ 0 h 456"/>
                  <a:gd name="T26" fmla="*/ 0 w 523"/>
                  <a:gd name="T27" fmla="*/ 0 h 456"/>
                  <a:gd name="T28" fmla="*/ 0 w 523"/>
                  <a:gd name="T29" fmla="*/ 0 h 456"/>
                  <a:gd name="T30" fmla="*/ 0 w 523"/>
                  <a:gd name="T31" fmla="*/ 0 h 456"/>
                  <a:gd name="T32" fmla="*/ 0 w 523"/>
                  <a:gd name="T33" fmla="*/ 0 h 456"/>
                  <a:gd name="T34" fmla="*/ 0 w 523"/>
                  <a:gd name="T35" fmla="*/ 0 h 456"/>
                  <a:gd name="T36" fmla="*/ 0 w 523"/>
                  <a:gd name="T37" fmla="*/ 0 h 456"/>
                  <a:gd name="T38" fmla="*/ 0 w 523"/>
                  <a:gd name="T39" fmla="*/ 0 h 456"/>
                  <a:gd name="T40" fmla="*/ 0 w 523"/>
                  <a:gd name="T41" fmla="*/ 0 h 456"/>
                  <a:gd name="T42" fmla="*/ 0 w 523"/>
                  <a:gd name="T43" fmla="*/ 0 h 456"/>
                  <a:gd name="T44" fmla="*/ 0 w 523"/>
                  <a:gd name="T45" fmla="*/ 0 h 456"/>
                  <a:gd name="T46" fmla="*/ 0 w 523"/>
                  <a:gd name="T47" fmla="*/ 0 h 456"/>
                  <a:gd name="T48" fmla="*/ 0 w 523"/>
                  <a:gd name="T49" fmla="*/ 0 h 456"/>
                  <a:gd name="T50" fmla="*/ 0 w 523"/>
                  <a:gd name="T51" fmla="*/ 0 h 4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3"/>
                  <a:gd name="T79" fmla="*/ 0 h 456"/>
                  <a:gd name="T80" fmla="*/ 523 w 523"/>
                  <a:gd name="T81" fmla="*/ 456 h 45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3" h="456">
                    <a:moveTo>
                      <a:pt x="146" y="440"/>
                    </a:moveTo>
                    <a:lnTo>
                      <a:pt x="140" y="436"/>
                    </a:lnTo>
                    <a:lnTo>
                      <a:pt x="388" y="440"/>
                    </a:lnTo>
                    <a:lnTo>
                      <a:pt x="381" y="443"/>
                    </a:lnTo>
                    <a:lnTo>
                      <a:pt x="508" y="226"/>
                    </a:lnTo>
                    <a:lnTo>
                      <a:pt x="508" y="234"/>
                    </a:lnTo>
                    <a:lnTo>
                      <a:pt x="387" y="13"/>
                    </a:lnTo>
                    <a:lnTo>
                      <a:pt x="394" y="18"/>
                    </a:lnTo>
                    <a:lnTo>
                      <a:pt x="135" y="16"/>
                    </a:lnTo>
                    <a:lnTo>
                      <a:pt x="142" y="12"/>
                    </a:lnTo>
                    <a:lnTo>
                      <a:pt x="15" y="230"/>
                    </a:lnTo>
                    <a:lnTo>
                      <a:pt x="15" y="222"/>
                    </a:lnTo>
                    <a:lnTo>
                      <a:pt x="146" y="440"/>
                    </a:lnTo>
                    <a:close/>
                    <a:moveTo>
                      <a:pt x="1" y="230"/>
                    </a:moveTo>
                    <a:cubicBezTo>
                      <a:pt x="0" y="227"/>
                      <a:pt x="0" y="224"/>
                      <a:pt x="1" y="222"/>
                    </a:cubicBezTo>
                    <a:lnTo>
                      <a:pt x="128" y="4"/>
                    </a:lnTo>
                    <a:cubicBezTo>
                      <a:pt x="130" y="2"/>
                      <a:pt x="133" y="0"/>
                      <a:pt x="135" y="0"/>
                    </a:cubicBezTo>
                    <a:lnTo>
                      <a:pt x="394" y="2"/>
                    </a:lnTo>
                    <a:cubicBezTo>
                      <a:pt x="397" y="2"/>
                      <a:pt x="399" y="3"/>
                      <a:pt x="401" y="6"/>
                    </a:cubicBezTo>
                    <a:lnTo>
                      <a:pt x="522" y="226"/>
                    </a:lnTo>
                    <a:cubicBezTo>
                      <a:pt x="523" y="228"/>
                      <a:pt x="523" y="231"/>
                      <a:pt x="522" y="234"/>
                    </a:cubicBezTo>
                    <a:lnTo>
                      <a:pt x="394" y="452"/>
                    </a:lnTo>
                    <a:cubicBezTo>
                      <a:pt x="393" y="454"/>
                      <a:pt x="390" y="456"/>
                      <a:pt x="387" y="456"/>
                    </a:cubicBezTo>
                    <a:lnTo>
                      <a:pt x="139" y="452"/>
                    </a:lnTo>
                    <a:cubicBezTo>
                      <a:pt x="137" y="452"/>
                      <a:pt x="134" y="451"/>
                      <a:pt x="133" y="448"/>
                    </a:cubicBezTo>
                    <a:lnTo>
                      <a:pt x="1" y="2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44" name="Freeform 2419"/>
              <p:cNvSpPr>
                <a:spLocks/>
              </p:cNvSpPr>
              <p:nvPr/>
            </p:nvSpPr>
            <p:spPr bwMode="auto">
              <a:xfrm>
                <a:off x="1087" y="1694"/>
                <a:ext cx="76" cy="74"/>
              </a:xfrm>
              <a:custGeom>
                <a:avLst/>
                <a:gdLst>
                  <a:gd name="T0" fmla="*/ 19 w 76"/>
                  <a:gd name="T1" fmla="*/ 73 h 74"/>
                  <a:gd name="T2" fmla="*/ 57 w 76"/>
                  <a:gd name="T3" fmla="*/ 74 h 74"/>
                  <a:gd name="T4" fmla="*/ 76 w 76"/>
                  <a:gd name="T5" fmla="*/ 37 h 74"/>
                  <a:gd name="T6" fmla="*/ 58 w 76"/>
                  <a:gd name="T7" fmla="*/ 0 h 74"/>
                  <a:gd name="T8" fmla="*/ 19 w 76"/>
                  <a:gd name="T9" fmla="*/ 0 h 74"/>
                  <a:gd name="T10" fmla="*/ 0 w 76"/>
                  <a:gd name="T11" fmla="*/ 37 h 74"/>
                  <a:gd name="T12" fmla="*/ 19 w 76"/>
                  <a:gd name="T13" fmla="*/ 73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4"/>
                  <a:gd name="T23" fmla="*/ 76 w 76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4">
                    <a:moveTo>
                      <a:pt x="19" y="73"/>
                    </a:moveTo>
                    <a:lnTo>
                      <a:pt x="57" y="74"/>
                    </a:lnTo>
                    <a:lnTo>
                      <a:pt x="76" y="37"/>
                    </a:lnTo>
                    <a:lnTo>
                      <a:pt x="58" y="0"/>
                    </a:lnTo>
                    <a:lnTo>
                      <a:pt x="19" y="0"/>
                    </a:lnTo>
                    <a:lnTo>
                      <a:pt x="0" y="37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45" name="Freeform 2420"/>
              <p:cNvSpPr>
                <a:spLocks/>
              </p:cNvSpPr>
              <p:nvPr/>
            </p:nvSpPr>
            <p:spPr bwMode="auto">
              <a:xfrm>
                <a:off x="1087" y="1694"/>
                <a:ext cx="76" cy="74"/>
              </a:xfrm>
              <a:custGeom>
                <a:avLst/>
                <a:gdLst>
                  <a:gd name="T0" fmla="*/ 19 w 76"/>
                  <a:gd name="T1" fmla="*/ 73 h 74"/>
                  <a:gd name="T2" fmla="*/ 57 w 76"/>
                  <a:gd name="T3" fmla="*/ 74 h 74"/>
                  <a:gd name="T4" fmla="*/ 76 w 76"/>
                  <a:gd name="T5" fmla="*/ 37 h 74"/>
                  <a:gd name="T6" fmla="*/ 58 w 76"/>
                  <a:gd name="T7" fmla="*/ 0 h 74"/>
                  <a:gd name="T8" fmla="*/ 19 w 76"/>
                  <a:gd name="T9" fmla="*/ 0 h 74"/>
                  <a:gd name="T10" fmla="*/ 0 w 76"/>
                  <a:gd name="T11" fmla="*/ 37 h 74"/>
                  <a:gd name="T12" fmla="*/ 19 w 76"/>
                  <a:gd name="T13" fmla="*/ 73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4"/>
                  <a:gd name="T23" fmla="*/ 76 w 76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4">
                    <a:moveTo>
                      <a:pt x="19" y="73"/>
                    </a:moveTo>
                    <a:lnTo>
                      <a:pt x="57" y="74"/>
                    </a:lnTo>
                    <a:lnTo>
                      <a:pt x="76" y="37"/>
                    </a:lnTo>
                    <a:lnTo>
                      <a:pt x="58" y="0"/>
                    </a:lnTo>
                    <a:lnTo>
                      <a:pt x="19" y="0"/>
                    </a:lnTo>
                    <a:lnTo>
                      <a:pt x="0" y="37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46" name="Freeform 2421"/>
              <p:cNvSpPr>
                <a:spLocks noEditPoints="1"/>
              </p:cNvSpPr>
              <p:nvPr/>
            </p:nvSpPr>
            <p:spPr bwMode="auto">
              <a:xfrm>
                <a:off x="1086" y="1692"/>
                <a:ext cx="79" cy="77"/>
              </a:xfrm>
              <a:custGeom>
                <a:avLst/>
                <a:gdLst>
                  <a:gd name="T0" fmla="*/ 0 w 517"/>
                  <a:gd name="T1" fmla="*/ 0 h 454"/>
                  <a:gd name="T2" fmla="*/ 0 w 517"/>
                  <a:gd name="T3" fmla="*/ 0 h 454"/>
                  <a:gd name="T4" fmla="*/ 0 w 517"/>
                  <a:gd name="T5" fmla="*/ 0 h 454"/>
                  <a:gd name="T6" fmla="*/ 0 w 517"/>
                  <a:gd name="T7" fmla="*/ 0 h 454"/>
                  <a:gd name="T8" fmla="*/ 0 w 517"/>
                  <a:gd name="T9" fmla="*/ 0 h 454"/>
                  <a:gd name="T10" fmla="*/ 0 w 517"/>
                  <a:gd name="T11" fmla="*/ 0 h 454"/>
                  <a:gd name="T12" fmla="*/ 0 w 517"/>
                  <a:gd name="T13" fmla="*/ 0 h 454"/>
                  <a:gd name="T14" fmla="*/ 0 w 517"/>
                  <a:gd name="T15" fmla="*/ 0 h 454"/>
                  <a:gd name="T16" fmla="*/ 0 w 517"/>
                  <a:gd name="T17" fmla="*/ 0 h 454"/>
                  <a:gd name="T18" fmla="*/ 0 w 517"/>
                  <a:gd name="T19" fmla="*/ 0 h 454"/>
                  <a:gd name="T20" fmla="*/ 0 w 517"/>
                  <a:gd name="T21" fmla="*/ 0 h 454"/>
                  <a:gd name="T22" fmla="*/ 0 w 517"/>
                  <a:gd name="T23" fmla="*/ 0 h 454"/>
                  <a:gd name="T24" fmla="*/ 0 w 517"/>
                  <a:gd name="T25" fmla="*/ 0 h 454"/>
                  <a:gd name="T26" fmla="*/ 0 w 517"/>
                  <a:gd name="T27" fmla="*/ 0 h 454"/>
                  <a:gd name="T28" fmla="*/ 0 w 517"/>
                  <a:gd name="T29" fmla="*/ 0 h 454"/>
                  <a:gd name="T30" fmla="*/ 0 w 517"/>
                  <a:gd name="T31" fmla="*/ 0 h 454"/>
                  <a:gd name="T32" fmla="*/ 0 w 517"/>
                  <a:gd name="T33" fmla="*/ 0 h 454"/>
                  <a:gd name="T34" fmla="*/ 0 w 517"/>
                  <a:gd name="T35" fmla="*/ 0 h 454"/>
                  <a:gd name="T36" fmla="*/ 0 w 517"/>
                  <a:gd name="T37" fmla="*/ 0 h 454"/>
                  <a:gd name="T38" fmla="*/ 0 w 517"/>
                  <a:gd name="T39" fmla="*/ 0 h 454"/>
                  <a:gd name="T40" fmla="*/ 0 w 517"/>
                  <a:gd name="T41" fmla="*/ 0 h 454"/>
                  <a:gd name="T42" fmla="*/ 0 w 517"/>
                  <a:gd name="T43" fmla="*/ 0 h 454"/>
                  <a:gd name="T44" fmla="*/ 0 w 517"/>
                  <a:gd name="T45" fmla="*/ 0 h 454"/>
                  <a:gd name="T46" fmla="*/ 0 w 517"/>
                  <a:gd name="T47" fmla="*/ 0 h 454"/>
                  <a:gd name="T48" fmla="*/ 0 w 517"/>
                  <a:gd name="T49" fmla="*/ 0 h 454"/>
                  <a:gd name="T50" fmla="*/ 0 w 517"/>
                  <a:gd name="T51" fmla="*/ 0 h 45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7"/>
                  <a:gd name="T79" fmla="*/ 0 h 454"/>
                  <a:gd name="T80" fmla="*/ 517 w 517"/>
                  <a:gd name="T81" fmla="*/ 454 h 45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7" h="454">
                    <a:moveTo>
                      <a:pt x="140" y="439"/>
                    </a:moveTo>
                    <a:lnTo>
                      <a:pt x="134" y="435"/>
                    </a:lnTo>
                    <a:lnTo>
                      <a:pt x="382" y="438"/>
                    </a:lnTo>
                    <a:lnTo>
                      <a:pt x="375" y="442"/>
                    </a:lnTo>
                    <a:lnTo>
                      <a:pt x="501" y="225"/>
                    </a:lnTo>
                    <a:lnTo>
                      <a:pt x="501" y="233"/>
                    </a:lnTo>
                    <a:lnTo>
                      <a:pt x="381" y="12"/>
                    </a:lnTo>
                    <a:lnTo>
                      <a:pt x="388" y="16"/>
                    </a:lnTo>
                    <a:lnTo>
                      <a:pt x="135" y="19"/>
                    </a:lnTo>
                    <a:lnTo>
                      <a:pt x="142" y="15"/>
                    </a:lnTo>
                    <a:lnTo>
                      <a:pt x="15" y="232"/>
                    </a:lnTo>
                    <a:lnTo>
                      <a:pt x="15" y="224"/>
                    </a:lnTo>
                    <a:lnTo>
                      <a:pt x="140" y="439"/>
                    </a:lnTo>
                    <a:close/>
                    <a:moveTo>
                      <a:pt x="1" y="232"/>
                    </a:moveTo>
                    <a:cubicBezTo>
                      <a:pt x="0" y="229"/>
                      <a:pt x="0" y="226"/>
                      <a:pt x="1" y="224"/>
                    </a:cubicBezTo>
                    <a:lnTo>
                      <a:pt x="128" y="7"/>
                    </a:lnTo>
                    <a:cubicBezTo>
                      <a:pt x="129" y="4"/>
                      <a:pt x="132" y="3"/>
                      <a:pt x="135" y="3"/>
                    </a:cubicBezTo>
                    <a:lnTo>
                      <a:pt x="388" y="0"/>
                    </a:lnTo>
                    <a:cubicBezTo>
                      <a:pt x="390" y="0"/>
                      <a:pt x="393" y="1"/>
                      <a:pt x="395" y="4"/>
                    </a:cubicBezTo>
                    <a:lnTo>
                      <a:pt x="515" y="225"/>
                    </a:lnTo>
                    <a:cubicBezTo>
                      <a:pt x="517" y="228"/>
                      <a:pt x="517" y="231"/>
                      <a:pt x="515" y="233"/>
                    </a:cubicBezTo>
                    <a:lnTo>
                      <a:pt x="388" y="450"/>
                    </a:lnTo>
                    <a:cubicBezTo>
                      <a:pt x="387" y="452"/>
                      <a:pt x="384" y="454"/>
                      <a:pt x="381" y="454"/>
                    </a:cubicBezTo>
                    <a:lnTo>
                      <a:pt x="133" y="451"/>
                    </a:lnTo>
                    <a:cubicBezTo>
                      <a:pt x="131" y="451"/>
                      <a:pt x="128" y="449"/>
                      <a:pt x="127" y="447"/>
                    </a:cubicBezTo>
                    <a:lnTo>
                      <a:pt x="1" y="2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47" name="Freeform 2422"/>
              <p:cNvSpPr>
                <a:spLocks/>
              </p:cNvSpPr>
              <p:nvPr/>
            </p:nvSpPr>
            <p:spPr bwMode="auto">
              <a:xfrm>
                <a:off x="1392" y="2288"/>
                <a:ext cx="77" cy="74"/>
              </a:xfrm>
              <a:custGeom>
                <a:avLst/>
                <a:gdLst>
                  <a:gd name="T0" fmla="*/ 19 w 77"/>
                  <a:gd name="T1" fmla="*/ 74 h 74"/>
                  <a:gd name="T2" fmla="*/ 58 w 77"/>
                  <a:gd name="T3" fmla="*/ 73 h 74"/>
                  <a:gd name="T4" fmla="*/ 77 w 77"/>
                  <a:gd name="T5" fmla="*/ 36 h 74"/>
                  <a:gd name="T6" fmla="*/ 58 w 77"/>
                  <a:gd name="T7" fmla="*/ 0 h 74"/>
                  <a:gd name="T8" fmla="*/ 20 w 77"/>
                  <a:gd name="T9" fmla="*/ 0 h 74"/>
                  <a:gd name="T10" fmla="*/ 0 w 77"/>
                  <a:gd name="T11" fmla="*/ 37 h 74"/>
                  <a:gd name="T12" fmla="*/ 19 w 77"/>
                  <a:gd name="T13" fmla="*/ 74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19" y="74"/>
                    </a:moveTo>
                    <a:lnTo>
                      <a:pt x="58" y="73"/>
                    </a:lnTo>
                    <a:lnTo>
                      <a:pt x="77" y="36"/>
                    </a:lnTo>
                    <a:lnTo>
                      <a:pt x="58" y="0"/>
                    </a:lnTo>
                    <a:lnTo>
                      <a:pt x="20" y="0"/>
                    </a:lnTo>
                    <a:lnTo>
                      <a:pt x="0" y="37"/>
                    </a:lnTo>
                    <a:lnTo>
                      <a:pt x="19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48" name="Freeform 2423"/>
              <p:cNvSpPr>
                <a:spLocks/>
              </p:cNvSpPr>
              <p:nvPr/>
            </p:nvSpPr>
            <p:spPr bwMode="auto">
              <a:xfrm>
                <a:off x="1392" y="2288"/>
                <a:ext cx="77" cy="74"/>
              </a:xfrm>
              <a:custGeom>
                <a:avLst/>
                <a:gdLst>
                  <a:gd name="T0" fmla="*/ 19 w 77"/>
                  <a:gd name="T1" fmla="*/ 74 h 74"/>
                  <a:gd name="T2" fmla="*/ 58 w 77"/>
                  <a:gd name="T3" fmla="*/ 73 h 74"/>
                  <a:gd name="T4" fmla="*/ 77 w 77"/>
                  <a:gd name="T5" fmla="*/ 36 h 74"/>
                  <a:gd name="T6" fmla="*/ 58 w 77"/>
                  <a:gd name="T7" fmla="*/ 0 h 74"/>
                  <a:gd name="T8" fmla="*/ 20 w 77"/>
                  <a:gd name="T9" fmla="*/ 0 h 74"/>
                  <a:gd name="T10" fmla="*/ 0 w 77"/>
                  <a:gd name="T11" fmla="*/ 37 h 74"/>
                  <a:gd name="T12" fmla="*/ 19 w 77"/>
                  <a:gd name="T13" fmla="*/ 74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19" y="74"/>
                    </a:moveTo>
                    <a:lnTo>
                      <a:pt x="58" y="73"/>
                    </a:lnTo>
                    <a:lnTo>
                      <a:pt x="77" y="36"/>
                    </a:lnTo>
                    <a:lnTo>
                      <a:pt x="58" y="0"/>
                    </a:lnTo>
                    <a:lnTo>
                      <a:pt x="20" y="0"/>
                    </a:lnTo>
                    <a:lnTo>
                      <a:pt x="0" y="37"/>
                    </a:lnTo>
                    <a:lnTo>
                      <a:pt x="19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49" name="Freeform 2424"/>
              <p:cNvSpPr>
                <a:spLocks noEditPoints="1"/>
              </p:cNvSpPr>
              <p:nvPr/>
            </p:nvSpPr>
            <p:spPr bwMode="auto">
              <a:xfrm>
                <a:off x="1391" y="2287"/>
                <a:ext cx="79" cy="76"/>
              </a:xfrm>
              <a:custGeom>
                <a:avLst/>
                <a:gdLst>
                  <a:gd name="T0" fmla="*/ 0 w 520"/>
                  <a:gd name="T1" fmla="*/ 0 h 451"/>
                  <a:gd name="T2" fmla="*/ 0 w 520"/>
                  <a:gd name="T3" fmla="*/ 0 h 451"/>
                  <a:gd name="T4" fmla="*/ 0 w 520"/>
                  <a:gd name="T5" fmla="*/ 0 h 451"/>
                  <a:gd name="T6" fmla="*/ 0 w 520"/>
                  <a:gd name="T7" fmla="*/ 0 h 451"/>
                  <a:gd name="T8" fmla="*/ 0 w 520"/>
                  <a:gd name="T9" fmla="*/ 0 h 451"/>
                  <a:gd name="T10" fmla="*/ 0 w 520"/>
                  <a:gd name="T11" fmla="*/ 0 h 451"/>
                  <a:gd name="T12" fmla="*/ 0 w 520"/>
                  <a:gd name="T13" fmla="*/ 0 h 451"/>
                  <a:gd name="T14" fmla="*/ 0 w 520"/>
                  <a:gd name="T15" fmla="*/ 0 h 451"/>
                  <a:gd name="T16" fmla="*/ 0 w 520"/>
                  <a:gd name="T17" fmla="*/ 0 h 451"/>
                  <a:gd name="T18" fmla="*/ 0 w 520"/>
                  <a:gd name="T19" fmla="*/ 0 h 451"/>
                  <a:gd name="T20" fmla="*/ 0 w 520"/>
                  <a:gd name="T21" fmla="*/ 0 h 451"/>
                  <a:gd name="T22" fmla="*/ 0 w 520"/>
                  <a:gd name="T23" fmla="*/ 0 h 451"/>
                  <a:gd name="T24" fmla="*/ 0 w 520"/>
                  <a:gd name="T25" fmla="*/ 0 h 451"/>
                  <a:gd name="T26" fmla="*/ 0 w 520"/>
                  <a:gd name="T27" fmla="*/ 0 h 451"/>
                  <a:gd name="T28" fmla="*/ 0 w 520"/>
                  <a:gd name="T29" fmla="*/ 0 h 451"/>
                  <a:gd name="T30" fmla="*/ 0 w 520"/>
                  <a:gd name="T31" fmla="*/ 0 h 451"/>
                  <a:gd name="T32" fmla="*/ 0 w 520"/>
                  <a:gd name="T33" fmla="*/ 0 h 451"/>
                  <a:gd name="T34" fmla="*/ 0 w 520"/>
                  <a:gd name="T35" fmla="*/ 0 h 451"/>
                  <a:gd name="T36" fmla="*/ 0 w 520"/>
                  <a:gd name="T37" fmla="*/ 0 h 451"/>
                  <a:gd name="T38" fmla="*/ 0 w 520"/>
                  <a:gd name="T39" fmla="*/ 0 h 451"/>
                  <a:gd name="T40" fmla="*/ 0 w 520"/>
                  <a:gd name="T41" fmla="*/ 0 h 451"/>
                  <a:gd name="T42" fmla="*/ 0 w 520"/>
                  <a:gd name="T43" fmla="*/ 0 h 451"/>
                  <a:gd name="T44" fmla="*/ 0 w 520"/>
                  <a:gd name="T45" fmla="*/ 0 h 451"/>
                  <a:gd name="T46" fmla="*/ 0 w 520"/>
                  <a:gd name="T47" fmla="*/ 0 h 451"/>
                  <a:gd name="T48" fmla="*/ 0 w 520"/>
                  <a:gd name="T49" fmla="*/ 0 h 451"/>
                  <a:gd name="T50" fmla="*/ 0 w 520"/>
                  <a:gd name="T51" fmla="*/ 0 h 45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0"/>
                  <a:gd name="T79" fmla="*/ 0 h 451"/>
                  <a:gd name="T80" fmla="*/ 520 w 520"/>
                  <a:gd name="T81" fmla="*/ 451 h 45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0" h="451">
                    <a:moveTo>
                      <a:pt x="140" y="439"/>
                    </a:moveTo>
                    <a:lnTo>
                      <a:pt x="133" y="435"/>
                    </a:lnTo>
                    <a:lnTo>
                      <a:pt x="385" y="431"/>
                    </a:lnTo>
                    <a:lnTo>
                      <a:pt x="378" y="435"/>
                    </a:lnTo>
                    <a:lnTo>
                      <a:pt x="505" y="218"/>
                    </a:lnTo>
                    <a:lnTo>
                      <a:pt x="505" y="226"/>
                    </a:lnTo>
                    <a:lnTo>
                      <a:pt x="380" y="12"/>
                    </a:lnTo>
                    <a:lnTo>
                      <a:pt x="387" y="16"/>
                    </a:lnTo>
                    <a:lnTo>
                      <a:pt x="136" y="18"/>
                    </a:lnTo>
                    <a:lnTo>
                      <a:pt x="143" y="15"/>
                    </a:lnTo>
                    <a:lnTo>
                      <a:pt x="16" y="232"/>
                    </a:lnTo>
                    <a:lnTo>
                      <a:pt x="16" y="224"/>
                    </a:lnTo>
                    <a:lnTo>
                      <a:pt x="140" y="439"/>
                    </a:lnTo>
                    <a:close/>
                    <a:moveTo>
                      <a:pt x="2" y="232"/>
                    </a:moveTo>
                    <a:cubicBezTo>
                      <a:pt x="0" y="230"/>
                      <a:pt x="0" y="227"/>
                      <a:pt x="2" y="224"/>
                    </a:cubicBezTo>
                    <a:lnTo>
                      <a:pt x="129" y="6"/>
                    </a:lnTo>
                    <a:cubicBezTo>
                      <a:pt x="130" y="4"/>
                      <a:pt x="133" y="2"/>
                      <a:pt x="136" y="2"/>
                    </a:cubicBezTo>
                    <a:lnTo>
                      <a:pt x="387" y="0"/>
                    </a:lnTo>
                    <a:cubicBezTo>
                      <a:pt x="390" y="0"/>
                      <a:pt x="393" y="1"/>
                      <a:pt x="394" y="4"/>
                    </a:cubicBezTo>
                    <a:lnTo>
                      <a:pt x="519" y="218"/>
                    </a:lnTo>
                    <a:cubicBezTo>
                      <a:pt x="520" y="221"/>
                      <a:pt x="520" y="224"/>
                      <a:pt x="519" y="226"/>
                    </a:cubicBezTo>
                    <a:lnTo>
                      <a:pt x="392" y="443"/>
                    </a:lnTo>
                    <a:cubicBezTo>
                      <a:pt x="391" y="446"/>
                      <a:pt x="388" y="447"/>
                      <a:pt x="385" y="447"/>
                    </a:cubicBezTo>
                    <a:lnTo>
                      <a:pt x="133" y="451"/>
                    </a:lnTo>
                    <a:cubicBezTo>
                      <a:pt x="130" y="451"/>
                      <a:pt x="128" y="449"/>
                      <a:pt x="126" y="447"/>
                    </a:cubicBezTo>
                    <a:lnTo>
                      <a:pt x="2" y="2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50" name="Freeform 2425"/>
              <p:cNvSpPr>
                <a:spLocks/>
              </p:cNvSpPr>
              <p:nvPr/>
            </p:nvSpPr>
            <p:spPr bwMode="auto">
              <a:xfrm>
                <a:off x="1641" y="1736"/>
                <a:ext cx="78" cy="75"/>
              </a:xfrm>
              <a:custGeom>
                <a:avLst/>
                <a:gdLst>
                  <a:gd name="T0" fmla="*/ 20 w 78"/>
                  <a:gd name="T1" fmla="*/ 74 h 75"/>
                  <a:gd name="T2" fmla="*/ 58 w 78"/>
                  <a:gd name="T3" fmla="*/ 75 h 75"/>
                  <a:gd name="T4" fmla="*/ 78 w 78"/>
                  <a:gd name="T5" fmla="*/ 38 h 75"/>
                  <a:gd name="T6" fmla="*/ 58 w 78"/>
                  <a:gd name="T7" fmla="*/ 1 h 75"/>
                  <a:gd name="T8" fmla="*/ 20 w 78"/>
                  <a:gd name="T9" fmla="*/ 0 h 75"/>
                  <a:gd name="T10" fmla="*/ 0 w 78"/>
                  <a:gd name="T11" fmla="*/ 37 h 75"/>
                  <a:gd name="T12" fmla="*/ 20 w 78"/>
                  <a:gd name="T13" fmla="*/ 74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5"/>
                  <a:gd name="T23" fmla="*/ 78 w 78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5">
                    <a:moveTo>
                      <a:pt x="20" y="74"/>
                    </a:moveTo>
                    <a:lnTo>
                      <a:pt x="58" y="75"/>
                    </a:lnTo>
                    <a:lnTo>
                      <a:pt x="78" y="38"/>
                    </a:lnTo>
                    <a:lnTo>
                      <a:pt x="58" y="1"/>
                    </a:lnTo>
                    <a:lnTo>
                      <a:pt x="20" y="0"/>
                    </a:lnTo>
                    <a:lnTo>
                      <a:pt x="0" y="37"/>
                    </a:lnTo>
                    <a:lnTo>
                      <a:pt x="20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51" name="Freeform 2426"/>
              <p:cNvSpPr>
                <a:spLocks/>
              </p:cNvSpPr>
              <p:nvPr/>
            </p:nvSpPr>
            <p:spPr bwMode="auto">
              <a:xfrm>
                <a:off x="1641" y="1736"/>
                <a:ext cx="78" cy="75"/>
              </a:xfrm>
              <a:custGeom>
                <a:avLst/>
                <a:gdLst>
                  <a:gd name="T0" fmla="*/ 20 w 78"/>
                  <a:gd name="T1" fmla="*/ 74 h 75"/>
                  <a:gd name="T2" fmla="*/ 58 w 78"/>
                  <a:gd name="T3" fmla="*/ 75 h 75"/>
                  <a:gd name="T4" fmla="*/ 78 w 78"/>
                  <a:gd name="T5" fmla="*/ 38 h 75"/>
                  <a:gd name="T6" fmla="*/ 58 w 78"/>
                  <a:gd name="T7" fmla="*/ 1 h 75"/>
                  <a:gd name="T8" fmla="*/ 20 w 78"/>
                  <a:gd name="T9" fmla="*/ 0 h 75"/>
                  <a:gd name="T10" fmla="*/ 0 w 78"/>
                  <a:gd name="T11" fmla="*/ 37 h 75"/>
                  <a:gd name="T12" fmla="*/ 20 w 78"/>
                  <a:gd name="T13" fmla="*/ 74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5"/>
                  <a:gd name="T23" fmla="*/ 78 w 78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5">
                    <a:moveTo>
                      <a:pt x="20" y="74"/>
                    </a:moveTo>
                    <a:lnTo>
                      <a:pt x="58" y="75"/>
                    </a:lnTo>
                    <a:lnTo>
                      <a:pt x="78" y="38"/>
                    </a:lnTo>
                    <a:lnTo>
                      <a:pt x="58" y="1"/>
                    </a:lnTo>
                    <a:lnTo>
                      <a:pt x="20" y="0"/>
                    </a:lnTo>
                    <a:lnTo>
                      <a:pt x="0" y="37"/>
                    </a:lnTo>
                    <a:lnTo>
                      <a:pt x="20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52" name="Freeform 2427"/>
              <p:cNvSpPr>
                <a:spLocks noEditPoints="1"/>
              </p:cNvSpPr>
              <p:nvPr/>
            </p:nvSpPr>
            <p:spPr bwMode="auto">
              <a:xfrm>
                <a:off x="1640" y="1735"/>
                <a:ext cx="80" cy="77"/>
              </a:xfrm>
              <a:custGeom>
                <a:avLst/>
                <a:gdLst>
                  <a:gd name="T0" fmla="*/ 0 w 523"/>
                  <a:gd name="T1" fmla="*/ 0 h 456"/>
                  <a:gd name="T2" fmla="*/ 0 w 523"/>
                  <a:gd name="T3" fmla="*/ 0 h 456"/>
                  <a:gd name="T4" fmla="*/ 0 w 523"/>
                  <a:gd name="T5" fmla="*/ 0 h 456"/>
                  <a:gd name="T6" fmla="*/ 0 w 523"/>
                  <a:gd name="T7" fmla="*/ 0 h 456"/>
                  <a:gd name="T8" fmla="*/ 0 w 523"/>
                  <a:gd name="T9" fmla="*/ 0 h 456"/>
                  <a:gd name="T10" fmla="*/ 0 w 523"/>
                  <a:gd name="T11" fmla="*/ 0 h 456"/>
                  <a:gd name="T12" fmla="*/ 0 w 523"/>
                  <a:gd name="T13" fmla="*/ 0 h 456"/>
                  <a:gd name="T14" fmla="*/ 0 w 523"/>
                  <a:gd name="T15" fmla="*/ 0 h 456"/>
                  <a:gd name="T16" fmla="*/ 0 w 523"/>
                  <a:gd name="T17" fmla="*/ 0 h 456"/>
                  <a:gd name="T18" fmla="*/ 0 w 523"/>
                  <a:gd name="T19" fmla="*/ 0 h 456"/>
                  <a:gd name="T20" fmla="*/ 0 w 523"/>
                  <a:gd name="T21" fmla="*/ 0 h 456"/>
                  <a:gd name="T22" fmla="*/ 0 w 523"/>
                  <a:gd name="T23" fmla="*/ 0 h 456"/>
                  <a:gd name="T24" fmla="*/ 0 w 523"/>
                  <a:gd name="T25" fmla="*/ 0 h 456"/>
                  <a:gd name="T26" fmla="*/ 0 w 523"/>
                  <a:gd name="T27" fmla="*/ 0 h 456"/>
                  <a:gd name="T28" fmla="*/ 0 w 523"/>
                  <a:gd name="T29" fmla="*/ 0 h 456"/>
                  <a:gd name="T30" fmla="*/ 0 w 523"/>
                  <a:gd name="T31" fmla="*/ 0 h 456"/>
                  <a:gd name="T32" fmla="*/ 0 w 523"/>
                  <a:gd name="T33" fmla="*/ 0 h 456"/>
                  <a:gd name="T34" fmla="*/ 0 w 523"/>
                  <a:gd name="T35" fmla="*/ 0 h 456"/>
                  <a:gd name="T36" fmla="*/ 0 w 523"/>
                  <a:gd name="T37" fmla="*/ 0 h 456"/>
                  <a:gd name="T38" fmla="*/ 0 w 523"/>
                  <a:gd name="T39" fmla="*/ 0 h 456"/>
                  <a:gd name="T40" fmla="*/ 0 w 523"/>
                  <a:gd name="T41" fmla="*/ 0 h 456"/>
                  <a:gd name="T42" fmla="*/ 0 w 523"/>
                  <a:gd name="T43" fmla="*/ 0 h 456"/>
                  <a:gd name="T44" fmla="*/ 0 w 523"/>
                  <a:gd name="T45" fmla="*/ 0 h 456"/>
                  <a:gd name="T46" fmla="*/ 0 w 523"/>
                  <a:gd name="T47" fmla="*/ 0 h 456"/>
                  <a:gd name="T48" fmla="*/ 0 w 523"/>
                  <a:gd name="T49" fmla="*/ 0 h 456"/>
                  <a:gd name="T50" fmla="*/ 0 w 523"/>
                  <a:gd name="T51" fmla="*/ 0 h 4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3"/>
                  <a:gd name="T79" fmla="*/ 0 h 456"/>
                  <a:gd name="T80" fmla="*/ 523 w 523"/>
                  <a:gd name="T81" fmla="*/ 456 h 45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3" h="456">
                    <a:moveTo>
                      <a:pt x="146" y="440"/>
                    </a:moveTo>
                    <a:lnTo>
                      <a:pt x="139" y="436"/>
                    </a:lnTo>
                    <a:lnTo>
                      <a:pt x="388" y="440"/>
                    </a:lnTo>
                    <a:lnTo>
                      <a:pt x="381" y="444"/>
                    </a:lnTo>
                    <a:lnTo>
                      <a:pt x="508" y="226"/>
                    </a:lnTo>
                    <a:lnTo>
                      <a:pt x="508" y="234"/>
                    </a:lnTo>
                    <a:lnTo>
                      <a:pt x="382" y="19"/>
                    </a:lnTo>
                    <a:lnTo>
                      <a:pt x="389" y="23"/>
                    </a:lnTo>
                    <a:lnTo>
                      <a:pt x="135" y="16"/>
                    </a:lnTo>
                    <a:lnTo>
                      <a:pt x="142" y="12"/>
                    </a:lnTo>
                    <a:lnTo>
                      <a:pt x="15" y="230"/>
                    </a:lnTo>
                    <a:lnTo>
                      <a:pt x="15" y="222"/>
                    </a:lnTo>
                    <a:lnTo>
                      <a:pt x="146" y="440"/>
                    </a:lnTo>
                    <a:close/>
                    <a:moveTo>
                      <a:pt x="1" y="230"/>
                    </a:moveTo>
                    <a:cubicBezTo>
                      <a:pt x="0" y="227"/>
                      <a:pt x="0" y="224"/>
                      <a:pt x="1" y="222"/>
                    </a:cubicBezTo>
                    <a:lnTo>
                      <a:pt x="128" y="4"/>
                    </a:lnTo>
                    <a:cubicBezTo>
                      <a:pt x="130" y="2"/>
                      <a:pt x="133" y="0"/>
                      <a:pt x="136" y="0"/>
                    </a:cubicBezTo>
                    <a:lnTo>
                      <a:pt x="389" y="7"/>
                    </a:lnTo>
                    <a:cubicBezTo>
                      <a:pt x="392" y="7"/>
                      <a:pt x="395" y="9"/>
                      <a:pt x="396" y="11"/>
                    </a:cubicBezTo>
                    <a:lnTo>
                      <a:pt x="522" y="226"/>
                    </a:lnTo>
                    <a:cubicBezTo>
                      <a:pt x="523" y="228"/>
                      <a:pt x="523" y="231"/>
                      <a:pt x="522" y="234"/>
                    </a:cubicBezTo>
                    <a:lnTo>
                      <a:pt x="394" y="452"/>
                    </a:lnTo>
                    <a:cubicBezTo>
                      <a:pt x="393" y="454"/>
                      <a:pt x="390" y="456"/>
                      <a:pt x="387" y="456"/>
                    </a:cubicBezTo>
                    <a:lnTo>
                      <a:pt x="139" y="452"/>
                    </a:lnTo>
                    <a:cubicBezTo>
                      <a:pt x="136" y="452"/>
                      <a:pt x="133" y="450"/>
                      <a:pt x="132" y="448"/>
                    </a:cubicBezTo>
                    <a:lnTo>
                      <a:pt x="1" y="2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53" name="Freeform 2428"/>
              <p:cNvSpPr>
                <a:spLocks/>
              </p:cNvSpPr>
              <p:nvPr/>
            </p:nvSpPr>
            <p:spPr bwMode="auto">
              <a:xfrm>
                <a:off x="1644" y="1659"/>
                <a:ext cx="76" cy="74"/>
              </a:xfrm>
              <a:custGeom>
                <a:avLst/>
                <a:gdLst>
                  <a:gd name="T0" fmla="*/ 18 w 76"/>
                  <a:gd name="T1" fmla="*/ 74 h 74"/>
                  <a:gd name="T2" fmla="*/ 58 w 76"/>
                  <a:gd name="T3" fmla="*/ 74 h 74"/>
                  <a:gd name="T4" fmla="*/ 76 w 76"/>
                  <a:gd name="T5" fmla="*/ 37 h 74"/>
                  <a:gd name="T6" fmla="*/ 57 w 76"/>
                  <a:gd name="T7" fmla="*/ 0 h 74"/>
                  <a:gd name="T8" fmla="*/ 19 w 76"/>
                  <a:gd name="T9" fmla="*/ 0 h 74"/>
                  <a:gd name="T10" fmla="*/ 0 w 76"/>
                  <a:gd name="T11" fmla="*/ 37 h 74"/>
                  <a:gd name="T12" fmla="*/ 18 w 76"/>
                  <a:gd name="T13" fmla="*/ 74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4"/>
                  <a:gd name="T23" fmla="*/ 76 w 76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4">
                    <a:moveTo>
                      <a:pt x="18" y="74"/>
                    </a:moveTo>
                    <a:lnTo>
                      <a:pt x="58" y="74"/>
                    </a:lnTo>
                    <a:lnTo>
                      <a:pt x="76" y="37"/>
                    </a:lnTo>
                    <a:lnTo>
                      <a:pt x="57" y="0"/>
                    </a:lnTo>
                    <a:lnTo>
                      <a:pt x="19" y="0"/>
                    </a:lnTo>
                    <a:lnTo>
                      <a:pt x="0" y="37"/>
                    </a:lnTo>
                    <a:lnTo>
                      <a:pt x="18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54" name="Freeform 2429"/>
              <p:cNvSpPr>
                <a:spLocks/>
              </p:cNvSpPr>
              <p:nvPr/>
            </p:nvSpPr>
            <p:spPr bwMode="auto">
              <a:xfrm>
                <a:off x="1644" y="1659"/>
                <a:ext cx="76" cy="74"/>
              </a:xfrm>
              <a:custGeom>
                <a:avLst/>
                <a:gdLst>
                  <a:gd name="T0" fmla="*/ 18 w 76"/>
                  <a:gd name="T1" fmla="*/ 74 h 74"/>
                  <a:gd name="T2" fmla="*/ 58 w 76"/>
                  <a:gd name="T3" fmla="*/ 74 h 74"/>
                  <a:gd name="T4" fmla="*/ 76 w 76"/>
                  <a:gd name="T5" fmla="*/ 37 h 74"/>
                  <a:gd name="T6" fmla="*/ 57 w 76"/>
                  <a:gd name="T7" fmla="*/ 0 h 74"/>
                  <a:gd name="T8" fmla="*/ 19 w 76"/>
                  <a:gd name="T9" fmla="*/ 0 h 74"/>
                  <a:gd name="T10" fmla="*/ 0 w 76"/>
                  <a:gd name="T11" fmla="*/ 37 h 74"/>
                  <a:gd name="T12" fmla="*/ 18 w 76"/>
                  <a:gd name="T13" fmla="*/ 74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4"/>
                  <a:gd name="T23" fmla="*/ 76 w 76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4">
                    <a:moveTo>
                      <a:pt x="18" y="74"/>
                    </a:moveTo>
                    <a:lnTo>
                      <a:pt x="58" y="74"/>
                    </a:lnTo>
                    <a:lnTo>
                      <a:pt x="76" y="37"/>
                    </a:lnTo>
                    <a:lnTo>
                      <a:pt x="57" y="0"/>
                    </a:lnTo>
                    <a:lnTo>
                      <a:pt x="19" y="0"/>
                    </a:lnTo>
                    <a:lnTo>
                      <a:pt x="0" y="37"/>
                    </a:lnTo>
                    <a:lnTo>
                      <a:pt x="18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55" name="Freeform 2430"/>
              <p:cNvSpPr>
                <a:spLocks noEditPoints="1"/>
              </p:cNvSpPr>
              <p:nvPr/>
            </p:nvSpPr>
            <p:spPr bwMode="auto">
              <a:xfrm>
                <a:off x="1643" y="1657"/>
                <a:ext cx="78" cy="77"/>
              </a:xfrm>
              <a:custGeom>
                <a:avLst/>
                <a:gdLst>
                  <a:gd name="T0" fmla="*/ 0 w 516"/>
                  <a:gd name="T1" fmla="*/ 0 h 455"/>
                  <a:gd name="T2" fmla="*/ 0 w 516"/>
                  <a:gd name="T3" fmla="*/ 0 h 455"/>
                  <a:gd name="T4" fmla="*/ 0 w 516"/>
                  <a:gd name="T5" fmla="*/ 0 h 455"/>
                  <a:gd name="T6" fmla="*/ 0 w 516"/>
                  <a:gd name="T7" fmla="*/ 0 h 455"/>
                  <a:gd name="T8" fmla="*/ 0 w 516"/>
                  <a:gd name="T9" fmla="*/ 0 h 455"/>
                  <a:gd name="T10" fmla="*/ 0 w 516"/>
                  <a:gd name="T11" fmla="*/ 0 h 455"/>
                  <a:gd name="T12" fmla="*/ 0 w 516"/>
                  <a:gd name="T13" fmla="*/ 0 h 455"/>
                  <a:gd name="T14" fmla="*/ 0 w 516"/>
                  <a:gd name="T15" fmla="*/ 0 h 455"/>
                  <a:gd name="T16" fmla="*/ 0 w 516"/>
                  <a:gd name="T17" fmla="*/ 0 h 455"/>
                  <a:gd name="T18" fmla="*/ 0 w 516"/>
                  <a:gd name="T19" fmla="*/ 0 h 455"/>
                  <a:gd name="T20" fmla="*/ 0 w 516"/>
                  <a:gd name="T21" fmla="*/ 0 h 455"/>
                  <a:gd name="T22" fmla="*/ 0 w 516"/>
                  <a:gd name="T23" fmla="*/ 0 h 455"/>
                  <a:gd name="T24" fmla="*/ 0 w 516"/>
                  <a:gd name="T25" fmla="*/ 0 h 455"/>
                  <a:gd name="T26" fmla="*/ 0 w 516"/>
                  <a:gd name="T27" fmla="*/ 0 h 455"/>
                  <a:gd name="T28" fmla="*/ 0 w 516"/>
                  <a:gd name="T29" fmla="*/ 0 h 455"/>
                  <a:gd name="T30" fmla="*/ 0 w 516"/>
                  <a:gd name="T31" fmla="*/ 0 h 455"/>
                  <a:gd name="T32" fmla="*/ 0 w 516"/>
                  <a:gd name="T33" fmla="*/ 0 h 455"/>
                  <a:gd name="T34" fmla="*/ 0 w 516"/>
                  <a:gd name="T35" fmla="*/ 0 h 455"/>
                  <a:gd name="T36" fmla="*/ 0 w 516"/>
                  <a:gd name="T37" fmla="*/ 0 h 455"/>
                  <a:gd name="T38" fmla="*/ 0 w 516"/>
                  <a:gd name="T39" fmla="*/ 0 h 455"/>
                  <a:gd name="T40" fmla="*/ 0 w 516"/>
                  <a:gd name="T41" fmla="*/ 0 h 455"/>
                  <a:gd name="T42" fmla="*/ 0 w 516"/>
                  <a:gd name="T43" fmla="*/ 0 h 455"/>
                  <a:gd name="T44" fmla="*/ 0 w 516"/>
                  <a:gd name="T45" fmla="*/ 0 h 455"/>
                  <a:gd name="T46" fmla="*/ 0 w 516"/>
                  <a:gd name="T47" fmla="*/ 0 h 455"/>
                  <a:gd name="T48" fmla="*/ 0 w 516"/>
                  <a:gd name="T49" fmla="*/ 0 h 455"/>
                  <a:gd name="T50" fmla="*/ 0 w 516"/>
                  <a:gd name="T51" fmla="*/ 0 h 45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6"/>
                  <a:gd name="T79" fmla="*/ 0 h 455"/>
                  <a:gd name="T80" fmla="*/ 516 w 516"/>
                  <a:gd name="T81" fmla="*/ 455 h 45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6" h="455">
                    <a:moveTo>
                      <a:pt x="136" y="443"/>
                    </a:moveTo>
                    <a:lnTo>
                      <a:pt x="129" y="438"/>
                    </a:lnTo>
                    <a:lnTo>
                      <a:pt x="387" y="439"/>
                    </a:lnTo>
                    <a:lnTo>
                      <a:pt x="380" y="444"/>
                    </a:lnTo>
                    <a:lnTo>
                      <a:pt x="501" y="222"/>
                    </a:lnTo>
                    <a:lnTo>
                      <a:pt x="501" y="230"/>
                    </a:lnTo>
                    <a:lnTo>
                      <a:pt x="376" y="16"/>
                    </a:lnTo>
                    <a:lnTo>
                      <a:pt x="383" y="20"/>
                    </a:lnTo>
                    <a:lnTo>
                      <a:pt x="135" y="16"/>
                    </a:lnTo>
                    <a:lnTo>
                      <a:pt x="142" y="12"/>
                    </a:lnTo>
                    <a:lnTo>
                      <a:pt x="15" y="230"/>
                    </a:lnTo>
                    <a:lnTo>
                      <a:pt x="15" y="222"/>
                    </a:lnTo>
                    <a:lnTo>
                      <a:pt x="136" y="443"/>
                    </a:lnTo>
                    <a:close/>
                    <a:moveTo>
                      <a:pt x="1" y="230"/>
                    </a:moveTo>
                    <a:cubicBezTo>
                      <a:pt x="0" y="228"/>
                      <a:pt x="0" y="225"/>
                      <a:pt x="1" y="222"/>
                    </a:cubicBezTo>
                    <a:lnTo>
                      <a:pt x="129" y="4"/>
                    </a:lnTo>
                    <a:cubicBezTo>
                      <a:pt x="130" y="2"/>
                      <a:pt x="133" y="0"/>
                      <a:pt x="136" y="0"/>
                    </a:cubicBezTo>
                    <a:lnTo>
                      <a:pt x="384" y="4"/>
                    </a:lnTo>
                    <a:cubicBezTo>
                      <a:pt x="386" y="4"/>
                      <a:pt x="389" y="5"/>
                      <a:pt x="390" y="8"/>
                    </a:cubicBezTo>
                    <a:lnTo>
                      <a:pt x="515" y="222"/>
                    </a:lnTo>
                    <a:cubicBezTo>
                      <a:pt x="516" y="225"/>
                      <a:pt x="516" y="228"/>
                      <a:pt x="515" y="230"/>
                    </a:cubicBezTo>
                    <a:lnTo>
                      <a:pt x="394" y="451"/>
                    </a:lnTo>
                    <a:cubicBezTo>
                      <a:pt x="392" y="454"/>
                      <a:pt x="390" y="455"/>
                      <a:pt x="387" y="455"/>
                    </a:cubicBezTo>
                    <a:lnTo>
                      <a:pt x="129" y="454"/>
                    </a:lnTo>
                    <a:cubicBezTo>
                      <a:pt x="126" y="454"/>
                      <a:pt x="124" y="453"/>
                      <a:pt x="122" y="450"/>
                    </a:cubicBezTo>
                    <a:lnTo>
                      <a:pt x="1" y="2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56" name="Freeform 2431"/>
              <p:cNvSpPr>
                <a:spLocks/>
              </p:cNvSpPr>
              <p:nvPr/>
            </p:nvSpPr>
            <p:spPr bwMode="auto">
              <a:xfrm>
                <a:off x="1579" y="1854"/>
                <a:ext cx="76" cy="74"/>
              </a:xfrm>
              <a:custGeom>
                <a:avLst/>
                <a:gdLst>
                  <a:gd name="T0" fmla="*/ 19 w 76"/>
                  <a:gd name="T1" fmla="*/ 74 h 74"/>
                  <a:gd name="T2" fmla="*/ 57 w 76"/>
                  <a:gd name="T3" fmla="*/ 74 h 74"/>
                  <a:gd name="T4" fmla="*/ 76 w 76"/>
                  <a:gd name="T5" fmla="*/ 38 h 74"/>
                  <a:gd name="T6" fmla="*/ 57 w 76"/>
                  <a:gd name="T7" fmla="*/ 0 h 74"/>
                  <a:gd name="T8" fmla="*/ 19 w 76"/>
                  <a:gd name="T9" fmla="*/ 1 h 74"/>
                  <a:gd name="T10" fmla="*/ 0 w 76"/>
                  <a:gd name="T11" fmla="*/ 38 h 74"/>
                  <a:gd name="T12" fmla="*/ 19 w 76"/>
                  <a:gd name="T13" fmla="*/ 74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4"/>
                  <a:gd name="T23" fmla="*/ 76 w 76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4">
                    <a:moveTo>
                      <a:pt x="19" y="74"/>
                    </a:moveTo>
                    <a:lnTo>
                      <a:pt x="57" y="74"/>
                    </a:lnTo>
                    <a:lnTo>
                      <a:pt x="76" y="38"/>
                    </a:lnTo>
                    <a:lnTo>
                      <a:pt x="57" y="0"/>
                    </a:lnTo>
                    <a:lnTo>
                      <a:pt x="19" y="1"/>
                    </a:lnTo>
                    <a:lnTo>
                      <a:pt x="0" y="38"/>
                    </a:lnTo>
                    <a:lnTo>
                      <a:pt x="19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57" name="Freeform 2432"/>
              <p:cNvSpPr>
                <a:spLocks/>
              </p:cNvSpPr>
              <p:nvPr/>
            </p:nvSpPr>
            <p:spPr bwMode="auto">
              <a:xfrm>
                <a:off x="1579" y="1854"/>
                <a:ext cx="76" cy="74"/>
              </a:xfrm>
              <a:custGeom>
                <a:avLst/>
                <a:gdLst>
                  <a:gd name="T0" fmla="*/ 19 w 76"/>
                  <a:gd name="T1" fmla="*/ 74 h 74"/>
                  <a:gd name="T2" fmla="*/ 57 w 76"/>
                  <a:gd name="T3" fmla="*/ 74 h 74"/>
                  <a:gd name="T4" fmla="*/ 76 w 76"/>
                  <a:gd name="T5" fmla="*/ 38 h 74"/>
                  <a:gd name="T6" fmla="*/ 57 w 76"/>
                  <a:gd name="T7" fmla="*/ 0 h 74"/>
                  <a:gd name="T8" fmla="*/ 19 w 76"/>
                  <a:gd name="T9" fmla="*/ 1 h 74"/>
                  <a:gd name="T10" fmla="*/ 0 w 76"/>
                  <a:gd name="T11" fmla="*/ 38 h 74"/>
                  <a:gd name="T12" fmla="*/ 19 w 76"/>
                  <a:gd name="T13" fmla="*/ 74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4"/>
                  <a:gd name="T23" fmla="*/ 76 w 76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4">
                    <a:moveTo>
                      <a:pt x="19" y="74"/>
                    </a:moveTo>
                    <a:lnTo>
                      <a:pt x="57" y="74"/>
                    </a:lnTo>
                    <a:lnTo>
                      <a:pt x="76" y="38"/>
                    </a:lnTo>
                    <a:lnTo>
                      <a:pt x="57" y="0"/>
                    </a:lnTo>
                    <a:lnTo>
                      <a:pt x="19" y="1"/>
                    </a:lnTo>
                    <a:lnTo>
                      <a:pt x="0" y="38"/>
                    </a:lnTo>
                    <a:lnTo>
                      <a:pt x="19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58" name="Freeform 2433"/>
              <p:cNvSpPr>
                <a:spLocks noEditPoints="1"/>
              </p:cNvSpPr>
              <p:nvPr/>
            </p:nvSpPr>
            <p:spPr bwMode="auto">
              <a:xfrm>
                <a:off x="1577" y="1853"/>
                <a:ext cx="79" cy="77"/>
              </a:xfrm>
              <a:custGeom>
                <a:avLst/>
                <a:gdLst>
                  <a:gd name="T0" fmla="*/ 0 w 516"/>
                  <a:gd name="T1" fmla="*/ 0 h 454"/>
                  <a:gd name="T2" fmla="*/ 0 w 516"/>
                  <a:gd name="T3" fmla="*/ 0 h 454"/>
                  <a:gd name="T4" fmla="*/ 0 w 516"/>
                  <a:gd name="T5" fmla="*/ 0 h 454"/>
                  <a:gd name="T6" fmla="*/ 0 w 516"/>
                  <a:gd name="T7" fmla="*/ 0 h 454"/>
                  <a:gd name="T8" fmla="*/ 0 w 516"/>
                  <a:gd name="T9" fmla="*/ 0 h 454"/>
                  <a:gd name="T10" fmla="*/ 0 w 516"/>
                  <a:gd name="T11" fmla="*/ 0 h 454"/>
                  <a:gd name="T12" fmla="*/ 0 w 516"/>
                  <a:gd name="T13" fmla="*/ 0 h 454"/>
                  <a:gd name="T14" fmla="*/ 0 w 516"/>
                  <a:gd name="T15" fmla="*/ 0 h 454"/>
                  <a:gd name="T16" fmla="*/ 0 w 516"/>
                  <a:gd name="T17" fmla="*/ 0 h 454"/>
                  <a:gd name="T18" fmla="*/ 0 w 516"/>
                  <a:gd name="T19" fmla="*/ 0 h 454"/>
                  <a:gd name="T20" fmla="*/ 0 w 516"/>
                  <a:gd name="T21" fmla="*/ 0 h 454"/>
                  <a:gd name="T22" fmla="*/ 0 w 516"/>
                  <a:gd name="T23" fmla="*/ 0 h 454"/>
                  <a:gd name="T24" fmla="*/ 0 w 516"/>
                  <a:gd name="T25" fmla="*/ 0 h 454"/>
                  <a:gd name="T26" fmla="*/ 0 w 516"/>
                  <a:gd name="T27" fmla="*/ 0 h 454"/>
                  <a:gd name="T28" fmla="*/ 0 w 516"/>
                  <a:gd name="T29" fmla="*/ 0 h 454"/>
                  <a:gd name="T30" fmla="*/ 0 w 516"/>
                  <a:gd name="T31" fmla="*/ 0 h 454"/>
                  <a:gd name="T32" fmla="*/ 0 w 516"/>
                  <a:gd name="T33" fmla="*/ 0 h 454"/>
                  <a:gd name="T34" fmla="*/ 0 w 516"/>
                  <a:gd name="T35" fmla="*/ 0 h 454"/>
                  <a:gd name="T36" fmla="*/ 0 w 516"/>
                  <a:gd name="T37" fmla="*/ 0 h 454"/>
                  <a:gd name="T38" fmla="*/ 0 w 516"/>
                  <a:gd name="T39" fmla="*/ 0 h 454"/>
                  <a:gd name="T40" fmla="*/ 0 w 516"/>
                  <a:gd name="T41" fmla="*/ 0 h 454"/>
                  <a:gd name="T42" fmla="*/ 0 w 516"/>
                  <a:gd name="T43" fmla="*/ 0 h 454"/>
                  <a:gd name="T44" fmla="*/ 0 w 516"/>
                  <a:gd name="T45" fmla="*/ 0 h 454"/>
                  <a:gd name="T46" fmla="*/ 0 w 516"/>
                  <a:gd name="T47" fmla="*/ 0 h 454"/>
                  <a:gd name="T48" fmla="*/ 0 w 516"/>
                  <a:gd name="T49" fmla="*/ 0 h 454"/>
                  <a:gd name="T50" fmla="*/ 0 w 516"/>
                  <a:gd name="T51" fmla="*/ 0 h 45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6"/>
                  <a:gd name="T79" fmla="*/ 0 h 454"/>
                  <a:gd name="T80" fmla="*/ 516 w 516"/>
                  <a:gd name="T81" fmla="*/ 454 h 45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6" h="454">
                    <a:moveTo>
                      <a:pt x="140" y="439"/>
                    </a:moveTo>
                    <a:lnTo>
                      <a:pt x="133" y="435"/>
                    </a:lnTo>
                    <a:lnTo>
                      <a:pt x="381" y="438"/>
                    </a:lnTo>
                    <a:lnTo>
                      <a:pt x="374" y="442"/>
                    </a:lnTo>
                    <a:lnTo>
                      <a:pt x="500" y="225"/>
                    </a:lnTo>
                    <a:lnTo>
                      <a:pt x="500" y="233"/>
                    </a:lnTo>
                    <a:lnTo>
                      <a:pt x="380" y="12"/>
                    </a:lnTo>
                    <a:lnTo>
                      <a:pt x="387" y="16"/>
                    </a:lnTo>
                    <a:lnTo>
                      <a:pt x="135" y="20"/>
                    </a:lnTo>
                    <a:lnTo>
                      <a:pt x="142" y="16"/>
                    </a:lnTo>
                    <a:lnTo>
                      <a:pt x="15" y="233"/>
                    </a:lnTo>
                    <a:lnTo>
                      <a:pt x="15" y="225"/>
                    </a:lnTo>
                    <a:lnTo>
                      <a:pt x="140" y="439"/>
                    </a:lnTo>
                    <a:close/>
                    <a:moveTo>
                      <a:pt x="1" y="233"/>
                    </a:moveTo>
                    <a:cubicBezTo>
                      <a:pt x="0" y="230"/>
                      <a:pt x="0" y="227"/>
                      <a:pt x="1" y="225"/>
                    </a:cubicBezTo>
                    <a:lnTo>
                      <a:pt x="128" y="8"/>
                    </a:lnTo>
                    <a:cubicBezTo>
                      <a:pt x="129" y="5"/>
                      <a:pt x="132" y="4"/>
                      <a:pt x="135" y="4"/>
                    </a:cubicBezTo>
                    <a:lnTo>
                      <a:pt x="387" y="0"/>
                    </a:lnTo>
                    <a:cubicBezTo>
                      <a:pt x="390" y="0"/>
                      <a:pt x="392" y="2"/>
                      <a:pt x="394" y="4"/>
                    </a:cubicBezTo>
                    <a:lnTo>
                      <a:pt x="514" y="226"/>
                    </a:lnTo>
                    <a:cubicBezTo>
                      <a:pt x="516" y="228"/>
                      <a:pt x="516" y="231"/>
                      <a:pt x="514" y="233"/>
                    </a:cubicBezTo>
                    <a:lnTo>
                      <a:pt x="387" y="450"/>
                    </a:lnTo>
                    <a:cubicBezTo>
                      <a:pt x="386" y="453"/>
                      <a:pt x="383" y="454"/>
                      <a:pt x="380" y="454"/>
                    </a:cubicBezTo>
                    <a:lnTo>
                      <a:pt x="132" y="451"/>
                    </a:lnTo>
                    <a:cubicBezTo>
                      <a:pt x="130" y="451"/>
                      <a:pt x="127" y="449"/>
                      <a:pt x="126" y="447"/>
                    </a:cubicBezTo>
                    <a:lnTo>
                      <a:pt x="1" y="23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59" name="Freeform 2434"/>
              <p:cNvSpPr>
                <a:spLocks/>
              </p:cNvSpPr>
              <p:nvPr/>
            </p:nvSpPr>
            <p:spPr bwMode="auto">
              <a:xfrm>
                <a:off x="1579" y="1775"/>
                <a:ext cx="77" cy="74"/>
              </a:xfrm>
              <a:custGeom>
                <a:avLst/>
                <a:gdLst>
                  <a:gd name="T0" fmla="*/ 19 w 77"/>
                  <a:gd name="T1" fmla="*/ 74 h 74"/>
                  <a:gd name="T2" fmla="*/ 58 w 77"/>
                  <a:gd name="T3" fmla="*/ 74 h 74"/>
                  <a:gd name="T4" fmla="*/ 77 w 77"/>
                  <a:gd name="T5" fmla="*/ 37 h 74"/>
                  <a:gd name="T6" fmla="*/ 59 w 77"/>
                  <a:gd name="T7" fmla="*/ 0 h 74"/>
                  <a:gd name="T8" fmla="*/ 20 w 77"/>
                  <a:gd name="T9" fmla="*/ 0 h 74"/>
                  <a:gd name="T10" fmla="*/ 0 w 77"/>
                  <a:gd name="T11" fmla="*/ 37 h 74"/>
                  <a:gd name="T12" fmla="*/ 19 w 77"/>
                  <a:gd name="T13" fmla="*/ 74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19" y="74"/>
                    </a:moveTo>
                    <a:lnTo>
                      <a:pt x="58" y="74"/>
                    </a:lnTo>
                    <a:lnTo>
                      <a:pt x="77" y="37"/>
                    </a:lnTo>
                    <a:lnTo>
                      <a:pt x="59" y="0"/>
                    </a:lnTo>
                    <a:lnTo>
                      <a:pt x="20" y="0"/>
                    </a:lnTo>
                    <a:lnTo>
                      <a:pt x="0" y="37"/>
                    </a:lnTo>
                    <a:lnTo>
                      <a:pt x="19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60" name="Freeform 2435"/>
              <p:cNvSpPr>
                <a:spLocks/>
              </p:cNvSpPr>
              <p:nvPr/>
            </p:nvSpPr>
            <p:spPr bwMode="auto">
              <a:xfrm>
                <a:off x="1579" y="1775"/>
                <a:ext cx="77" cy="74"/>
              </a:xfrm>
              <a:custGeom>
                <a:avLst/>
                <a:gdLst>
                  <a:gd name="T0" fmla="*/ 19 w 77"/>
                  <a:gd name="T1" fmla="*/ 74 h 74"/>
                  <a:gd name="T2" fmla="*/ 58 w 77"/>
                  <a:gd name="T3" fmla="*/ 74 h 74"/>
                  <a:gd name="T4" fmla="*/ 77 w 77"/>
                  <a:gd name="T5" fmla="*/ 37 h 74"/>
                  <a:gd name="T6" fmla="*/ 59 w 77"/>
                  <a:gd name="T7" fmla="*/ 0 h 74"/>
                  <a:gd name="T8" fmla="*/ 20 w 77"/>
                  <a:gd name="T9" fmla="*/ 0 h 74"/>
                  <a:gd name="T10" fmla="*/ 0 w 77"/>
                  <a:gd name="T11" fmla="*/ 37 h 74"/>
                  <a:gd name="T12" fmla="*/ 19 w 77"/>
                  <a:gd name="T13" fmla="*/ 74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19" y="74"/>
                    </a:moveTo>
                    <a:lnTo>
                      <a:pt x="58" y="74"/>
                    </a:lnTo>
                    <a:lnTo>
                      <a:pt x="77" y="37"/>
                    </a:lnTo>
                    <a:lnTo>
                      <a:pt x="59" y="0"/>
                    </a:lnTo>
                    <a:lnTo>
                      <a:pt x="20" y="0"/>
                    </a:lnTo>
                    <a:lnTo>
                      <a:pt x="0" y="37"/>
                    </a:lnTo>
                    <a:lnTo>
                      <a:pt x="19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61" name="Freeform 2436"/>
              <p:cNvSpPr>
                <a:spLocks noEditPoints="1"/>
              </p:cNvSpPr>
              <p:nvPr/>
            </p:nvSpPr>
            <p:spPr bwMode="auto">
              <a:xfrm>
                <a:off x="1578" y="1773"/>
                <a:ext cx="80" cy="78"/>
              </a:xfrm>
              <a:custGeom>
                <a:avLst/>
                <a:gdLst>
                  <a:gd name="T0" fmla="*/ 0 w 524"/>
                  <a:gd name="T1" fmla="*/ 0 h 457"/>
                  <a:gd name="T2" fmla="*/ 0 w 524"/>
                  <a:gd name="T3" fmla="*/ 0 h 457"/>
                  <a:gd name="T4" fmla="*/ 0 w 524"/>
                  <a:gd name="T5" fmla="*/ 0 h 457"/>
                  <a:gd name="T6" fmla="*/ 0 w 524"/>
                  <a:gd name="T7" fmla="*/ 0 h 457"/>
                  <a:gd name="T8" fmla="*/ 0 w 524"/>
                  <a:gd name="T9" fmla="*/ 0 h 457"/>
                  <a:gd name="T10" fmla="*/ 0 w 524"/>
                  <a:gd name="T11" fmla="*/ 0 h 457"/>
                  <a:gd name="T12" fmla="*/ 0 w 524"/>
                  <a:gd name="T13" fmla="*/ 0 h 457"/>
                  <a:gd name="T14" fmla="*/ 0 w 524"/>
                  <a:gd name="T15" fmla="*/ 0 h 457"/>
                  <a:gd name="T16" fmla="*/ 0 w 524"/>
                  <a:gd name="T17" fmla="*/ 0 h 457"/>
                  <a:gd name="T18" fmla="*/ 0 w 524"/>
                  <a:gd name="T19" fmla="*/ 0 h 457"/>
                  <a:gd name="T20" fmla="*/ 0 w 524"/>
                  <a:gd name="T21" fmla="*/ 0 h 457"/>
                  <a:gd name="T22" fmla="*/ 0 w 524"/>
                  <a:gd name="T23" fmla="*/ 0 h 457"/>
                  <a:gd name="T24" fmla="*/ 0 w 524"/>
                  <a:gd name="T25" fmla="*/ 0 h 457"/>
                  <a:gd name="T26" fmla="*/ 0 w 524"/>
                  <a:gd name="T27" fmla="*/ 0 h 457"/>
                  <a:gd name="T28" fmla="*/ 0 w 524"/>
                  <a:gd name="T29" fmla="*/ 0 h 457"/>
                  <a:gd name="T30" fmla="*/ 0 w 524"/>
                  <a:gd name="T31" fmla="*/ 0 h 457"/>
                  <a:gd name="T32" fmla="*/ 0 w 524"/>
                  <a:gd name="T33" fmla="*/ 0 h 457"/>
                  <a:gd name="T34" fmla="*/ 0 w 524"/>
                  <a:gd name="T35" fmla="*/ 0 h 457"/>
                  <a:gd name="T36" fmla="*/ 0 w 524"/>
                  <a:gd name="T37" fmla="*/ 0 h 457"/>
                  <a:gd name="T38" fmla="*/ 0 w 524"/>
                  <a:gd name="T39" fmla="*/ 0 h 457"/>
                  <a:gd name="T40" fmla="*/ 0 w 524"/>
                  <a:gd name="T41" fmla="*/ 0 h 457"/>
                  <a:gd name="T42" fmla="*/ 0 w 524"/>
                  <a:gd name="T43" fmla="*/ 0 h 457"/>
                  <a:gd name="T44" fmla="*/ 0 w 524"/>
                  <a:gd name="T45" fmla="*/ 0 h 457"/>
                  <a:gd name="T46" fmla="*/ 0 w 524"/>
                  <a:gd name="T47" fmla="*/ 0 h 457"/>
                  <a:gd name="T48" fmla="*/ 0 w 524"/>
                  <a:gd name="T49" fmla="*/ 0 h 457"/>
                  <a:gd name="T50" fmla="*/ 0 w 524"/>
                  <a:gd name="T51" fmla="*/ 0 h 4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4"/>
                  <a:gd name="T79" fmla="*/ 0 h 457"/>
                  <a:gd name="T80" fmla="*/ 524 w 524"/>
                  <a:gd name="T81" fmla="*/ 457 h 4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4" h="457">
                    <a:moveTo>
                      <a:pt x="143" y="445"/>
                    </a:moveTo>
                    <a:lnTo>
                      <a:pt x="136" y="441"/>
                    </a:lnTo>
                    <a:lnTo>
                      <a:pt x="388" y="439"/>
                    </a:lnTo>
                    <a:lnTo>
                      <a:pt x="381" y="443"/>
                    </a:lnTo>
                    <a:lnTo>
                      <a:pt x="509" y="225"/>
                    </a:lnTo>
                    <a:lnTo>
                      <a:pt x="508" y="233"/>
                    </a:lnTo>
                    <a:lnTo>
                      <a:pt x="386" y="12"/>
                    </a:lnTo>
                    <a:lnTo>
                      <a:pt x="394" y="16"/>
                    </a:lnTo>
                    <a:lnTo>
                      <a:pt x="142" y="19"/>
                    </a:lnTo>
                    <a:lnTo>
                      <a:pt x="149" y="15"/>
                    </a:lnTo>
                    <a:lnTo>
                      <a:pt x="16" y="229"/>
                    </a:lnTo>
                    <a:lnTo>
                      <a:pt x="16" y="221"/>
                    </a:lnTo>
                    <a:lnTo>
                      <a:pt x="143" y="445"/>
                    </a:lnTo>
                    <a:close/>
                    <a:moveTo>
                      <a:pt x="2" y="229"/>
                    </a:moveTo>
                    <a:cubicBezTo>
                      <a:pt x="0" y="226"/>
                      <a:pt x="0" y="223"/>
                      <a:pt x="2" y="221"/>
                    </a:cubicBezTo>
                    <a:lnTo>
                      <a:pt x="135" y="6"/>
                    </a:lnTo>
                    <a:cubicBezTo>
                      <a:pt x="137" y="4"/>
                      <a:pt x="139" y="3"/>
                      <a:pt x="142" y="3"/>
                    </a:cubicBezTo>
                    <a:lnTo>
                      <a:pt x="393" y="0"/>
                    </a:lnTo>
                    <a:cubicBezTo>
                      <a:pt x="396" y="0"/>
                      <a:pt x="399" y="2"/>
                      <a:pt x="400" y="4"/>
                    </a:cubicBezTo>
                    <a:lnTo>
                      <a:pt x="522" y="225"/>
                    </a:lnTo>
                    <a:cubicBezTo>
                      <a:pt x="524" y="228"/>
                      <a:pt x="524" y="231"/>
                      <a:pt x="522" y="233"/>
                    </a:cubicBezTo>
                    <a:lnTo>
                      <a:pt x="395" y="451"/>
                    </a:lnTo>
                    <a:cubicBezTo>
                      <a:pt x="394" y="453"/>
                      <a:pt x="391" y="455"/>
                      <a:pt x="388" y="455"/>
                    </a:cubicBezTo>
                    <a:lnTo>
                      <a:pt x="136" y="457"/>
                    </a:lnTo>
                    <a:cubicBezTo>
                      <a:pt x="133" y="457"/>
                      <a:pt x="130" y="455"/>
                      <a:pt x="129" y="453"/>
                    </a:cubicBezTo>
                    <a:lnTo>
                      <a:pt x="2" y="22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62" name="Freeform 2437"/>
              <p:cNvSpPr>
                <a:spLocks/>
              </p:cNvSpPr>
              <p:nvPr/>
            </p:nvSpPr>
            <p:spPr bwMode="auto">
              <a:xfrm>
                <a:off x="1517" y="1737"/>
                <a:ext cx="76" cy="75"/>
              </a:xfrm>
              <a:custGeom>
                <a:avLst/>
                <a:gdLst>
                  <a:gd name="T0" fmla="*/ 18 w 76"/>
                  <a:gd name="T1" fmla="*/ 75 h 75"/>
                  <a:gd name="T2" fmla="*/ 57 w 76"/>
                  <a:gd name="T3" fmla="*/ 74 h 75"/>
                  <a:gd name="T4" fmla="*/ 76 w 76"/>
                  <a:gd name="T5" fmla="*/ 38 h 75"/>
                  <a:gd name="T6" fmla="*/ 57 w 76"/>
                  <a:gd name="T7" fmla="*/ 1 h 75"/>
                  <a:gd name="T8" fmla="*/ 20 w 76"/>
                  <a:gd name="T9" fmla="*/ 0 h 75"/>
                  <a:gd name="T10" fmla="*/ 0 w 76"/>
                  <a:gd name="T11" fmla="*/ 37 h 75"/>
                  <a:gd name="T12" fmla="*/ 18 w 76"/>
                  <a:gd name="T13" fmla="*/ 75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5"/>
                  <a:gd name="T23" fmla="*/ 76 w 76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5">
                    <a:moveTo>
                      <a:pt x="18" y="75"/>
                    </a:moveTo>
                    <a:lnTo>
                      <a:pt x="57" y="74"/>
                    </a:lnTo>
                    <a:lnTo>
                      <a:pt x="76" y="38"/>
                    </a:lnTo>
                    <a:lnTo>
                      <a:pt x="57" y="1"/>
                    </a:lnTo>
                    <a:lnTo>
                      <a:pt x="20" y="0"/>
                    </a:lnTo>
                    <a:lnTo>
                      <a:pt x="0" y="37"/>
                    </a:lnTo>
                    <a:lnTo>
                      <a:pt x="18" y="75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63" name="Freeform 2438"/>
              <p:cNvSpPr>
                <a:spLocks/>
              </p:cNvSpPr>
              <p:nvPr/>
            </p:nvSpPr>
            <p:spPr bwMode="auto">
              <a:xfrm>
                <a:off x="1517" y="1737"/>
                <a:ext cx="76" cy="75"/>
              </a:xfrm>
              <a:custGeom>
                <a:avLst/>
                <a:gdLst>
                  <a:gd name="T0" fmla="*/ 18 w 76"/>
                  <a:gd name="T1" fmla="*/ 75 h 75"/>
                  <a:gd name="T2" fmla="*/ 57 w 76"/>
                  <a:gd name="T3" fmla="*/ 74 h 75"/>
                  <a:gd name="T4" fmla="*/ 76 w 76"/>
                  <a:gd name="T5" fmla="*/ 38 h 75"/>
                  <a:gd name="T6" fmla="*/ 57 w 76"/>
                  <a:gd name="T7" fmla="*/ 1 h 75"/>
                  <a:gd name="T8" fmla="*/ 20 w 76"/>
                  <a:gd name="T9" fmla="*/ 0 h 75"/>
                  <a:gd name="T10" fmla="*/ 0 w 76"/>
                  <a:gd name="T11" fmla="*/ 37 h 75"/>
                  <a:gd name="T12" fmla="*/ 18 w 76"/>
                  <a:gd name="T13" fmla="*/ 75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5"/>
                  <a:gd name="T23" fmla="*/ 76 w 76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5">
                    <a:moveTo>
                      <a:pt x="18" y="75"/>
                    </a:moveTo>
                    <a:lnTo>
                      <a:pt x="57" y="74"/>
                    </a:lnTo>
                    <a:lnTo>
                      <a:pt x="76" y="38"/>
                    </a:lnTo>
                    <a:lnTo>
                      <a:pt x="57" y="1"/>
                    </a:lnTo>
                    <a:lnTo>
                      <a:pt x="20" y="0"/>
                    </a:lnTo>
                    <a:lnTo>
                      <a:pt x="0" y="37"/>
                    </a:lnTo>
                    <a:lnTo>
                      <a:pt x="18" y="75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64" name="Freeform 2439"/>
              <p:cNvSpPr>
                <a:spLocks noEditPoints="1"/>
              </p:cNvSpPr>
              <p:nvPr/>
            </p:nvSpPr>
            <p:spPr bwMode="auto">
              <a:xfrm>
                <a:off x="1516" y="1736"/>
                <a:ext cx="78" cy="77"/>
              </a:xfrm>
              <a:custGeom>
                <a:avLst/>
                <a:gdLst>
                  <a:gd name="T0" fmla="*/ 0 w 514"/>
                  <a:gd name="T1" fmla="*/ 0 h 454"/>
                  <a:gd name="T2" fmla="*/ 0 w 514"/>
                  <a:gd name="T3" fmla="*/ 0 h 454"/>
                  <a:gd name="T4" fmla="*/ 0 w 514"/>
                  <a:gd name="T5" fmla="*/ 0 h 454"/>
                  <a:gd name="T6" fmla="*/ 0 w 514"/>
                  <a:gd name="T7" fmla="*/ 0 h 454"/>
                  <a:gd name="T8" fmla="*/ 0 w 514"/>
                  <a:gd name="T9" fmla="*/ 0 h 454"/>
                  <a:gd name="T10" fmla="*/ 0 w 514"/>
                  <a:gd name="T11" fmla="*/ 0 h 454"/>
                  <a:gd name="T12" fmla="*/ 0 w 514"/>
                  <a:gd name="T13" fmla="*/ 0 h 454"/>
                  <a:gd name="T14" fmla="*/ 0 w 514"/>
                  <a:gd name="T15" fmla="*/ 0 h 454"/>
                  <a:gd name="T16" fmla="*/ 0 w 514"/>
                  <a:gd name="T17" fmla="*/ 0 h 454"/>
                  <a:gd name="T18" fmla="*/ 0 w 514"/>
                  <a:gd name="T19" fmla="*/ 0 h 454"/>
                  <a:gd name="T20" fmla="*/ 0 w 514"/>
                  <a:gd name="T21" fmla="*/ 0 h 454"/>
                  <a:gd name="T22" fmla="*/ 0 w 514"/>
                  <a:gd name="T23" fmla="*/ 0 h 454"/>
                  <a:gd name="T24" fmla="*/ 0 w 514"/>
                  <a:gd name="T25" fmla="*/ 0 h 454"/>
                  <a:gd name="T26" fmla="*/ 0 w 514"/>
                  <a:gd name="T27" fmla="*/ 0 h 454"/>
                  <a:gd name="T28" fmla="*/ 0 w 514"/>
                  <a:gd name="T29" fmla="*/ 0 h 454"/>
                  <a:gd name="T30" fmla="*/ 0 w 514"/>
                  <a:gd name="T31" fmla="*/ 0 h 454"/>
                  <a:gd name="T32" fmla="*/ 0 w 514"/>
                  <a:gd name="T33" fmla="*/ 0 h 454"/>
                  <a:gd name="T34" fmla="*/ 0 w 514"/>
                  <a:gd name="T35" fmla="*/ 0 h 454"/>
                  <a:gd name="T36" fmla="*/ 0 w 514"/>
                  <a:gd name="T37" fmla="*/ 0 h 454"/>
                  <a:gd name="T38" fmla="*/ 0 w 514"/>
                  <a:gd name="T39" fmla="*/ 0 h 454"/>
                  <a:gd name="T40" fmla="*/ 0 w 514"/>
                  <a:gd name="T41" fmla="*/ 0 h 454"/>
                  <a:gd name="T42" fmla="*/ 0 w 514"/>
                  <a:gd name="T43" fmla="*/ 0 h 454"/>
                  <a:gd name="T44" fmla="*/ 0 w 514"/>
                  <a:gd name="T45" fmla="*/ 0 h 454"/>
                  <a:gd name="T46" fmla="*/ 0 w 514"/>
                  <a:gd name="T47" fmla="*/ 0 h 454"/>
                  <a:gd name="T48" fmla="*/ 0 w 514"/>
                  <a:gd name="T49" fmla="*/ 0 h 454"/>
                  <a:gd name="T50" fmla="*/ 0 w 514"/>
                  <a:gd name="T51" fmla="*/ 0 h 45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4"/>
                  <a:gd name="T79" fmla="*/ 0 h 454"/>
                  <a:gd name="T80" fmla="*/ 514 w 514"/>
                  <a:gd name="T81" fmla="*/ 454 h 45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4" h="454">
                    <a:moveTo>
                      <a:pt x="136" y="442"/>
                    </a:moveTo>
                    <a:lnTo>
                      <a:pt x="129" y="438"/>
                    </a:lnTo>
                    <a:lnTo>
                      <a:pt x="382" y="436"/>
                    </a:lnTo>
                    <a:lnTo>
                      <a:pt x="375" y="440"/>
                    </a:lnTo>
                    <a:lnTo>
                      <a:pt x="499" y="228"/>
                    </a:lnTo>
                    <a:lnTo>
                      <a:pt x="498" y="236"/>
                    </a:lnTo>
                    <a:lnTo>
                      <a:pt x="377" y="16"/>
                    </a:lnTo>
                    <a:lnTo>
                      <a:pt x="383" y="20"/>
                    </a:lnTo>
                    <a:lnTo>
                      <a:pt x="135" y="16"/>
                    </a:lnTo>
                    <a:lnTo>
                      <a:pt x="143" y="12"/>
                    </a:lnTo>
                    <a:lnTo>
                      <a:pt x="15" y="230"/>
                    </a:lnTo>
                    <a:lnTo>
                      <a:pt x="15" y="222"/>
                    </a:lnTo>
                    <a:lnTo>
                      <a:pt x="136" y="442"/>
                    </a:lnTo>
                    <a:close/>
                    <a:moveTo>
                      <a:pt x="1" y="230"/>
                    </a:moveTo>
                    <a:cubicBezTo>
                      <a:pt x="0" y="227"/>
                      <a:pt x="0" y="224"/>
                      <a:pt x="1" y="222"/>
                    </a:cubicBezTo>
                    <a:lnTo>
                      <a:pt x="129" y="4"/>
                    </a:lnTo>
                    <a:cubicBezTo>
                      <a:pt x="130" y="2"/>
                      <a:pt x="133" y="0"/>
                      <a:pt x="136" y="0"/>
                    </a:cubicBezTo>
                    <a:lnTo>
                      <a:pt x="384" y="4"/>
                    </a:lnTo>
                    <a:cubicBezTo>
                      <a:pt x="386" y="4"/>
                      <a:pt x="389" y="5"/>
                      <a:pt x="391" y="8"/>
                    </a:cubicBezTo>
                    <a:lnTo>
                      <a:pt x="513" y="229"/>
                    </a:lnTo>
                    <a:cubicBezTo>
                      <a:pt x="514" y="231"/>
                      <a:pt x="514" y="234"/>
                      <a:pt x="512" y="237"/>
                    </a:cubicBezTo>
                    <a:lnTo>
                      <a:pt x="389" y="448"/>
                    </a:lnTo>
                    <a:cubicBezTo>
                      <a:pt x="387" y="451"/>
                      <a:pt x="385" y="452"/>
                      <a:pt x="382" y="452"/>
                    </a:cubicBezTo>
                    <a:lnTo>
                      <a:pt x="130" y="454"/>
                    </a:lnTo>
                    <a:cubicBezTo>
                      <a:pt x="127" y="454"/>
                      <a:pt x="124" y="453"/>
                      <a:pt x="122" y="450"/>
                    </a:cubicBezTo>
                    <a:lnTo>
                      <a:pt x="1" y="2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65" name="Freeform 2440"/>
              <p:cNvSpPr>
                <a:spLocks/>
              </p:cNvSpPr>
              <p:nvPr/>
            </p:nvSpPr>
            <p:spPr bwMode="auto">
              <a:xfrm>
                <a:off x="1518" y="1657"/>
                <a:ext cx="77" cy="74"/>
              </a:xfrm>
              <a:custGeom>
                <a:avLst/>
                <a:gdLst>
                  <a:gd name="T0" fmla="*/ 19 w 77"/>
                  <a:gd name="T1" fmla="*/ 74 h 74"/>
                  <a:gd name="T2" fmla="*/ 57 w 77"/>
                  <a:gd name="T3" fmla="*/ 74 h 74"/>
                  <a:gd name="T4" fmla="*/ 77 w 77"/>
                  <a:gd name="T5" fmla="*/ 38 h 74"/>
                  <a:gd name="T6" fmla="*/ 58 w 77"/>
                  <a:gd name="T7" fmla="*/ 0 h 74"/>
                  <a:gd name="T8" fmla="*/ 20 w 77"/>
                  <a:gd name="T9" fmla="*/ 1 h 74"/>
                  <a:gd name="T10" fmla="*/ 0 w 77"/>
                  <a:gd name="T11" fmla="*/ 38 h 74"/>
                  <a:gd name="T12" fmla="*/ 19 w 77"/>
                  <a:gd name="T13" fmla="*/ 74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19" y="74"/>
                    </a:moveTo>
                    <a:lnTo>
                      <a:pt x="57" y="74"/>
                    </a:lnTo>
                    <a:lnTo>
                      <a:pt x="77" y="38"/>
                    </a:lnTo>
                    <a:lnTo>
                      <a:pt x="58" y="0"/>
                    </a:lnTo>
                    <a:lnTo>
                      <a:pt x="20" y="1"/>
                    </a:lnTo>
                    <a:lnTo>
                      <a:pt x="0" y="38"/>
                    </a:lnTo>
                    <a:lnTo>
                      <a:pt x="19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66" name="Freeform 2441"/>
              <p:cNvSpPr>
                <a:spLocks/>
              </p:cNvSpPr>
              <p:nvPr/>
            </p:nvSpPr>
            <p:spPr bwMode="auto">
              <a:xfrm>
                <a:off x="1518" y="1657"/>
                <a:ext cx="77" cy="74"/>
              </a:xfrm>
              <a:custGeom>
                <a:avLst/>
                <a:gdLst>
                  <a:gd name="T0" fmla="*/ 19 w 77"/>
                  <a:gd name="T1" fmla="*/ 74 h 74"/>
                  <a:gd name="T2" fmla="*/ 57 w 77"/>
                  <a:gd name="T3" fmla="*/ 74 h 74"/>
                  <a:gd name="T4" fmla="*/ 77 w 77"/>
                  <a:gd name="T5" fmla="*/ 38 h 74"/>
                  <a:gd name="T6" fmla="*/ 58 w 77"/>
                  <a:gd name="T7" fmla="*/ 0 h 74"/>
                  <a:gd name="T8" fmla="*/ 20 w 77"/>
                  <a:gd name="T9" fmla="*/ 1 h 74"/>
                  <a:gd name="T10" fmla="*/ 0 w 77"/>
                  <a:gd name="T11" fmla="*/ 38 h 74"/>
                  <a:gd name="T12" fmla="*/ 19 w 77"/>
                  <a:gd name="T13" fmla="*/ 74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19" y="74"/>
                    </a:moveTo>
                    <a:lnTo>
                      <a:pt x="57" y="74"/>
                    </a:lnTo>
                    <a:lnTo>
                      <a:pt x="77" y="38"/>
                    </a:lnTo>
                    <a:lnTo>
                      <a:pt x="58" y="0"/>
                    </a:lnTo>
                    <a:lnTo>
                      <a:pt x="20" y="1"/>
                    </a:lnTo>
                    <a:lnTo>
                      <a:pt x="0" y="38"/>
                    </a:lnTo>
                    <a:lnTo>
                      <a:pt x="19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67" name="Freeform 2442"/>
              <p:cNvSpPr>
                <a:spLocks noEditPoints="1"/>
              </p:cNvSpPr>
              <p:nvPr/>
            </p:nvSpPr>
            <p:spPr bwMode="auto">
              <a:xfrm>
                <a:off x="1517" y="1656"/>
                <a:ext cx="79" cy="77"/>
              </a:xfrm>
              <a:custGeom>
                <a:avLst/>
                <a:gdLst>
                  <a:gd name="T0" fmla="*/ 0 w 516"/>
                  <a:gd name="T1" fmla="*/ 0 h 454"/>
                  <a:gd name="T2" fmla="*/ 0 w 516"/>
                  <a:gd name="T3" fmla="*/ 0 h 454"/>
                  <a:gd name="T4" fmla="*/ 0 w 516"/>
                  <a:gd name="T5" fmla="*/ 0 h 454"/>
                  <a:gd name="T6" fmla="*/ 0 w 516"/>
                  <a:gd name="T7" fmla="*/ 0 h 454"/>
                  <a:gd name="T8" fmla="*/ 0 w 516"/>
                  <a:gd name="T9" fmla="*/ 0 h 454"/>
                  <a:gd name="T10" fmla="*/ 0 w 516"/>
                  <a:gd name="T11" fmla="*/ 0 h 454"/>
                  <a:gd name="T12" fmla="*/ 0 w 516"/>
                  <a:gd name="T13" fmla="*/ 0 h 454"/>
                  <a:gd name="T14" fmla="*/ 0 w 516"/>
                  <a:gd name="T15" fmla="*/ 0 h 454"/>
                  <a:gd name="T16" fmla="*/ 0 w 516"/>
                  <a:gd name="T17" fmla="*/ 0 h 454"/>
                  <a:gd name="T18" fmla="*/ 0 w 516"/>
                  <a:gd name="T19" fmla="*/ 0 h 454"/>
                  <a:gd name="T20" fmla="*/ 0 w 516"/>
                  <a:gd name="T21" fmla="*/ 0 h 454"/>
                  <a:gd name="T22" fmla="*/ 0 w 516"/>
                  <a:gd name="T23" fmla="*/ 0 h 454"/>
                  <a:gd name="T24" fmla="*/ 0 w 516"/>
                  <a:gd name="T25" fmla="*/ 0 h 454"/>
                  <a:gd name="T26" fmla="*/ 0 w 516"/>
                  <a:gd name="T27" fmla="*/ 0 h 454"/>
                  <a:gd name="T28" fmla="*/ 0 w 516"/>
                  <a:gd name="T29" fmla="*/ 0 h 454"/>
                  <a:gd name="T30" fmla="*/ 0 w 516"/>
                  <a:gd name="T31" fmla="*/ 0 h 454"/>
                  <a:gd name="T32" fmla="*/ 0 w 516"/>
                  <a:gd name="T33" fmla="*/ 0 h 454"/>
                  <a:gd name="T34" fmla="*/ 0 w 516"/>
                  <a:gd name="T35" fmla="*/ 0 h 454"/>
                  <a:gd name="T36" fmla="*/ 0 w 516"/>
                  <a:gd name="T37" fmla="*/ 0 h 454"/>
                  <a:gd name="T38" fmla="*/ 0 w 516"/>
                  <a:gd name="T39" fmla="*/ 0 h 454"/>
                  <a:gd name="T40" fmla="*/ 0 w 516"/>
                  <a:gd name="T41" fmla="*/ 0 h 454"/>
                  <a:gd name="T42" fmla="*/ 0 w 516"/>
                  <a:gd name="T43" fmla="*/ 0 h 454"/>
                  <a:gd name="T44" fmla="*/ 0 w 516"/>
                  <a:gd name="T45" fmla="*/ 0 h 454"/>
                  <a:gd name="T46" fmla="*/ 0 w 516"/>
                  <a:gd name="T47" fmla="*/ 0 h 454"/>
                  <a:gd name="T48" fmla="*/ 0 w 516"/>
                  <a:gd name="T49" fmla="*/ 0 h 454"/>
                  <a:gd name="T50" fmla="*/ 0 w 516"/>
                  <a:gd name="T51" fmla="*/ 0 h 45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6"/>
                  <a:gd name="T79" fmla="*/ 0 h 454"/>
                  <a:gd name="T80" fmla="*/ 516 w 516"/>
                  <a:gd name="T81" fmla="*/ 454 h 45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6" h="454">
                    <a:moveTo>
                      <a:pt x="140" y="439"/>
                    </a:moveTo>
                    <a:lnTo>
                      <a:pt x="133" y="435"/>
                    </a:lnTo>
                    <a:lnTo>
                      <a:pt x="381" y="438"/>
                    </a:lnTo>
                    <a:lnTo>
                      <a:pt x="374" y="442"/>
                    </a:lnTo>
                    <a:lnTo>
                      <a:pt x="501" y="225"/>
                    </a:lnTo>
                    <a:lnTo>
                      <a:pt x="501" y="233"/>
                    </a:lnTo>
                    <a:lnTo>
                      <a:pt x="380" y="12"/>
                    </a:lnTo>
                    <a:lnTo>
                      <a:pt x="387" y="16"/>
                    </a:lnTo>
                    <a:lnTo>
                      <a:pt x="135" y="20"/>
                    </a:lnTo>
                    <a:lnTo>
                      <a:pt x="142" y="16"/>
                    </a:lnTo>
                    <a:lnTo>
                      <a:pt x="15" y="233"/>
                    </a:lnTo>
                    <a:lnTo>
                      <a:pt x="15" y="224"/>
                    </a:lnTo>
                    <a:lnTo>
                      <a:pt x="140" y="439"/>
                    </a:lnTo>
                    <a:close/>
                    <a:moveTo>
                      <a:pt x="2" y="233"/>
                    </a:moveTo>
                    <a:cubicBezTo>
                      <a:pt x="0" y="230"/>
                      <a:pt x="0" y="227"/>
                      <a:pt x="2" y="224"/>
                    </a:cubicBezTo>
                    <a:lnTo>
                      <a:pt x="128" y="8"/>
                    </a:lnTo>
                    <a:cubicBezTo>
                      <a:pt x="130" y="5"/>
                      <a:pt x="132" y="4"/>
                      <a:pt x="135" y="4"/>
                    </a:cubicBezTo>
                    <a:lnTo>
                      <a:pt x="387" y="0"/>
                    </a:lnTo>
                    <a:cubicBezTo>
                      <a:pt x="390" y="0"/>
                      <a:pt x="393" y="2"/>
                      <a:pt x="394" y="4"/>
                    </a:cubicBezTo>
                    <a:lnTo>
                      <a:pt x="515" y="226"/>
                    </a:lnTo>
                    <a:cubicBezTo>
                      <a:pt x="516" y="228"/>
                      <a:pt x="516" y="231"/>
                      <a:pt x="515" y="233"/>
                    </a:cubicBezTo>
                    <a:lnTo>
                      <a:pt x="388" y="450"/>
                    </a:lnTo>
                    <a:cubicBezTo>
                      <a:pt x="386" y="453"/>
                      <a:pt x="384" y="454"/>
                      <a:pt x="381" y="454"/>
                    </a:cubicBezTo>
                    <a:lnTo>
                      <a:pt x="133" y="451"/>
                    </a:lnTo>
                    <a:cubicBezTo>
                      <a:pt x="130" y="451"/>
                      <a:pt x="128" y="449"/>
                      <a:pt x="126" y="447"/>
                    </a:cubicBezTo>
                    <a:lnTo>
                      <a:pt x="2" y="23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68" name="Freeform 2443"/>
              <p:cNvSpPr>
                <a:spLocks/>
              </p:cNvSpPr>
              <p:nvPr/>
            </p:nvSpPr>
            <p:spPr bwMode="auto">
              <a:xfrm>
                <a:off x="1580" y="2012"/>
                <a:ext cx="77" cy="75"/>
              </a:xfrm>
              <a:custGeom>
                <a:avLst/>
                <a:gdLst>
                  <a:gd name="T0" fmla="*/ 20 w 77"/>
                  <a:gd name="T1" fmla="*/ 74 h 75"/>
                  <a:gd name="T2" fmla="*/ 58 w 77"/>
                  <a:gd name="T3" fmla="*/ 75 h 75"/>
                  <a:gd name="T4" fmla="*/ 77 w 77"/>
                  <a:gd name="T5" fmla="*/ 38 h 75"/>
                  <a:gd name="T6" fmla="*/ 57 w 77"/>
                  <a:gd name="T7" fmla="*/ 1 h 75"/>
                  <a:gd name="T8" fmla="*/ 19 w 77"/>
                  <a:gd name="T9" fmla="*/ 0 h 75"/>
                  <a:gd name="T10" fmla="*/ 0 w 77"/>
                  <a:gd name="T11" fmla="*/ 37 h 75"/>
                  <a:gd name="T12" fmla="*/ 20 w 77"/>
                  <a:gd name="T13" fmla="*/ 74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20" y="74"/>
                    </a:moveTo>
                    <a:lnTo>
                      <a:pt x="58" y="75"/>
                    </a:lnTo>
                    <a:lnTo>
                      <a:pt x="77" y="38"/>
                    </a:lnTo>
                    <a:lnTo>
                      <a:pt x="57" y="1"/>
                    </a:lnTo>
                    <a:lnTo>
                      <a:pt x="19" y="0"/>
                    </a:lnTo>
                    <a:lnTo>
                      <a:pt x="0" y="37"/>
                    </a:lnTo>
                    <a:lnTo>
                      <a:pt x="20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69" name="Freeform 2444"/>
              <p:cNvSpPr>
                <a:spLocks/>
              </p:cNvSpPr>
              <p:nvPr/>
            </p:nvSpPr>
            <p:spPr bwMode="auto">
              <a:xfrm>
                <a:off x="1580" y="2012"/>
                <a:ext cx="77" cy="75"/>
              </a:xfrm>
              <a:custGeom>
                <a:avLst/>
                <a:gdLst>
                  <a:gd name="T0" fmla="*/ 20 w 77"/>
                  <a:gd name="T1" fmla="*/ 74 h 75"/>
                  <a:gd name="T2" fmla="*/ 58 w 77"/>
                  <a:gd name="T3" fmla="*/ 75 h 75"/>
                  <a:gd name="T4" fmla="*/ 77 w 77"/>
                  <a:gd name="T5" fmla="*/ 38 h 75"/>
                  <a:gd name="T6" fmla="*/ 57 w 77"/>
                  <a:gd name="T7" fmla="*/ 1 h 75"/>
                  <a:gd name="T8" fmla="*/ 19 w 77"/>
                  <a:gd name="T9" fmla="*/ 0 h 75"/>
                  <a:gd name="T10" fmla="*/ 0 w 77"/>
                  <a:gd name="T11" fmla="*/ 37 h 75"/>
                  <a:gd name="T12" fmla="*/ 20 w 77"/>
                  <a:gd name="T13" fmla="*/ 74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20" y="74"/>
                    </a:moveTo>
                    <a:lnTo>
                      <a:pt x="58" y="75"/>
                    </a:lnTo>
                    <a:lnTo>
                      <a:pt x="77" y="38"/>
                    </a:lnTo>
                    <a:lnTo>
                      <a:pt x="57" y="1"/>
                    </a:lnTo>
                    <a:lnTo>
                      <a:pt x="19" y="0"/>
                    </a:lnTo>
                    <a:lnTo>
                      <a:pt x="0" y="37"/>
                    </a:lnTo>
                    <a:lnTo>
                      <a:pt x="20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70" name="Freeform 2445"/>
              <p:cNvSpPr>
                <a:spLocks noEditPoints="1"/>
              </p:cNvSpPr>
              <p:nvPr/>
            </p:nvSpPr>
            <p:spPr bwMode="auto">
              <a:xfrm>
                <a:off x="1578" y="2011"/>
                <a:ext cx="80" cy="77"/>
              </a:xfrm>
              <a:custGeom>
                <a:avLst/>
                <a:gdLst>
                  <a:gd name="T0" fmla="*/ 0 w 524"/>
                  <a:gd name="T1" fmla="*/ 0 h 456"/>
                  <a:gd name="T2" fmla="*/ 0 w 524"/>
                  <a:gd name="T3" fmla="*/ 0 h 456"/>
                  <a:gd name="T4" fmla="*/ 0 w 524"/>
                  <a:gd name="T5" fmla="*/ 0 h 456"/>
                  <a:gd name="T6" fmla="*/ 0 w 524"/>
                  <a:gd name="T7" fmla="*/ 0 h 456"/>
                  <a:gd name="T8" fmla="*/ 0 w 524"/>
                  <a:gd name="T9" fmla="*/ 0 h 456"/>
                  <a:gd name="T10" fmla="*/ 0 w 524"/>
                  <a:gd name="T11" fmla="*/ 0 h 456"/>
                  <a:gd name="T12" fmla="*/ 0 w 524"/>
                  <a:gd name="T13" fmla="*/ 0 h 456"/>
                  <a:gd name="T14" fmla="*/ 0 w 524"/>
                  <a:gd name="T15" fmla="*/ 0 h 456"/>
                  <a:gd name="T16" fmla="*/ 0 w 524"/>
                  <a:gd name="T17" fmla="*/ 0 h 456"/>
                  <a:gd name="T18" fmla="*/ 0 w 524"/>
                  <a:gd name="T19" fmla="*/ 0 h 456"/>
                  <a:gd name="T20" fmla="*/ 0 w 524"/>
                  <a:gd name="T21" fmla="*/ 0 h 456"/>
                  <a:gd name="T22" fmla="*/ 0 w 524"/>
                  <a:gd name="T23" fmla="*/ 0 h 456"/>
                  <a:gd name="T24" fmla="*/ 0 w 524"/>
                  <a:gd name="T25" fmla="*/ 0 h 456"/>
                  <a:gd name="T26" fmla="*/ 0 w 524"/>
                  <a:gd name="T27" fmla="*/ 0 h 456"/>
                  <a:gd name="T28" fmla="*/ 0 w 524"/>
                  <a:gd name="T29" fmla="*/ 0 h 456"/>
                  <a:gd name="T30" fmla="*/ 0 w 524"/>
                  <a:gd name="T31" fmla="*/ 0 h 456"/>
                  <a:gd name="T32" fmla="*/ 0 w 524"/>
                  <a:gd name="T33" fmla="*/ 0 h 456"/>
                  <a:gd name="T34" fmla="*/ 0 w 524"/>
                  <a:gd name="T35" fmla="*/ 0 h 456"/>
                  <a:gd name="T36" fmla="*/ 0 w 524"/>
                  <a:gd name="T37" fmla="*/ 0 h 456"/>
                  <a:gd name="T38" fmla="*/ 0 w 524"/>
                  <a:gd name="T39" fmla="*/ 0 h 456"/>
                  <a:gd name="T40" fmla="*/ 0 w 524"/>
                  <a:gd name="T41" fmla="*/ 0 h 456"/>
                  <a:gd name="T42" fmla="*/ 0 w 524"/>
                  <a:gd name="T43" fmla="*/ 0 h 456"/>
                  <a:gd name="T44" fmla="*/ 0 w 524"/>
                  <a:gd name="T45" fmla="*/ 0 h 456"/>
                  <a:gd name="T46" fmla="*/ 0 w 524"/>
                  <a:gd name="T47" fmla="*/ 0 h 456"/>
                  <a:gd name="T48" fmla="*/ 0 w 524"/>
                  <a:gd name="T49" fmla="*/ 0 h 456"/>
                  <a:gd name="T50" fmla="*/ 0 w 524"/>
                  <a:gd name="T51" fmla="*/ 0 h 4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4"/>
                  <a:gd name="T79" fmla="*/ 0 h 456"/>
                  <a:gd name="T80" fmla="*/ 524 w 524"/>
                  <a:gd name="T81" fmla="*/ 456 h 45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4" h="456">
                    <a:moveTo>
                      <a:pt x="147" y="440"/>
                    </a:moveTo>
                    <a:lnTo>
                      <a:pt x="140" y="436"/>
                    </a:lnTo>
                    <a:lnTo>
                      <a:pt x="388" y="440"/>
                    </a:lnTo>
                    <a:lnTo>
                      <a:pt x="381" y="444"/>
                    </a:lnTo>
                    <a:lnTo>
                      <a:pt x="508" y="226"/>
                    </a:lnTo>
                    <a:lnTo>
                      <a:pt x="508" y="234"/>
                    </a:lnTo>
                    <a:lnTo>
                      <a:pt x="377" y="16"/>
                    </a:lnTo>
                    <a:lnTo>
                      <a:pt x="384" y="20"/>
                    </a:lnTo>
                    <a:lnTo>
                      <a:pt x="136" y="16"/>
                    </a:lnTo>
                    <a:lnTo>
                      <a:pt x="143" y="12"/>
                    </a:lnTo>
                    <a:lnTo>
                      <a:pt x="16" y="230"/>
                    </a:lnTo>
                    <a:lnTo>
                      <a:pt x="16" y="222"/>
                    </a:lnTo>
                    <a:lnTo>
                      <a:pt x="147" y="440"/>
                    </a:lnTo>
                    <a:close/>
                    <a:moveTo>
                      <a:pt x="2" y="230"/>
                    </a:moveTo>
                    <a:cubicBezTo>
                      <a:pt x="0" y="228"/>
                      <a:pt x="0" y="224"/>
                      <a:pt x="2" y="222"/>
                    </a:cubicBezTo>
                    <a:lnTo>
                      <a:pt x="129" y="4"/>
                    </a:lnTo>
                    <a:cubicBezTo>
                      <a:pt x="131" y="2"/>
                      <a:pt x="133" y="0"/>
                      <a:pt x="136" y="0"/>
                    </a:cubicBezTo>
                    <a:lnTo>
                      <a:pt x="384" y="4"/>
                    </a:lnTo>
                    <a:cubicBezTo>
                      <a:pt x="387" y="4"/>
                      <a:pt x="389" y="5"/>
                      <a:pt x="391" y="8"/>
                    </a:cubicBezTo>
                    <a:lnTo>
                      <a:pt x="522" y="226"/>
                    </a:lnTo>
                    <a:cubicBezTo>
                      <a:pt x="524" y="228"/>
                      <a:pt x="524" y="231"/>
                      <a:pt x="522" y="234"/>
                    </a:cubicBezTo>
                    <a:lnTo>
                      <a:pt x="395" y="452"/>
                    </a:lnTo>
                    <a:cubicBezTo>
                      <a:pt x="394" y="454"/>
                      <a:pt x="391" y="456"/>
                      <a:pt x="388" y="456"/>
                    </a:cubicBezTo>
                    <a:lnTo>
                      <a:pt x="140" y="452"/>
                    </a:lnTo>
                    <a:cubicBezTo>
                      <a:pt x="137" y="452"/>
                      <a:pt x="135" y="451"/>
                      <a:pt x="133" y="448"/>
                    </a:cubicBez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71" name="Freeform 2446"/>
              <p:cNvSpPr>
                <a:spLocks/>
              </p:cNvSpPr>
              <p:nvPr/>
            </p:nvSpPr>
            <p:spPr bwMode="auto">
              <a:xfrm>
                <a:off x="1516" y="1974"/>
                <a:ext cx="78" cy="75"/>
              </a:xfrm>
              <a:custGeom>
                <a:avLst/>
                <a:gdLst>
                  <a:gd name="T0" fmla="*/ 20 w 78"/>
                  <a:gd name="T1" fmla="*/ 75 h 75"/>
                  <a:gd name="T2" fmla="*/ 59 w 78"/>
                  <a:gd name="T3" fmla="*/ 75 h 75"/>
                  <a:gd name="T4" fmla="*/ 78 w 78"/>
                  <a:gd name="T5" fmla="*/ 38 h 75"/>
                  <a:gd name="T6" fmla="*/ 59 w 78"/>
                  <a:gd name="T7" fmla="*/ 2 h 75"/>
                  <a:gd name="T8" fmla="*/ 20 w 78"/>
                  <a:gd name="T9" fmla="*/ 0 h 75"/>
                  <a:gd name="T10" fmla="*/ 0 w 78"/>
                  <a:gd name="T11" fmla="*/ 38 h 75"/>
                  <a:gd name="T12" fmla="*/ 20 w 78"/>
                  <a:gd name="T13" fmla="*/ 75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5"/>
                  <a:gd name="T23" fmla="*/ 78 w 78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5">
                    <a:moveTo>
                      <a:pt x="20" y="75"/>
                    </a:moveTo>
                    <a:lnTo>
                      <a:pt x="59" y="75"/>
                    </a:lnTo>
                    <a:lnTo>
                      <a:pt x="78" y="38"/>
                    </a:lnTo>
                    <a:lnTo>
                      <a:pt x="59" y="2"/>
                    </a:lnTo>
                    <a:lnTo>
                      <a:pt x="20" y="0"/>
                    </a:lnTo>
                    <a:lnTo>
                      <a:pt x="0" y="38"/>
                    </a:lnTo>
                    <a:lnTo>
                      <a:pt x="20" y="75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72" name="Freeform 2447"/>
              <p:cNvSpPr>
                <a:spLocks/>
              </p:cNvSpPr>
              <p:nvPr/>
            </p:nvSpPr>
            <p:spPr bwMode="auto">
              <a:xfrm>
                <a:off x="1516" y="1974"/>
                <a:ext cx="78" cy="75"/>
              </a:xfrm>
              <a:custGeom>
                <a:avLst/>
                <a:gdLst>
                  <a:gd name="T0" fmla="*/ 20 w 78"/>
                  <a:gd name="T1" fmla="*/ 75 h 75"/>
                  <a:gd name="T2" fmla="*/ 59 w 78"/>
                  <a:gd name="T3" fmla="*/ 75 h 75"/>
                  <a:gd name="T4" fmla="*/ 78 w 78"/>
                  <a:gd name="T5" fmla="*/ 38 h 75"/>
                  <a:gd name="T6" fmla="*/ 59 w 78"/>
                  <a:gd name="T7" fmla="*/ 2 h 75"/>
                  <a:gd name="T8" fmla="*/ 20 w 78"/>
                  <a:gd name="T9" fmla="*/ 0 h 75"/>
                  <a:gd name="T10" fmla="*/ 0 w 78"/>
                  <a:gd name="T11" fmla="*/ 38 h 75"/>
                  <a:gd name="T12" fmla="*/ 20 w 78"/>
                  <a:gd name="T13" fmla="*/ 75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5"/>
                  <a:gd name="T23" fmla="*/ 78 w 78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5">
                    <a:moveTo>
                      <a:pt x="20" y="75"/>
                    </a:moveTo>
                    <a:lnTo>
                      <a:pt x="59" y="75"/>
                    </a:lnTo>
                    <a:lnTo>
                      <a:pt x="78" y="38"/>
                    </a:lnTo>
                    <a:lnTo>
                      <a:pt x="59" y="2"/>
                    </a:lnTo>
                    <a:lnTo>
                      <a:pt x="20" y="0"/>
                    </a:lnTo>
                    <a:lnTo>
                      <a:pt x="0" y="38"/>
                    </a:lnTo>
                    <a:lnTo>
                      <a:pt x="20" y="75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73" name="Freeform 2448"/>
              <p:cNvSpPr>
                <a:spLocks noEditPoints="1"/>
              </p:cNvSpPr>
              <p:nvPr/>
            </p:nvSpPr>
            <p:spPr bwMode="auto">
              <a:xfrm>
                <a:off x="1515" y="1973"/>
                <a:ext cx="80" cy="78"/>
              </a:xfrm>
              <a:custGeom>
                <a:avLst/>
                <a:gdLst>
                  <a:gd name="T0" fmla="*/ 0 w 527"/>
                  <a:gd name="T1" fmla="*/ 0 h 458"/>
                  <a:gd name="T2" fmla="*/ 0 w 527"/>
                  <a:gd name="T3" fmla="*/ 0 h 458"/>
                  <a:gd name="T4" fmla="*/ 0 w 527"/>
                  <a:gd name="T5" fmla="*/ 0 h 458"/>
                  <a:gd name="T6" fmla="*/ 0 w 527"/>
                  <a:gd name="T7" fmla="*/ 0 h 458"/>
                  <a:gd name="T8" fmla="*/ 0 w 527"/>
                  <a:gd name="T9" fmla="*/ 0 h 458"/>
                  <a:gd name="T10" fmla="*/ 0 w 527"/>
                  <a:gd name="T11" fmla="*/ 0 h 458"/>
                  <a:gd name="T12" fmla="*/ 0 w 527"/>
                  <a:gd name="T13" fmla="*/ 0 h 458"/>
                  <a:gd name="T14" fmla="*/ 0 w 527"/>
                  <a:gd name="T15" fmla="*/ 0 h 458"/>
                  <a:gd name="T16" fmla="*/ 0 w 527"/>
                  <a:gd name="T17" fmla="*/ 0 h 458"/>
                  <a:gd name="T18" fmla="*/ 0 w 527"/>
                  <a:gd name="T19" fmla="*/ 0 h 458"/>
                  <a:gd name="T20" fmla="*/ 0 w 527"/>
                  <a:gd name="T21" fmla="*/ 0 h 458"/>
                  <a:gd name="T22" fmla="*/ 0 w 527"/>
                  <a:gd name="T23" fmla="*/ 0 h 458"/>
                  <a:gd name="T24" fmla="*/ 0 w 527"/>
                  <a:gd name="T25" fmla="*/ 0 h 458"/>
                  <a:gd name="T26" fmla="*/ 0 w 527"/>
                  <a:gd name="T27" fmla="*/ 0 h 458"/>
                  <a:gd name="T28" fmla="*/ 0 w 527"/>
                  <a:gd name="T29" fmla="*/ 0 h 458"/>
                  <a:gd name="T30" fmla="*/ 0 w 527"/>
                  <a:gd name="T31" fmla="*/ 0 h 458"/>
                  <a:gd name="T32" fmla="*/ 0 w 527"/>
                  <a:gd name="T33" fmla="*/ 0 h 458"/>
                  <a:gd name="T34" fmla="*/ 0 w 527"/>
                  <a:gd name="T35" fmla="*/ 0 h 458"/>
                  <a:gd name="T36" fmla="*/ 0 w 527"/>
                  <a:gd name="T37" fmla="*/ 0 h 458"/>
                  <a:gd name="T38" fmla="*/ 0 w 527"/>
                  <a:gd name="T39" fmla="*/ 0 h 458"/>
                  <a:gd name="T40" fmla="*/ 0 w 527"/>
                  <a:gd name="T41" fmla="*/ 0 h 458"/>
                  <a:gd name="T42" fmla="*/ 0 w 527"/>
                  <a:gd name="T43" fmla="*/ 0 h 458"/>
                  <a:gd name="T44" fmla="*/ 0 w 527"/>
                  <a:gd name="T45" fmla="*/ 0 h 458"/>
                  <a:gd name="T46" fmla="*/ 0 w 527"/>
                  <a:gd name="T47" fmla="*/ 0 h 458"/>
                  <a:gd name="T48" fmla="*/ 0 w 527"/>
                  <a:gd name="T49" fmla="*/ 0 h 458"/>
                  <a:gd name="T50" fmla="*/ 0 w 527"/>
                  <a:gd name="T51" fmla="*/ 0 h 45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7"/>
                  <a:gd name="T79" fmla="*/ 0 h 458"/>
                  <a:gd name="T80" fmla="*/ 527 w 527"/>
                  <a:gd name="T81" fmla="*/ 458 h 45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7" h="458">
                    <a:moveTo>
                      <a:pt x="147" y="446"/>
                    </a:moveTo>
                    <a:lnTo>
                      <a:pt x="140" y="442"/>
                    </a:lnTo>
                    <a:lnTo>
                      <a:pt x="392" y="439"/>
                    </a:lnTo>
                    <a:lnTo>
                      <a:pt x="385" y="443"/>
                    </a:lnTo>
                    <a:lnTo>
                      <a:pt x="512" y="226"/>
                    </a:lnTo>
                    <a:lnTo>
                      <a:pt x="512" y="234"/>
                    </a:lnTo>
                    <a:lnTo>
                      <a:pt x="387" y="19"/>
                    </a:lnTo>
                    <a:lnTo>
                      <a:pt x="394" y="23"/>
                    </a:lnTo>
                    <a:lnTo>
                      <a:pt x="139" y="16"/>
                    </a:lnTo>
                    <a:lnTo>
                      <a:pt x="146" y="12"/>
                    </a:lnTo>
                    <a:lnTo>
                      <a:pt x="16" y="236"/>
                    </a:lnTo>
                    <a:lnTo>
                      <a:pt x="16" y="227"/>
                    </a:lnTo>
                    <a:lnTo>
                      <a:pt x="147" y="446"/>
                    </a:lnTo>
                    <a:close/>
                    <a:moveTo>
                      <a:pt x="2" y="236"/>
                    </a:moveTo>
                    <a:cubicBezTo>
                      <a:pt x="0" y="233"/>
                      <a:pt x="0" y="230"/>
                      <a:pt x="2" y="227"/>
                    </a:cubicBezTo>
                    <a:lnTo>
                      <a:pt x="133" y="4"/>
                    </a:lnTo>
                    <a:cubicBezTo>
                      <a:pt x="134" y="1"/>
                      <a:pt x="137" y="0"/>
                      <a:pt x="140" y="0"/>
                    </a:cubicBezTo>
                    <a:lnTo>
                      <a:pt x="395" y="7"/>
                    </a:lnTo>
                    <a:cubicBezTo>
                      <a:pt x="397" y="7"/>
                      <a:pt x="400" y="9"/>
                      <a:pt x="401" y="11"/>
                    </a:cubicBezTo>
                    <a:lnTo>
                      <a:pt x="526" y="226"/>
                    </a:lnTo>
                    <a:cubicBezTo>
                      <a:pt x="527" y="228"/>
                      <a:pt x="527" y="231"/>
                      <a:pt x="526" y="234"/>
                    </a:cubicBezTo>
                    <a:lnTo>
                      <a:pt x="399" y="451"/>
                    </a:lnTo>
                    <a:cubicBezTo>
                      <a:pt x="397" y="454"/>
                      <a:pt x="395" y="455"/>
                      <a:pt x="392" y="455"/>
                    </a:cubicBezTo>
                    <a:lnTo>
                      <a:pt x="140" y="458"/>
                    </a:lnTo>
                    <a:cubicBezTo>
                      <a:pt x="137" y="458"/>
                      <a:pt x="135" y="456"/>
                      <a:pt x="133" y="454"/>
                    </a:cubicBezTo>
                    <a:lnTo>
                      <a:pt x="2" y="23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74" name="Freeform 2449"/>
              <p:cNvSpPr>
                <a:spLocks/>
              </p:cNvSpPr>
              <p:nvPr/>
            </p:nvSpPr>
            <p:spPr bwMode="auto">
              <a:xfrm>
                <a:off x="1520" y="1894"/>
                <a:ext cx="76" cy="75"/>
              </a:xfrm>
              <a:custGeom>
                <a:avLst/>
                <a:gdLst>
                  <a:gd name="T0" fmla="*/ 18 w 76"/>
                  <a:gd name="T1" fmla="*/ 74 h 75"/>
                  <a:gd name="T2" fmla="*/ 57 w 76"/>
                  <a:gd name="T3" fmla="*/ 75 h 75"/>
                  <a:gd name="T4" fmla="*/ 76 w 76"/>
                  <a:gd name="T5" fmla="*/ 37 h 75"/>
                  <a:gd name="T6" fmla="*/ 57 w 76"/>
                  <a:gd name="T7" fmla="*/ 1 h 75"/>
                  <a:gd name="T8" fmla="*/ 19 w 76"/>
                  <a:gd name="T9" fmla="*/ 0 h 75"/>
                  <a:gd name="T10" fmla="*/ 0 w 76"/>
                  <a:gd name="T11" fmla="*/ 37 h 75"/>
                  <a:gd name="T12" fmla="*/ 18 w 76"/>
                  <a:gd name="T13" fmla="*/ 74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5"/>
                  <a:gd name="T23" fmla="*/ 76 w 76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5">
                    <a:moveTo>
                      <a:pt x="18" y="74"/>
                    </a:moveTo>
                    <a:lnTo>
                      <a:pt x="57" y="75"/>
                    </a:lnTo>
                    <a:lnTo>
                      <a:pt x="76" y="37"/>
                    </a:lnTo>
                    <a:lnTo>
                      <a:pt x="57" y="1"/>
                    </a:lnTo>
                    <a:lnTo>
                      <a:pt x="19" y="0"/>
                    </a:lnTo>
                    <a:lnTo>
                      <a:pt x="0" y="37"/>
                    </a:lnTo>
                    <a:lnTo>
                      <a:pt x="18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75" name="Freeform 2450"/>
              <p:cNvSpPr>
                <a:spLocks/>
              </p:cNvSpPr>
              <p:nvPr/>
            </p:nvSpPr>
            <p:spPr bwMode="auto">
              <a:xfrm>
                <a:off x="1520" y="1894"/>
                <a:ext cx="76" cy="75"/>
              </a:xfrm>
              <a:custGeom>
                <a:avLst/>
                <a:gdLst>
                  <a:gd name="T0" fmla="*/ 18 w 76"/>
                  <a:gd name="T1" fmla="*/ 74 h 75"/>
                  <a:gd name="T2" fmla="*/ 57 w 76"/>
                  <a:gd name="T3" fmla="*/ 75 h 75"/>
                  <a:gd name="T4" fmla="*/ 76 w 76"/>
                  <a:gd name="T5" fmla="*/ 37 h 75"/>
                  <a:gd name="T6" fmla="*/ 57 w 76"/>
                  <a:gd name="T7" fmla="*/ 1 h 75"/>
                  <a:gd name="T8" fmla="*/ 19 w 76"/>
                  <a:gd name="T9" fmla="*/ 0 h 75"/>
                  <a:gd name="T10" fmla="*/ 0 w 76"/>
                  <a:gd name="T11" fmla="*/ 37 h 75"/>
                  <a:gd name="T12" fmla="*/ 18 w 76"/>
                  <a:gd name="T13" fmla="*/ 74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5"/>
                  <a:gd name="T23" fmla="*/ 76 w 76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5">
                    <a:moveTo>
                      <a:pt x="18" y="74"/>
                    </a:moveTo>
                    <a:lnTo>
                      <a:pt x="57" y="75"/>
                    </a:lnTo>
                    <a:lnTo>
                      <a:pt x="76" y="37"/>
                    </a:lnTo>
                    <a:lnTo>
                      <a:pt x="57" y="1"/>
                    </a:lnTo>
                    <a:lnTo>
                      <a:pt x="19" y="0"/>
                    </a:lnTo>
                    <a:lnTo>
                      <a:pt x="0" y="37"/>
                    </a:lnTo>
                    <a:lnTo>
                      <a:pt x="18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76" name="Freeform 2451"/>
              <p:cNvSpPr>
                <a:spLocks noEditPoints="1"/>
              </p:cNvSpPr>
              <p:nvPr/>
            </p:nvSpPr>
            <p:spPr bwMode="auto">
              <a:xfrm>
                <a:off x="1518" y="1893"/>
                <a:ext cx="79" cy="77"/>
              </a:xfrm>
              <a:custGeom>
                <a:avLst/>
                <a:gdLst>
                  <a:gd name="T0" fmla="*/ 0 w 517"/>
                  <a:gd name="T1" fmla="*/ 0 h 455"/>
                  <a:gd name="T2" fmla="*/ 0 w 517"/>
                  <a:gd name="T3" fmla="*/ 0 h 455"/>
                  <a:gd name="T4" fmla="*/ 0 w 517"/>
                  <a:gd name="T5" fmla="*/ 0 h 455"/>
                  <a:gd name="T6" fmla="*/ 0 w 517"/>
                  <a:gd name="T7" fmla="*/ 0 h 455"/>
                  <a:gd name="T8" fmla="*/ 0 w 517"/>
                  <a:gd name="T9" fmla="*/ 0 h 455"/>
                  <a:gd name="T10" fmla="*/ 0 w 517"/>
                  <a:gd name="T11" fmla="*/ 0 h 455"/>
                  <a:gd name="T12" fmla="*/ 0 w 517"/>
                  <a:gd name="T13" fmla="*/ 0 h 455"/>
                  <a:gd name="T14" fmla="*/ 0 w 517"/>
                  <a:gd name="T15" fmla="*/ 0 h 455"/>
                  <a:gd name="T16" fmla="*/ 0 w 517"/>
                  <a:gd name="T17" fmla="*/ 0 h 455"/>
                  <a:gd name="T18" fmla="*/ 0 w 517"/>
                  <a:gd name="T19" fmla="*/ 0 h 455"/>
                  <a:gd name="T20" fmla="*/ 0 w 517"/>
                  <a:gd name="T21" fmla="*/ 0 h 455"/>
                  <a:gd name="T22" fmla="*/ 0 w 517"/>
                  <a:gd name="T23" fmla="*/ 0 h 455"/>
                  <a:gd name="T24" fmla="*/ 0 w 517"/>
                  <a:gd name="T25" fmla="*/ 0 h 455"/>
                  <a:gd name="T26" fmla="*/ 0 w 517"/>
                  <a:gd name="T27" fmla="*/ 0 h 455"/>
                  <a:gd name="T28" fmla="*/ 0 w 517"/>
                  <a:gd name="T29" fmla="*/ 0 h 455"/>
                  <a:gd name="T30" fmla="*/ 0 w 517"/>
                  <a:gd name="T31" fmla="*/ 0 h 455"/>
                  <a:gd name="T32" fmla="*/ 0 w 517"/>
                  <a:gd name="T33" fmla="*/ 0 h 455"/>
                  <a:gd name="T34" fmla="*/ 0 w 517"/>
                  <a:gd name="T35" fmla="*/ 0 h 455"/>
                  <a:gd name="T36" fmla="*/ 0 w 517"/>
                  <a:gd name="T37" fmla="*/ 0 h 455"/>
                  <a:gd name="T38" fmla="*/ 0 w 517"/>
                  <a:gd name="T39" fmla="*/ 0 h 455"/>
                  <a:gd name="T40" fmla="*/ 0 w 517"/>
                  <a:gd name="T41" fmla="*/ 0 h 455"/>
                  <a:gd name="T42" fmla="*/ 0 w 517"/>
                  <a:gd name="T43" fmla="*/ 0 h 455"/>
                  <a:gd name="T44" fmla="*/ 0 w 517"/>
                  <a:gd name="T45" fmla="*/ 0 h 455"/>
                  <a:gd name="T46" fmla="*/ 0 w 517"/>
                  <a:gd name="T47" fmla="*/ 0 h 455"/>
                  <a:gd name="T48" fmla="*/ 0 w 517"/>
                  <a:gd name="T49" fmla="*/ 0 h 455"/>
                  <a:gd name="T50" fmla="*/ 0 w 517"/>
                  <a:gd name="T51" fmla="*/ 0 h 45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7"/>
                  <a:gd name="T79" fmla="*/ 0 h 455"/>
                  <a:gd name="T80" fmla="*/ 517 w 517"/>
                  <a:gd name="T81" fmla="*/ 455 h 45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7" h="455">
                    <a:moveTo>
                      <a:pt x="137" y="442"/>
                    </a:moveTo>
                    <a:lnTo>
                      <a:pt x="130" y="438"/>
                    </a:lnTo>
                    <a:lnTo>
                      <a:pt x="387" y="439"/>
                    </a:lnTo>
                    <a:lnTo>
                      <a:pt x="380" y="443"/>
                    </a:lnTo>
                    <a:lnTo>
                      <a:pt x="502" y="222"/>
                    </a:lnTo>
                    <a:lnTo>
                      <a:pt x="502" y="230"/>
                    </a:lnTo>
                    <a:lnTo>
                      <a:pt x="377" y="15"/>
                    </a:lnTo>
                    <a:lnTo>
                      <a:pt x="384" y="19"/>
                    </a:lnTo>
                    <a:lnTo>
                      <a:pt x="136" y="16"/>
                    </a:lnTo>
                    <a:lnTo>
                      <a:pt x="143" y="12"/>
                    </a:lnTo>
                    <a:lnTo>
                      <a:pt x="16" y="230"/>
                    </a:lnTo>
                    <a:lnTo>
                      <a:pt x="16" y="222"/>
                    </a:lnTo>
                    <a:lnTo>
                      <a:pt x="137" y="442"/>
                    </a:lnTo>
                    <a:close/>
                    <a:moveTo>
                      <a:pt x="2" y="229"/>
                    </a:moveTo>
                    <a:cubicBezTo>
                      <a:pt x="0" y="227"/>
                      <a:pt x="1" y="224"/>
                      <a:pt x="2" y="222"/>
                    </a:cubicBezTo>
                    <a:lnTo>
                      <a:pt x="129" y="4"/>
                    </a:lnTo>
                    <a:cubicBezTo>
                      <a:pt x="131" y="1"/>
                      <a:pt x="133" y="0"/>
                      <a:pt x="136" y="0"/>
                    </a:cubicBezTo>
                    <a:lnTo>
                      <a:pt x="384" y="3"/>
                    </a:lnTo>
                    <a:cubicBezTo>
                      <a:pt x="387" y="3"/>
                      <a:pt x="390" y="5"/>
                      <a:pt x="391" y="7"/>
                    </a:cubicBezTo>
                    <a:lnTo>
                      <a:pt x="516" y="222"/>
                    </a:lnTo>
                    <a:cubicBezTo>
                      <a:pt x="517" y="224"/>
                      <a:pt x="517" y="227"/>
                      <a:pt x="516" y="229"/>
                    </a:cubicBezTo>
                    <a:lnTo>
                      <a:pt x="394" y="451"/>
                    </a:lnTo>
                    <a:cubicBezTo>
                      <a:pt x="393" y="453"/>
                      <a:pt x="390" y="455"/>
                      <a:pt x="387" y="455"/>
                    </a:cubicBezTo>
                    <a:lnTo>
                      <a:pt x="130" y="454"/>
                    </a:lnTo>
                    <a:cubicBezTo>
                      <a:pt x="127" y="454"/>
                      <a:pt x="124" y="452"/>
                      <a:pt x="123" y="450"/>
                    </a:cubicBezTo>
                    <a:lnTo>
                      <a:pt x="2" y="22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77" name="Freeform 2452"/>
              <p:cNvSpPr>
                <a:spLocks/>
              </p:cNvSpPr>
              <p:nvPr/>
            </p:nvSpPr>
            <p:spPr bwMode="auto">
              <a:xfrm>
                <a:off x="1457" y="1775"/>
                <a:ext cx="77" cy="74"/>
              </a:xfrm>
              <a:custGeom>
                <a:avLst/>
                <a:gdLst>
                  <a:gd name="T0" fmla="*/ 20 w 77"/>
                  <a:gd name="T1" fmla="*/ 73 h 74"/>
                  <a:gd name="T2" fmla="*/ 58 w 77"/>
                  <a:gd name="T3" fmla="*/ 74 h 74"/>
                  <a:gd name="T4" fmla="*/ 77 w 77"/>
                  <a:gd name="T5" fmla="*/ 37 h 74"/>
                  <a:gd name="T6" fmla="*/ 59 w 77"/>
                  <a:gd name="T7" fmla="*/ 0 h 74"/>
                  <a:gd name="T8" fmla="*/ 19 w 77"/>
                  <a:gd name="T9" fmla="*/ 0 h 74"/>
                  <a:gd name="T10" fmla="*/ 0 w 77"/>
                  <a:gd name="T11" fmla="*/ 36 h 74"/>
                  <a:gd name="T12" fmla="*/ 20 w 77"/>
                  <a:gd name="T13" fmla="*/ 73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20" y="73"/>
                    </a:moveTo>
                    <a:lnTo>
                      <a:pt x="58" y="74"/>
                    </a:lnTo>
                    <a:lnTo>
                      <a:pt x="77" y="37"/>
                    </a:lnTo>
                    <a:lnTo>
                      <a:pt x="59" y="0"/>
                    </a:lnTo>
                    <a:lnTo>
                      <a:pt x="19" y="0"/>
                    </a:lnTo>
                    <a:lnTo>
                      <a:pt x="0" y="36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78" name="Freeform 2453"/>
              <p:cNvSpPr>
                <a:spLocks/>
              </p:cNvSpPr>
              <p:nvPr/>
            </p:nvSpPr>
            <p:spPr bwMode="auto">
              <a:xfrm>
                <a:off x="1457" y="1775"/>
                <a:ext cx="77" cy="74"/>
              </a:xfrm>
              <a:custGeom>
                <a:avLst/>
                <a:gdLst>
                  <a:gd name="T0" fmla="*/ 20 w 77"/>
                  <a:gd name="T1" fmla="*/ 73 h 74"/>
                  <a:gd name="T2" fmla="*/ 58 w 77"/>
                  <a:gd name="T3" fmla="*/ 74 h 74"/>
                  <a:gd name="T4" fmla="*/ 77 w 77"/>
                  <a:gd name="T5" fmla="*/ 37 h 74"/>
                  <a:gd name="T6" fmla="*/ 59 w 77"/>
                  <a:gd name="T7" fmla="*/ 0 h 74"/>
                  <a:gd name="T8" fmla="*/ 19 w 77"/>
                  <a:gd name="T9" fmla="*/ 0 h 74"/>
                  <a:gd name="T10" fmla="*/ 0 w 77"/>
                  <a:gd name="T11" fmla="*/ 36 h 74"/>
                  <a:gd name="T12" fmla="*/ 20 w 77"/>
                  <a:gd name="T13" fmla="*/ 73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20" y="73"/>
                    </a:moveTo>
                    <a:lnTo>
                      <a:pt x="58" y="74"/>
                    </a:lnTo>
                    <a:lnTo>
                      <a:pt x="77" y="37"/>
                    </a:lnTo>
                    <a:lnTo>
                      <a:pt x="59" y="0"/>
                    </a:lnTo>
                    <a:lnTo>
                      <a:pt x="19" y="0"/>
                    </a:lnTo>
                    <a:lnTo>
                      <a:pt x="0" y="36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79" name="Freeform 2454"/>
              <p:cNvSpPr>
                <a:spLocks noEditPoints="1"/>
              </p:cNvSpPr>
              <p:nvPr/>
            </p:nvSpPr>
            <p:spPr bwMode="auto">
              <a:xfrm>
                <a:off x="1456" y="1773"/>
                <a:ext cx="79" cy="77"/>
              </a:xfrm>
              <a:custGeom>
                <a:avLst/>
                <a:gdLst>
                  <a:gd name="T0" fmla="*/ 0 w 522"/>
                  <a:gd name="T1" fmla="*/ 0 h 455"/>
                  <a:gd name="T2" fmla="*/ 0 w 522"/>
                  <a:gd name="T3" fmla="*/ 0 h 455"/>
                  <a:gd name="T4" fmla="*/ 0 w 522"/>
                  <a:gd name="T5" fmla="*/ 0 h 455"/>
                  <a:gd name="T6" fmla="*/ 0 w 522"/>
                  <a:gd name="T7" fmla="*/ 0 h 455"/>
                  <a:gd name="T8" fmla="*/ 0 w 522"/>
                  <a:gd name="T9" fmla="*/ 0 h 455"/>
                  <a:gd name="T10" fmla="*/ 0 w 522"/>
                  <a:gd name="T11" fmla="*/ 0 h 455"/>
                  <a:gd name="T12" fmla="*/ 0 w 522"/>
                  <a:gd name="T13" fmla="*/ 0 h 455"/>
                  <a:gd name="T14" fmla="*/ 0 w 522"/>
                  <a:gd name="T15" fmla="*/ 0 h 455"/>
                  <a:gd name="T16" fmla="*/ 0 w 522"/>
                  <a:gd name="T17" fmla="*/ 0 h 455"/>
                  <a:gd name="T18" fmla="*/ 0 w 522"/>
                  <a:gd name="T19" fmla="*/ 0 h 455"/>
                  <a:gd name="T20" fmla="*/ 0 w 522"/>
                  <a:gd name="T21" fmla="*/ 0 h 455"/>
                  <a:gd name="T22" fmla="*/ 0 w 522"/>
                  <a:gd name="T23" fmla="*/ 0 h 455"/>
                  <a:gd name="T24" fmla="*/ 0 w 522"/>
                  <a:gd name="T25" fmla="*/ 0 h 455"/>
                  <a:gd name="T26" fmla="*/ 0 w 522"/>
                  <a:gd name="T27" fmla="*/ 0 h 455"/>
                  <a:gd name="T28" fmla="*/ 0 w 522"/>
                  <a:gd name="T29" fmla="*/ 0 h 455"/>
                  <a:gd name="T30" fmla="*/ 0 w 522"/>
                  <a:gd name="T31" fmla="*/ 0 h 455"/>
                  <a:gd name="T32" fmla="*/ 0 w 522"/>
                  <a:gd name="T33" fmla="*/ 0 h 455"/>
                  <a:gd name="T34" fmla="*/ 0 w 522"/>
                  <a:gd name="T35" fmla="*/ 0 h 455"/>
                  <a:gd name="T36" fmla="*/ 0 w 522"/>
                  <a:gd name="T37" fmla="*/ 0 h 455"/>
                  <a:gd name="T38" fmla="*/ 0 w 522"/>
                  <a:gd name="T39" fmla="*/ 0 h 455"/>
                  <a:gd name="T40" fmla="*/ 0 w 522"/>
                  <a:gd name="T41" fmla="*/ 0 h 455"/>
                  <a:gd name="T42" fmla="*/ 0 w 522"/>
                  <a:gd name="T43" fmla="*/ 0 h 455"/>
                  <a:gd name="T44" fmla="*/ 0 w 522"/>
                  <a:gd name="T45" fmla="*/ 0 h 455"/>
                  <a:gd name="T46" fmla="*/ 0 w 522"/>
                  <a:gd name="T47" fmla="*/ 0 h 455"/>
                  <a:gd name="T48" fmla="*/ 0 w 522"/>
                  <a:gd name="T49" fmla="*/ 0 h 455"/>
                  <a:gd name="T50" fmla="*/ 0 w 522"/>
                  <a:gd name="T51" fmla="*/ 0 h 45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2"/>
                  <a:gd name="T79" fmla="*/ 0 h 455"/>
                  <a:gd name="T80" fmla="*/ 522 w 522"/>
                  <a:gd name="T81" fmla="*/ 455 h 45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2" h="455">
                    <a:moveTo>
                      <a:pt x="146" y="439"/>
                    </a:moveTo>
                    <a:lnTo>
                      <a:pt x="139" y="435"/>
                    </a:lnTo>
                    <a:lnTo>
                      <a:pt x="387" y="439"/>
                    </a:lnTo>
                    <a:lnTo>
                      <a:pt x="380" y="442"/>
                    </a:lnTo>
                    <a:lnTo>
                      <a:pt x="507" y="225"/>
                    </a:lnTo>
                    <a:lnTo>
                      <a:pt x="507" y="233"/>
                    </a:lnTo>
                    <a:lnTo>
                      <a:pt x="386" y="12"/>
                    </a:lnTo>
                    <a:lnTo>
                      <a:pt x="393" y="17"/>
                    </a:lnTo>
                    <a:lnTo>
                      <a:pt x="136" y="16"/>
                    </a:lnTo>
                    <a:lnTo>
                      <a:pt x="142" y="12"/>
                    </a:lnTo>
                    <a:lnTo>
                      <a:pt x="15" y="229"/>
                    </a:lnTo>
                    <a:lnTo>
                      <a:pt x="15" y="221"/>
                    </a:lnTo>
                    <a:lnTo>
                      <a:pt x="146" y="439"/>
                    </a:lnTo>
                    <a:close/>
                    <a:moveTo>
                      <a:pt x="1" y="229"/>
                    </a:moveTo>
                    <a:cubicBezTo>
                      <a:pt x="0" y="227"/>
                      <a:pt x="0" y="224"/>
                      <a:pt x="1" y="221"/>
                    </a:cubicBezTo>
                    <a:lnTo>
                      <a:pt x="129" y="4"/>
                    </a:lnTo>
                    <a:cubicBezTo>
                      <a:pt x="130" y="1"/>
                      <a:pt x="133" y="0"/>
                      <a:pt x="136" y="0"/>
                    </a:cubicBezTo>
                    <a:lnTo>
                      <a:pt x="393" y="0"/>
                    </a:lnTo>
                    <a:cubicBezTo>
                      <a:pt x="396" y="1"/>
                      <a:pt x="399" y="2"/>
                      <a:pt x="400" y="5"/>
                    </a:cubicBezTo>
                    <a:lnTo>
                      <a:pt x="521" y="225"/>
                    </a:lnTo>
                    <a:cubicBezTo>
                      <a:pt x="522" y="227"/>
                      <a:pt x="522" y="230"/>
                      <a:pt x="521" y="233"/>
                    </a:cubicBezTo>
                    <a:lnTo>
                      <a:pt x="394" y="451"/>
                    </a:lnTo>
                    <a:cubicBezTo>
                      <a:pt x="392" y="453"/>
                      <a:pt x="390" y="455"/>
                      <a:pt x="387" y="455"/>
                    </a:cubicBezTo>
                    <a:lnTo>
                      <a:pt x="139" y="451"/>
                    </a:lnTo>
                    <a:cubicBezTo>
                      <a:pt x="136" y="451"/>
                      <a:pt x="133" y="450"/>
                      <a:pt x="132" y="447"/>
                    </a:cubicBezTo>
                    <a:lnTo>
                      <a:pt x="1" y="22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80" name="Freeform 2455"/>
              <p:cNvSpPr>
                <a:spLocks/>
              </p:cNvSpPr>
              <p:nvPr/>
            </p:nvSpPr>
            <p:spPr bwMode="auto">
              <a:xfrm>
                <a:off x="1397" y="1734"/>
                <a:ext cx="75" cy="76"/>
              </a:xfrm>
              <a:custGeom>
                <a:avLst/>
                <a:gdLst>
                  <a:gd name="T0" fmla="*/ 18 w 75"/>
                  <a:gd name="T1" fmla="*/ 74 h 76"/>
                  <a:gd name="T2" fmla="*/ 57 w 75"/>
                  <a:gd name="T3" fmla="*/ 76 h 76"/>
                  <a:gd name="T4" fmla="*/ 75 w 75"/>
                  <a:gd name="T5" fmla="*/ 38 h 76"/>
                  <a:gd name="T6" fmla="*/ 57 w 75"/>
                  <a:gd name="T7" fmla="*/ 1 h 76"/>
                  <a:gd name="T8" fmla="*/ 19 w 75"/>
                  <a:gd name="T9" fmla="*/ 0 h 76"/>
                  <a:gd name="T10" fmla="*/ 0 w 75"/>
                  <a:gd name="T11" fmla="*/ 37 h 76"/>
                  <a:gd name="T12" fmla="*/ 18 w 75"/>
                  <a:gd name="T13" fmla="*/ 74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"/>
                  <a:gd name="T22" fmla="*/ 0 h 76"/>
                  <a:gd name="T23" fmla="*/ 75 w 75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" h="76">
                    <a:moveTo>
                      <a:pt x="18" y="74"/>
                    </a:moveTo>
                    <a:lnTo>
                      <a:pt x="57" y="76"/>
                    </a:lnTo>
                    <a:lnTo>
                      <a:pt x="75" y="38"/>
                    </a:lnTo>
                    <a:lnTo>
                      <a:pt x="57" y="1"/>
                    </a:lnTo>
                    <a:lnTo>
                      <a:pt x="19" y="0"/>
                    </a:lnTo>
                    <a:lnTo>
                      <a:pt x="0" y="37"/>
                    </a:lnTo>
                    <a:lnTo>
                      <a:pt x="18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81" name="Freeform 2456"/>
              <p:cNvSpPr>
                <a:spLocks/>
              </p:cNvSpPr>
              <p:nvPr/>
            </p:nvSpPr>
            <p:spPr bwMode="auto">
              <a:xfrm>
                <a:off x="1397" y="1734"/>
                <a:ext cx="75" cy="76"/>
              </a:xfrm>
              <a:custGeom>
                <a:avLst/>
                <a:gdLst>
                  <a:gd name="T0" fmla="*/ 18 w 75"/>
                  <a:gd name="T1" fmla="*/ 74 h 76"/>
                  <a:gd name="T2" fmla="*/ 57 w 75"/>
                  <a:gd name="T3" fmla="*/ 76 h 76"/>
                  <a:gd name="T4" fmla="*/ 75 w 75"/>
                  <a:gd name="T5" fmla="*/ 38 h 76"/>
                  <a:gd name="T6" fmla="*/ 57 w 75"/>
                  <a:gd name="T7" fmla="*/ 1 h 76"/>
                  <a:gd name="T8" fmla="*/ 19 w 75"/>
                  <a:gd name="T9" fmla="*/ 0 h 76"/>
                  <a:gd name="T10" fmla="*/ 0 w 75"/>
                  <a:gd name="T11" fmla="*/ 37 h 76"/>
                  <a:gd name="T12" fmla="*/ 18 w 75"/>
                  <a:gd name="T13" fmla="*/ 74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"/>
                  <a:gd name="T22" fmla="*/ 0 h 76"/>
                  <a:gd name="T23" fmla="*/ 75 w 75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" h="76">
                    <a:moveTo>
                      <a:pt x="18" y="74"/>
                    </a:moveTo>
                    <a:lnTo>
                      <a:pt x="57" y="76"/>
                    </a:lnTo>
                    <a:lnTo>
                      <a:pt x="75" y="38"/>
                    </a:lnTo>
                    <a:lnTo>
                      <a:pt x="57" y="1"/>
                    </a:lnTo>
                    <a:lnTo>
                      <a:pt x="19" y="0"/>
                    </a:lnTo>
                    <a:lnTo>
                      <a:pt x="0" y="37"/>
                    </a:lnTo>
                    <a:lnTo>
                      <a:pt x="18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82" name="Freeform 2457"/>
              <p:cNvSpPr>
                <a:spLocks noEditPoints="1"/>
              </p:cNvSpPr>
              <p:nvPr/>
            </p:nvSpPr>
            <p:spPr bwMode="auto">
              <a:xfrm>
                <a:off x="1395" y="1733"/>
                <a:ext cx="79" cy="78"/>
              </a:xfrm>
              <a:custGeom>
                <a:avLst/>
                <a:gdLst>
                  <a:gd name="T0" fmla="*/ 0 w 513"/>
                  <a:gd name="T1" fmla="*/ 0 h 461"/>
                  <a:gd name="T2" fmla="*/ 0 w 513"/>
                  <a:gd name="T3" fmla="*/ 0 h 461"/>
                  <a:gd name="T4" fmla="*/ 0 w 513"/>
                  <a:gd name="T5" fmla="*/ 0 h 461"/>
                  <a:gd name="T6" fmla="*/ 0 w 513"/>
                  <a:gd name="T7" fmla="*/ 0 h 461"/>
                  <a:gd name="T8" fmla="*/ 0 w 513"/>
                  <a:gd name="T9" fmla="*/ 0 h 461"/>
                  <a:gd name="T10" fmla="*/ 0 w 513"/>
                  <a:gd name="T11" fmla="*/ 0 h 461"/>
                  <a:gd name="T12" fmla="*/ 0 w 513"/>
                  <a:gd name="T13" fmla="*/ 0 h 461"/>
                  <a:gd name="T14" fmla="*/ 0 w 513"/>
                  <a:gd name="T15" fmla="*/ 0 h 461"/>
                  <a:gd name="T16" fmla="*/ 0 w 513"/>
                  <a:gd name="T17" fmla="*/ 0 h 461"/>
                  <a:gd name="T18" fmla="*/ 0 w 513"/>
                  <a:gd name="T19" fmla="*/ 0 h 461"/>
                  <a:gd name="T20" fmla="*/ 0 w 513"/>
                  <a:gd name="T21" fmla="*/ 0 h 461"/>
                  <a:gd name="T22" fmla="*/ 0 w 513"/>
                  <a:gd name="T23" fmla="*/ 0 h 461"/>
                  <a:gd name="T24" fmla="*/ 0 w 513"/>
                  <a:gd name="T25" fmla="*/ 0 h 461"/>
                  <a:gd name="T26" fmla="*/ 0 w 513"/>
                  <a:gd name="T27" fmla="*/ 0 h 461"/>
                  <a:gd name="T28" fmla="*/ 0 w 513"/>
                  <a:gd name="T29" fmla="*/ 0 h 461"/>
                  <a:gd name="T30" fmla="*/ 0 w 513"/>
                  <a:gd name="T31" fmla="*/ 0 h 461"/>
                  <a:gd name="T32" fmla="*/ 0 w 513"/>
                  <a:gd name="T33" fmla="*/ 0 h 461"/>
                  <a:gd name="T34" fmla="*/ 0 w 513"/>
                  <a:gd name="T35" fmla="*/ 0 h 461"/>
                  <a:gd name="T36" fmla="*/ 0 w 513"/>
                  <a:gd name="T37" fmla="*/ 0 h 461"/>
                  <a:gd name="T38" fmla="*/ 0 w 513"/>
                  <a:gd name="T39" fmla="*/ 0 h 461"/>
                  <a:gd name="T40" fmla="*/ 0 w 513"/>
                  <a:gd name="T41" fmla="*/ 0 h 461"/>
                  <a:gd name="T42" fmla="*/ 0 w 513"/>
                  <a:gd name="T43" fmla="*/ 0 h 461"/>
                  <a:gd name="T44" fmla="*/ 0 w 513"/>
                  <a:gd name="T45" fmla="*/ 0 h 461"/>
                  <a:gd name="T46" fmla="*/ 0 w 513"/>
                  <a:gd name="T47" fmla="*/ 0 h 461"/>
                  <a:gd name="T48" fmla="*/ 0 w 513"/>
                  <a:gd name="T49" fmla="*/ 0 h 461"/>
                  <a:gd name="T50" fmla="*/ 0 w 513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3"/>
                  <a:gd name="T79" fmla="*/ 0 h 461"/>
                  <a:gd name="T80" fmla="*/ 513 w 513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3" h="461">
                    <a:moveTo>
                      <a:pt x="137" y="442"/>
                    </a:moveTo>
                    <a:lnTo>
                      <a:pt x="130" y="438"/>
                    </a:lnTo>
                    <a:lnTo>
                      <a:pt x="385" y="445"/>
                    </a:lnTo>
                    <a:lnTo>
                      <a:pt x="378" y="450"/>
                    </a:lnTo>
                    <a:lnTo>
                      <a:pt x="498" y="228"/>
                    </a:lnTo>
                    <a:lnTo>
                      <a:pt x="498" y="236"/>
                    </a:lnTo>
                    <a:lnTo>
                      <a:pt x="377" y="15"/>
                    </a:lnTo>
                    <a:lnTo>
                      <a:pt x="384" y="19"/>
                    </a:lnTo>
                    <a:lnTo>
                      <a:pt x="136" y="16"/>
                    </a:lnTo>
                    <a:lnTo>
                      <a:pt x="143" y="12"/>
                    </a:lnTo>
                    <a:lnTo>
                      <a:pt x="16" y="230"/>
                    </a:lnTo>
                    <a:lnTo>
                      <a:pt x="16" y="222"/>
                    </a:lnTo>
                    <a:lnTo>
                      <a:pt x="137" y="442"/>
                    </a:lnTo>
                    <a:close/>
                    <a:moveTo>
                      <a:pt x="2" y="230"/>
                    </a:moveTo>
                    <a:cubicBezTo>
                      <a:pt x="0" y="227"/>
                      <a:pt x="0" y="224"/>
                      <a:pt x="2" y="222"/>
                    </a:cubicBezTo>
                    <a:lnTo>
                      <a:pt x="129" y="4"/>
                    </a:lnTo>
                    <a:cubicBezTo>
                      <a:pt x="131" y="1"/>
                      <a:pt x="133" y="0"/>
                      <a:pt x="136" y="0"/>
                    </a:cubicBezTo>
                    <a:lnTo>
                      <a:pt x="384" y="3"/>
                    </a:lnTo>
                    <a:cubicBezTo>
                      <a:pt x="387" y="3"/>
                      <a:pt x="390" y="5"/>
                      <a:pt x="391" y="7"/>
                    </a:cubicBezTo>
                    <a:lnTo>
                      <a:pt x="512" y="228"/>
                    </a:lnTo>
                    <a:cubicBezTo>
                      <a:pt x="513" y="230"/>
                      <a:pt x="513" y="233"/>
                      <a:pt x="512" y="235"/>
                    </a:cubicBezTo>
                    <a:lnTo>
                      <a:pt x="392" y="457"/>
                    </a:lnTo>
                    <a:cubicBezTo>
                      <a:pt x="390" y="460"/>
                      <a:pt x="387" y="461"/>
                      <a:pt x="384" y="461"/>
                    </a:cubicBezTo>
                    <a:lnTo>
                      <a:pt x="130" y="454"/>
                    </a:lnTo>
                    <a:cubicBezTo>
                      <a:pt x="127" y="454"/>
                      <a:pt x="124" y="452"/>
                      <a:pt x="123" y="450"/>
                    </a:cubicBez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83" name="Freeform 2458"/>
              <p:cNvSpPr>
                <a:spLocks/>
              </p:cNvSpPr>
              <p:nvPr/>
            </p:nvSpPr>
            <p:spPr bwMode="auto">
              <a:xfrm>
                <a:off x="1396" y="1657"/>
                <a:ext cx="77" cy="74"/>
              </a:xfrm>
              <a:custGeom>
                <a:avLst/>
                <a:gdLst>
                  <a:gd name="T0" fmla="*/ 19 w 77"/>
                  <a:gd name="T1" fmla="*/ 74 h 74"/>
                  <a:gd name="T2" fmla="*/ 57 w 77"/>
                  <a:gd name="T3" fmla="*/ 74 h 74"/>
                  <a:gd name="T4" fmla="*/ 77 w 77"/>
                  <a:gd name="T5" fmla="*/ 38 h 74"/>
                  <a:gd name="T6" fmla="*/ 58 w 77"/>
                  <a:gd name="T7" fmla="*/ 0 h 74"/>
                  <a:gd name="T8" fmla="*/ 20 w 77"/>
                  <a:gd name="T9" fmla="*/ 1 h 74"/>
                  <a:gd name="T10" fmla="*/ 0 w 77"/>
                  <a:gd name="T11" fmla="*/ 37 h 74"/>
                  <a:gd name="T12" fmla="*/ 19 w 77"/>
                  <a:gd name="T13" fmla="*/ 74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19" y="74"/>
                    </a:moveTo>
                    <a:lnTo>
                      <a:pt x="57" y="74"/>
                    </a:lnTo>
                    <a:lnTo>
                      <a:pt x="77" y="38"/>
                    </a:lnTo>
                    <a:lnTo>
                      <a:pt x="58" y="0"/>
                    </a:lnTo>
                    <a:lnTo>
                      <a:pt x="20" y="1"/>
                    </a:lnTo>
                    <a:lnTo>
                      <a:pt x="0" y="37"/>
                    </a:lnTo>
                    <a:lnTo>
                      <a:pt x="19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84" name="Freeform 2459"/>
              <p:cNvSpPr>
                <a:spLocks/>
              </p:cNvSpPr>
              <p:nvPr/>
            </p:nvSpPr>
            <p:spPr bwMode="auto">
              <a:xfrm>
                <a:off x="1396" y="1657"/>
                <a:ext cx="77" cy="74"/>
              </a:xfrm>
              <a:custGeom>
                <a:avLst/>
                <a:gdLst>
                  <a:gd name="T0" fmla="*/ 19 w 77"/>
                  <a:gd name="T1" fmla="*/ 74 h 74"/>
                  <a:gd name="T2" fmla="*/ 57 w 77"/>
                  <a:gd name="T3" fmla="*/ 74 h 74"/>
                  <a:gd name="T4" fmla="*/ 77 w 77"/>
                  <a:gd name="T5" fmla="*/ 38 h 74"/>
                  <a:gd name="T6" fmla="*/ 58 w 77"/>
                  <a:gd name="T7" fmla="*/ 0 h 74"/>
                  <a:gd name="T8" fmla="*/ 20 w 77"/>
                  <a:gd name="T9" fmla="*/ 1 h 74"/>
                  <a:gd name="T10" fmla="*/ 0 w 77"/>
                  <a:gd name="T11" fmla="*/ 37 h 74"/>
                  <a:gd name="T12" fmla="*/ 19 w 77"/>
                  <a:gd name="T13" fmla="*/ 74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19" y="74"/>
                    </a:moveTo>
                    <a:lnTo>
                      <a:pt x="57" y="74"/>
                    </a:lnTo>
                    <a:lnTo>
                      <a:pt x="77" y="38"/>
                    </a:lnTo>
                    <a:lnTo>
                      <a:pt x="58" y="0"/>
                    </a:lnTo>
                    <a:lnTo>
                      <a:pt x="20" y="1"/>
                    </a:lnTo>
                    <a:lnTo>
                      <a:pt x="0" y="37"/>
                    </a:lnTo>
                    <a:lnTo>
                      <a:pt x="19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85" name="Freeform 2460"/>
              <p:cNvSpPr>
                <a:spLocks noEditPoints="1"/>
              </p:cNvSpPr>
              <p:nvPr/>
            </p:nvSpPr>
            <p:spPr bwMode="auto">
              <a:xfrm>
                <a:off x="1395" y="1656"/>
                <a:ext cx="79" cy="77"/>
              </a:xfrm>
              <a:custGeom>
                <a:avLst/>
                <a:gdLst>
                  <a:gd name="T0" fmla="*/ 0 w 517"/>
                  <a:gd name="T1" fmla="*/ 0 h 455"/>
                  <a:gd name="T2" fmla="*/ 0 w 517"/>
                  <a:gd name="T3" fmla="*/ 0 h 455"/>
                  <a:gd name="T4" fmla="*/ 0 w 517"/>
                  <a:gd name="T5" fmla="*/ 0 h 455"/>
                  <a:gd name="T6" fmla="*/ 0 w 517"/>
                  <a:gd name="T7" fmla="*/ 0 h 455"/>
                  <a:gd name="T8" fmla="*/ 0 w 517"/>
                  <a:gd name="T9" fmla="*/ 0 h 455"/>
                  <a:gd name="T10" fmla="*/ 0 w 517"/>
                  <a:gd name="T11" fmla="*/ 0 h 455"/>
                  <a:gd name="T12" fmla="*/ 0 w 517"/>
                  <a:gd name="T13" fmla="*/ 0 h 455"/>
                  <a:gd name="T14" fmla="*/ 0 w 517"/>
                  <a:gd name="T15" fmla="*/ 0 h 455"/>
                  <a:gd name="T16" fmla="*/ 0 w 517"/>
                  <a:gd name="T17" fmla="*/ 0 h 455"/>
                  <a:gd name="T18" fmla="*/ 0 w 517"/>
                  <a:gd name="T19" fmla="*/ 0 h 455"/>
                  <a:gd name="T20" fmla="*/ 0 w 517"/>
                  <a:gd name="T21" fmla="*/ 0 h 455"/>
                  <a:gd name="T22" fmla="*/ 0 w 517"/>
                  <a:gd name="T23" fmla="*/ 0 h 455"/>
                  <a:gd name="T24" fmla="*/ 0 w 517"/>
                  <a:gd name="T25" fmla="*/ 0 h 455"/>
                  <a:gd name="T26" fmla="*/ 0 w 517"/>
                  <a:gd name="T27" fmla="*/ 0 h 455"/>
                  <a:gd name="T28" fmla="*/ 0 w 517"/>
                  <a:gd name="T29" fmla="*/ 0 h 455"/>
                  <a:gd name="T30" fmla="*/ 0 w 517"/>
                  <a:gd name="T31" fmla="*/ 0 h 455"/>
                  <a:gd name="T32" fmla="*/ 0 w 517"/>
                  <a:gd name="T33" fmla="*/ 0 h 455"/>
                  <a:gd name="T34" fmla="*/ 0 w 517"/>
                  <a:gd name="T35" fmla="*/ 0 h 455"/>
                  <a:gd name="T36" fmla="*/ 0 w 517"/>
                  <a:gd name="T37" fmla="*/ 0 h 455"/>
                  <a:gd name="T38" fmla="*/ 0 w 517"/>
                  <a:gd name="T39" fmla="*/ 0 h 455"/>
                  <a:gd name="T40" fmla="*/ 0 w 517"/>
                  <a:gd name="T41" fmla="*/ 0 h 455"/>
                  <a:gd name="T42" fmla="*/ 0 w 517"/>
                  <a:gd name="T43" fmla="*/ 0 h 455"/>
                  <a:gd name="T44" fmla="*/ 0 w 517"/>
                  <a:gd name="T45" fmla="*/ 0 h 455"/>
                  <a:gd name="T46" fmla="*/ 0 w 517"/>
                  <a:gd name="T47" fmla="*/ 0 h 455"/>
                  <a:gd name="T48" fmla="*/ 0 w 517"/>
                  <a:gd name="T49" fmla="*/ 0 h 455"/>
                  <a:gd name="T50" fmla="*/ 0 w 517"/>
                  <a:gd name="T51" fmla="*/ 0 h 45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7"/>
                  <a:gd name="T79" fmla="*/ 0 h 455"/>
                  <a:gd name="T80" fmla="*/ 517 w 517"/>
                  <a:gd name="T81" fmla="*/ 455 h 45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7" h="455">
                    <a:moveTo>
                      <a:pt x="140" y="439"/>
                    </a:moveTo>
                    <a:lnTo>
                      <a:pt x="133" y="435"/>
                    </a:lnTo>
                    <a:lnTo>
                      <a:pt x="382" y="439"/>
                    </a:lnTo>
                    <a:lnTo>
                      <a:pt x="375" y="443"/>
                    </a:lnTo>
                    <a:lnTo>
                      <a:pt x="501" y="226"/>
                    </a:lnTo>
                    <a:lnTo>
                      <a:pt x="501" y="234"/>
                    </a:lnTo>
                    <a:lnTo>
                      <a:pt x="380" y="12"/>
                    </a:lnTo>
                    <a:lnTo>
                      <a:pt x="387" y="16"/>
                    </a:lnTo>
                    <a:lnTo>
                      <a:pt x="135" y="20"/>
                    </a:lnTo>
                    <a:lnTo>
                      <a:pt x="142" y="16"/>
                    </a:lnTo>
                    <a:lnTo>
                      <a:pt x="15" y="232"/>
                    </a:lnTo>
                    <a:lnTo>
                      <a:pt x="15" y="224"/>
                    </a:lnTo>
                    <a:lnTo>
                      <a:pt x="140" y="439"/>
                    </a:lnTo>
                    <a:close/>
                    <a:moveTo>
                      <a:pt x="1" y="232"/>
                    </a:moveTo>
                    <a:cubicBezTo>
                      <a:pt x="0" y="230"/>
                      <a:pt x="0" y="227"/>
                      <a:pt x="1" y="224"/>
                    </a:cubicBezTo>
                    <a:lnTo>
                      <a:pt x="128" y="7"/>
                    </a:lnTo>
                    <a:cubicBezTo>
                      <a:pt x="129" y="5"/>
                      <a:pt x="132" y="4"/>
                      <a:pt x="135" y="3"/>
                    </a:cubicBezTo>
                    <a:lnTo>
                      <a:pt x="387" y="0"/>
                    </a:lnTo>
                    <a:cubicBezTo>
                      <a:pt x="390" y="0"/>
                      <a:pt x="392" y="2"/>
                      <a:pt x="394" y="4"/>
                    </a:cubicBezTo>
                    <a:lnTo>
                      <a:pt x="515" y="226"/>
                    </a:lnTo>
                    <a:cubicBezTo>
                      <a:pt x="517" y="228"/>
                      <a:pt x="517" y="231"/>
                      <a:pt x="515" y="234"/>
                    </a:cubicBezTo>
                    <a:lnTo>
                      <a:pt x="388" y="451"/>
                    </a:lnTo>
                    <a:cubicBezTo>
                      <a:pt x="387" y="453"/>
                      <a:pt x="384" y="455"/>
                      <a:pt x="381" y="455"/>
                    </a:cubicBezTo>
                    <a:lnTo>
                      <a:pt x="133" y="451"/>
                    </a:lnTo>
                    <a:cubicBezTo>
                      <a:pt x="130" y="451"/>
                      <a:pt x="127" y="449"/>
                      <a:pt x="126" y="447"/>
                    </a:cubicBezTo>
                    <a:lnTo>
                      <a:pt x="1" y="2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86" name="Freeform 2461"/>
              <p:cNvSpPr>
                <a:spLocks/>
              </p:cNvSpPr>
              <p:nvPr/>
            </p:nvSpPr>
            <p:spPr bwMode="auto">
              <a:xfrm>
                <a:off x="1517" y="2132"/>
                <a:ext cx="77" cy="74"/>
              </a:xfrm>
              <a:custGeom>
                <a:avLst/>
                <a:gdLst>
                  <a:gd name="T0" fmla="*/ 18 w 77"/>
                  <a:gd name="T1" fmla="*/ 74 h 74"/>
                  <a:gd name="T2" fmla="*/ 57 w 77"/>
                  <a:gd name="T3" fmla="*/ 74 h 74"/>
                  <a:gd name="T4" fmla="*/ 77 w 77"/>
                  <a:gd name="T5" fmla="*/ 38 h 74"/>
                  <a:gd name="T6" fmla="*/ 58 w 77"/>
                  <a:gd name="T7" fmla="*/ 1 h 74"/>
                  <a:gd name="T8" fmla="*/ 19 w 77"/>
                  <a:gd name="T9" fmla="*/ 0 h 74"/>
                  <a:gd name="T10" fmla="*/ 0 w 77"/>
                  <a:gd name="T11" fmla="*/ 37 h 74"/>
                  <a:gd name="T12" fmla="*/ 18 w 77"/>
                  <a:gd name="T13" fmla="*/ 74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18" y="74"/>
                    </a:moveTo>
                    <a:lnTo>
                      <a:pt x="57" y="74"/>
                    </a:lnTo>
                    <a:lnTo>
                      <a:pt x="77" y="38"/>
                    </a:lnTo>
                    <a:lnTo>
                      <a:pt x="58" y="1"/>
                    </a:lnTo>
                    <a:lnTo>
                      <a:pt x="19" y="0"/>
                    </a:lnTo>
                    <a:lnTo>
                      <a:pt x="0" y="37"/>
                    </a:lnTo>
                    <a:lnTo>
                      <a:pt x="18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87" name="Freeform 2462"/>
              <p:cNvSpPr>
                <a:spLocks/>
              </p:cNvSpPr>
              <p:nvPr/>
            </p:nvSpPr>
            <p:spPr bwMode="auto">
              <a:xfrm>
                <a:off x="1517" y="2132"/>
                <a:ext cx="77" cy="74"/>
              </a:xfrm>
              <a:custGeom>
                <a:avLst/>
                <a:gdLst>
                  <a:gd name="T0" fmla="*/ 18 w 77"/>
                  <a:gd name="T1" fmla="*/ 74 h 74"/>
                  <a:gd name="T2" fmla="*/ 57 w 77"/>
                  <a:gd name="T3" fmla="*/ 74 h 74"/>
                  <a:gd name="T4" fmla="*/ 77 w 77"/>
                  <a:gd name="T5" fmla="*/ 38 h 74"/>
                  <a:gd name="T6" fmla="*/ 58 w 77"/>
                  <a:gd name="T7" fmla="*/ 1 h 74"/>
                  <a:gd name="T8" fmla="*/ 19 w 77"/>
                  <a:gd name="T9" fmla="*/ 0 h 74"/>
                  <a:gd name="T10" fmla="*/ 0 w 77"/>
                  <a:gd name="T11" fmla="*/ 37 h 74"/>
                  <a:gd name="T12" fmla="*/ 18 w 77"/>
                  <a:gd name="T13" fmla="*/ 74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18" y="74"/>
                    </a:moveTo>
                    <a:lnTo>
                      <a:pt x="57" y="74"/>
                    </a:lnTo>
                    <a:lnTo>
                      <a:pt x="77" y="38"/>
                    </a:lnTo>
                    <a:lnTo>
                      <a:pt x="58" y="1"/>
                    </a:lnTo>
                    <a:lnTo>
                      <a:pt x="19" y="0"/>
                    </a:lnTo>
                    <a:lnTo>
                      <a:pt x="0" y="37"/>
                    </a:lnTo>
                    <a:lnTo>
                      <a:pt x="18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88" name="Freeform 2463"/>
              <p:cNvSpPr>
                <a:spLocks noEditPoints="1"/>
              </p:cNvSpPr>
              <p:nvPr/>
            </p:nvSpPr>
            <p:spPr bwMode="auto">
              <a:xfrm>
                <a:off x="1515" y="2131"/>
                <a:ext cx="80" cy="77"/>
              </a:xfrm>
              <a:custGeom>
                <a:avLst/>
                <a:gdLst>
                  <a:gd name="T0" fmla="*/ 0 w 524"/>
                  <a:gd name="T1" fmla="*/ 0 h 455"/>
                  <a:gd name="T2" fmla="*/ 0 w 524"/>
                  <a:gd name="T3" fmla="*/ 0 h 455"/>
                  <a:gd name="T4" fmla="*/ 0 w 524"/>
                  <a:gd name="T5" fmla="*/ 0 h 455"/>
                  <a:gd name="T6" fmla="*/ 0 w 524"/>
                  <a:gd name="T7" fmla="*/ 0 h 455"/>
                  <a:gd name="T8" fmla="*/ 0 w 524"/>
                  <a:gd name="T9" fmla="*/ 0 h 455"/>
                  <a:gd name="T10" fmla="*/ 0 w 524"/>
                  <a:gd name="T11" fmla="*/ 0 h 455"/>
                  <a:gd name="T12" fmla="*/ 0 w 524"/>
                  <a:gd name="T13" fmla="*/ 0 h 455"/>
                  <a:gd name="T14" fmla="*/ 0 w 524"/>
                  <a:gd name="T15" fmla="*/ 0 h 455"/>
                  <a:gd name="T16" fmla="*/ 0 w 524"/>
                  <a:gd name="T17" fmla="*/ 0 h 455"/>
                  <a:gd name="T18" fmla="*/ 0 w 524"/>
                  <a:gd name="T19" fmla="*/ 0 h 455"/>
                  <a:gd name="T20" fmla="*/ 0 w 524"/>
                  <a:gd name="T21" fmla="*/ 0 h 455"/>
                  <a:gd name="T22" fmla="*/ 0 w 524"/>
                  <a:gd name="T23" fmla="*/ 0 h 455"/>
                  <a:gd name="T24" fmla="*/ 0 w 524"/>
                  <a:gd name="T25" fmla="*/ 0 h 455"/>
                  <a:gd name="T26" fmla="*/ 0 w 524"/>
                  <a:gd name="T27" fmla="*/ 0 h 455"/>
                  <a:gd name="T28" fmla="*/ 0 w 524"/>
                  <a:gd name="T29" fmla="*/ 0 h 455"/>
                  <a:gd name="T30" fmla="*/ 0 w 524"/>
                  <a:gd name="T31" fmla="*/ 0 h 455"/>
                  <a:gd name="T32" fmla="*/ 0 w 524"/>
                  <a:gd name="T33" fmla="*/ 0 h 455"/>
                  <a:gd name="T34" fmla="*/ 0 w 524"/>
                  <a:gd name="T35" fmla="*/ 0 h 455"/>
                  <a:gd name="T36" fmla="*/ 0 w 524"/>
                  <a:gd name="T37" fmla="*/ 0 h 455"/>
                  <a:gd name="T38" fmla="*/ 0 w 524"/>
                  <a:gd name="T39" fmla="*/ 0 h 455"/>
                  <a:gd name="T40" fmla="*/ 0 w 524"/>
                  <a:gd name="T41" fmla="*/ 0 h 455"/>
                  <a:gd name="T42" fmla="*/ 0 w 524"/>
                  <a:gd name="T43" fmla="*/ 0 h 455"/>
                  <a:gd name="T44" fmla="*/ 0 w 524"/>
                  <a:gd name="T45" fmla="*/ 0 h 455"/>
                  <a:gd name="T46" fmla="*/ 0 w 524"/>
                  <a:gd name="T47" fmla="*/ 0 h 455"/>
                  <a:gd name="T48" fmla="*/ 0 w 524"/>
                  <a:gd name="T49" fmla="*/ 0 h 455"/>
                  <a:gd name="T50" fmla="*/ 0 w 524"/>
                  <a:gd name="T51" fmla="*/ 0 h 45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4"/>
                  <a:gd name="T79" fmla="*/ 0 h 455"/>
                  <a:gd name="T80" fmla="*/ 524 w 524"/>
                  <a:gd name="T81" fmla="*/ 455 h 45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4" h="455">
                    <a:moveTo>
                      <a:pt x="137" y="442"/>
                    </a:moveTo>
                    <a:lnTo>
                      <a:pt x="130" y="438"/>
                    </a:lnTo>
                    <a:lnTo>
                      <a:pt x="388" y="439"/>
                    </a:lnTo>
                    <a:lnTo>
                      <a:pt x="381" y="443"/>
                    </a:lnTo>
                    <a:lnTo>
                      <a:pt x="508" y="225"/>
                    </a:lnTo>
                    <a:lnTo>
                      <a:pt x="508" y="233"/>
                    </a:lnTo>
                    <a:lnTo>
                      <a:pt x="384" y="19"/>
                    </a:lnTo>
                    <a:lnTo>
                      <a:pt x="390" y="23"/>
                    </a:lnTo>
                    <a:lnTo>
                      <a:pt x="136" y="16"/>
                    </a:lnTo>
                    <a:lnTo>
                      <a:pt x="143" y="12"/>
                    </a:lnTo>
                    <a:lnTo>
                      <a:pt x="16" y="229"/>
                    </a:lnTo>
                    <a:lnTo>
                      <a:pt x="16" y="222"/>
                    </a:lnTo>
                    <a:lnTo>
                      <a:pt x="137" y="442"/>
                    </a:lnTo>
                    <a:close/>
                    <a:moveTo>
                      <a:pt x="2" y="229"/>
                    </a:moveTo>
                    <a:cubicBezTo>
                      <a:pt x="0" y="227"/>
                      <a:pt x="0" y="224"/>
                      <a:pt x="2" y="221"/>
                    </a:cubicBezTo>
                    <a:lnTo>
                      <a:pt x="129" y="4"/>
                    </a:lnTo>
                    <a:cubicBezTo>
                      <a:pt x="130" y="1"/>
                      <a:pt x="133" y="0"/>
                      <a:pt x="136" y="0"/>
                    </a:cubicBezTo>
                    <a:lnTo>
                      <a:pt x="391" y="7"/>
                    </a:lnTo>
                    <a:cubicBezTo>
                      <a:pt x="394" y="7"/>
                      <a:pt x="396" y="9"/>
                      <a:pt x="398" y="11"/>
                    </a:cubicBezTo>
                    <a:lnTo>
                      <a:pt x="522" y="225"/>
                    </a:lnTo>
                    <a:cubicBezTo>
                      <a:pt x="524" y="228"/>
                      <a:pt x="524" y="231"/>
                      <a:pt x="522" y="233"/>
                    </a:cubicBezTo>
                    <a:lnTo>
                      <a:pt x="395" y="451"/>
                    </a:lnTo>
                    <a:cubicBezTo>
                      <a:pt x="393" y="454"/>
                      <a:pt x="391" y="455"/>
                      <a:pt x="388" y="455"/>
                    </a:cubicBezTo>
                    <a:lnTo>
                      <a:pt x="130" y="454"/>
                    </a:lnTo>
                    <a:cubicBezTo>
                      <a:pt x="127" y="454"/>
                      <a:pt x="124" y="452"/>
                      <a:pt x="123" y="450"/>
                    </a:cubicBezTo>
                    <a:lnTo>
                      <a:pt x="2" y="22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89" name="Freeform 2464"/>
              <p:cNvSpPr>
                <a:spLocks/>
              </p:cNvSpPr>
              <p:nvPr/>
            </p:nvSpPr>
            <p:spPr bwMode="auto">
              <a:xfrm>
                <a:off x="1395" y="1974"/>
                <a:ext cx="77" cy="75"/>
              </a:xfrm>
              <a:custGeom>
                <a:avLst/>
                <a:gdLst>
                  <a:gd name="T0" fmla="*/ 19 w 77"/>
                  <a:gd name="T1" fmla="*/ 73 h 75"/>
                  <a:gd name="T2" fmla="*/ 58 w 77"/>
                  <a:gd name="T3" fmla="*/ 75 h 75"/>
                  <a:gd name="T4" fmla="*/ 77 w 77"/>
                  <a:gd name="T5" fmla="*/ 38 h 75"/>
                  <a:gd name="T6" fmla="*/ 58 w 77"/>
                  <a:gd name="T7" fmla="*/ 0 h 75"/>
                  <a:gd name="T8" fmla="*/ 19 w 77"/>
                  <a:gd name="T9" fmla="*/ 0 h 75"/>
                  <a:gd name="T10" fmla="*/ 0 w 77"/>
                  <a:gd name="T11" fmla="*/ 37 h 75"/>
                  <a:gd name="T12" fmla="*/ 19 w 77"/>
                  <a:gd name="T13" fmla="*/ 73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19" y="73"/>
                    </a:moveTo>
                    <a:lnTo>
                      <a:pt x="58" y="75"/>
                    </a:lnTo>
                    <a:lnTo>
                      <a:pt x="77" y="38"/>
                    </a:lnTo>
                    <a:lnTo>
                      <a:pt x="58" y="0"/>
                    </a:lnTo>
                    <a:lnTo>
                      <a:pt x="19" y="0"/>
                    </a:lnTo>
                    <a:lnTo>
                      <a:pt x="0" y="37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90" name="Freeform 2465"/>
              <p:cNvSpPr>
                <a:spLocks/>
              </p:cNvSpPr>
              <p:nvPr/>
            </p:nvSpPr>
            <p:spPr bwMode="auto">
              <a:xfrm>
                <a:off x="1395" y="1974"/>
                <a:ext cx="77" cy="75"/>
              </a:xfrm>
              <a:custGeom>
                <a:avLst/>
                <a:gdLst>
                  <a:gd name="T0" fmla="*/ 19 w 77"/>
                  <a:gd name="T1" fmla="*/ 73 h 75"/>
                  <a:gd name="T2" fmla="*/ 58 w 77"/>
                  <a:gd name="T3" fmla="*/ 75 h 75"/>
                  <a:gd name="T4" fmla="*/ 77 w 77"/>
                  <a:gd name="T5" fmla="*/ 38 h 75"/>
                  <a:gd name="T6" fmla="*/ 58 w 77"/>
                  <a:gd name="T7" fmla="*/ 0 h 75"/>
                  <a:gd name="T8" fmla="*/ 19 w 77"/>
                  <a:gd name="T9" fmla="*/ 0 h 75"/>
                  <a:gd name="T10" fmla="*/ 0 w 77"/>
                  <a:gd name="T11" fmla="*/ 37 h 75"/>
                  <a:gd name="T12" fmla="*/ 19 w 77"/>
                  <a:gd name="T13" fmla="*/ 73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19" y="73"/>
                    </a:moveTo>
                    <a:lnTo>
                      <a:pt x="58" y="75"/>
                    </a:lnTo>
                    <a:lnTo>
                      <a:pt x="77" y="38"/>
                    </a:lnTo>
                    <a:lnTo>
                      <a:pt x="58" y="0"/>
                    </a:lnTo>
                    <a:lnTo>
                      <a:pt x="19" y="0"/>
                    </a:lnTo>
                    <a:lnTo>
                      <a:pt x="0" y="37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91" name="Freeform 2466"/>
              <p:cNvSpPr>
                <a:spLocks noEditPoints="1"/>
              </p:cNvSpPr>
              <p:nvPr/>
            </p:nvSpPr>
            <p:spPr bwMode="auto">
              <a:xfrm>
                <a:off x="1394" y="1973"/>
                <a:ext cx="79" cy="77"/>
              </a:xfrm>
              <a:custGeom>
                <a:avLst/>
                <a:gdLst>
                  <a:gd name="T0" fmla="*/ 0 w 524"/>
                  <a:gd name="T1" fmla="*/ 0 h 458"/>
                  <a:gd name="T2" fmla="*/ 0 w 524"/>
                  <a:gd name="T3" fmla="*/ 0 h 458"/>
                  <a:gd name="T4" fmla="*/ 0 w 524"/>
                  <a:gd name="T5" fmla="*/ 0 h 458"/>
                  <a:gd name="T6" fmla="*/ 0 w 524"/>
                  <a:gd name="T7" fmla="*/ 0 h 458"/>
                  <a:gd name="T8" fmla="*/ 0 w 524"/>
                  <a:gd name="T9" fmla="*/ 0 h 458"/>
                  <a:gd name="T10" fmla="*/ 0 w 524"/>
                  <a:gd name="T11" fmla="*/ 0 h 458"/>
                  <a:gd name="T12" fmla="*/ 0 w 524"/>
                  <a:gd name="T13" fmla="*/ 0 h 458"/>
                  <a:gd name="T14" fmla="*/ 0 w 524"/>
                  <a:gd name="T15" fmla="*/ 0 h 458"/>
                  <a:gd name="T16" fmla="*/ 0 w 524"/>
                  <a:gd name="T17" fmla="*/ 0 h 458"/>
                  <a:gd name="T18" fmla="*/ 0 w 524"/>
                  <a:gd name="T19" fmla="*/ 0 h 458"/>
                  <a:gd name="T20" fmla="*/ 0 w 524"/>
                  <a:gd name="T21" fmla="*/ 0 h 458"/>
                  <a:gd name="T22" fmla="*/ 0 w 524"/>
                  <a:gd name="T23" fmla="*/ 0 h 458"/>
                  <a:gd name="T24" fmla="*/ 0 w 524"/>
                  <a:gd name="T25" fmla="*/ 0 h 458"/>
                  <a:gd name="T26" fmla="*/ 0 w 524"/>
                  <a:gd name="T27" fmla="*/ 0 h 458"/>
                  <a:gd name="T28" fmla="*/ 0 w 524"/>
                  <a:gd name="T29" fmla="*/ 0 h 458"/>
                  <a:gd name="T30" fmla="*/ 0 w 524"/>
                  <a:gd name="T31" fmla="*/ 0 h 458"/>
                  <a:gd name="T32" fmla="*/ 0 w 524"/>
                  <a:gd name="T33" fmla="*/ 0 h 458"/>
                  <a:gd name="T34" fmla="*/ 0 w 524"/>
                  <a:gd name="T35" fmla="*/ 0 h 458"/>
                  <a:gd name="T36" fmla="*/ 0 w 524"/>
                  <a:gd name="T37" fmla="*/ 0 h 458"/>
                  <a:gd name="T38" fmla="*/ 0 w 524"/>
                  <a:gd name="T39" fmla="*/ 0 h 458"/>
                  <a:gd name="T40" fmla="*/ 0 w 524"/>
                  <a:gd name="T41" fmla="*/ 0 h 458"/>
                  <a:gd name="T42" fmla="*/ 0 w 524"/>
                  <a:gd name="T43" fmla="*/ 0 h 458"/>
                  <a:gd name="T44" fmla="*/ 0 w 524"/>
                  <a:gd name="T45" fmla="*/ 0 h 458"/>
                  <a:gd name="T46" fmla="*/ 0 w 524"/>
                  <a:gd name="T47" fmla="*/ 0 h 458"/>
                  <a:gd name="T48" fmla="*/ 0 w 524"/>
                  <a:gd name="T49" fmla="*/ 0 h 458"/>
                  <a:gd name="T50" fmla="*/ 0 w 524"/>
                  <a:gd name="T51" fmla="*/ 0 h 45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4"/>
                  <a:gd name="T79" fmla="*/ 0 h 458"/>
                  <a:gd name="T80" fmla="*/ 524 w 524"/>
                  <a:gd name="T81" fmla="*/ 458 h 45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4" h="458">
                    <a:moveTo>
                      <a:pt x="140" y="438"/>
                    </a:moveTo>
                    <a:lnTo>
                      <a:pt x="134" y="434"/>
                    </a:lnTo>
                    <a:lnTo>
                      <a:pt x="388" y="442"/>
                    </a:lnTo>
                    <a:lnTo>
                      <a:pt x="381" y="446"/>
                    </a:lnTo>
                    <a:lnTo>
                      <a:pt x="508" y="228"/>
                    </a:lnTo>
                    <a:lnTo>
                      <a:pt x="508" y="236"/>
                    </a:lnTo>
                    <a:lnTo>
                      <a:pt x="380" y="12"/>
                    </a:lnTo>
                    <a:lnTo>
                      <a:pt x="387" y="16"/>
                    </a:lnTo>
                    <a:lnTo>
                      <a:pt x="136" y="18"/>
                    </a:lnTo>
                    <a:lnTo>
                      <a:pt x="143" y="14"/>
                    </a:lnTo>
                    <a:lnTo>
                      <a:pt x="16" y="232"/>
                    </a:lnTo>
                    <a:lnTo>
                      <a:pt x="16" y="224"/>
                    </a:lnTo>
                    <a:lnTo>
                      <a:pt x="140" y="438"/>
                    </a:lnTo>
                    <a:close/>
                    <a:moveTo>
                      <a:pt x="2" y="232"/>
                    </a:moveTo>
                    <a:cubicBezTo>
                      <a:pt x="0" y="229"/>
                      <a:pt x="0" y="226"/>
                      <a:pt x="2" y="224"/>
                    </a:cubicBezTo>
                    <a:lnTo>
                      <a:pt x="129" y="6"/>
                    </a:lnTo>
                    <a:cubicBezTo>
                      <a:pt x="131" y="4"/>
                      <a:pt x="133" y="2"/>
                      <a:pt x="136" y="2"/>
                    </a:cubicBezTo>
                    <a:lnTo>
                      <a:pt x="387" y="0"/>
                    </a:lnTo>
                    <a:cubicBezTo>
                      <a:pt x="390" y="0"/>
                      <a:pt x="393" y="1"/>
                      <a:pt x="394" y="4"/>
                    </a:cubicBezTo>
                    <a:lnTo>
                      <a:pt x="522" y="228"/>
                    </a:lnTo>
                    <a:cubicBezTo>
                      <a:pt x="524" y="230"/>
                      <a:pt x="524" y="233"/>
                      <a:pt x="522" y="236"/>
                    </a:cubicBezTo>
                    <a:lnTo>
                      <a:pt x="395" y="454"/>
                    </a:lnTo>
                    <a:cubicBezTo>
                      <a:pt x="394" y="456"/>
                      <a:pt x="391" y="458"/>
                      <a:pt x="388" y="458"/>
                    </a:cubicBezTo>
                    <a:lnTo>
                      <a:pt x="133" y="450"/>
                    </a:lnTo>
                    <a:cubicBezTo>
                      <a:pt x="130" y="450"/>
                      <a:pt x="128" y="449"/>
                      <a:pt x="126" y="446"/>
                    </a:cubicBezTo>
                    <a:lnTo>
                      <a:pt x="2" y="2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92" name="Freeform 2467"/>
              <p:cNvSpPr>
                <a:spLocks/>
              </p:cNvSpPr>
              <p:nvPr/>
            </p:nvSpPr>
            <p:spPr bwMode="auto">
              <a:xfrm>
                <a:off x="1455" y="2090"/>
                <a:ext cx="76" cy="76"/>
              </a:xfrm>
              <a:custGeom>
                <a:avLst/>
                <a:gdLst>
                  <a:gd name="T0" fmla="*/ 19 w 76"/>
                  <a:gd name="T1" fmla="*/ 75 h 76"/>
                  <a:gd name="T2" fmla="*/ 57 w 76"/>
                  <a:gd name="T3" fmla="*/ 76 h 76"/>
                  <a:gd name="T4" fmla="*/ 76 w 76"/>
                  <a:gd name="T5" fmla="*/ 39 h 76"/>
                  <a:gd name="T6" fmla="*/ 58 w 76"/>
                  <a:gd name="T7" fmla="*/ 2 h 76"/>
                  <a:gd name="T8" fmla="*/ 19 w 76"/>
                  <a:gd name="T9" fmla="*/ 0 h 76"/>
                  <a:gd name="T10" fmla="*/ 0 w 76"/>
                  <a:gd name="T11" fmla="*/ 38 h 76"/>
                  <a:gd name="T12" fmla="*/ 19 w 76"/>
                  <a:gd name="T13" fmla="*/ 75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6"/>
                  <a:gd name="T23" fmla="*/ 76 w 76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6">
                    <a:moveTo>
                      <a:pt x="19" y="75"/>
                    </a:moveTo>
                    <a:lnTo>
                      <a:pt x="57" y="76"/>
                    </a:lnTo>
                    <a:lnTo>
                      <a:pt x="76" y="39"/>
                    </a:lnTo>
                    <a:lnTo>
                      <a:pt x="58" y="2"/>
                    </a:lnTo>
                    <a:lnTo>
                      <a:pt x="19" y="0"/>
                    </a:lnTo>
                    <a:lnTo>
                      <a:pt x="0" y="38"/>
                    </a:lnTo>
                    <a:lnTo>
                      <a:pt x="19" y="75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93" name="Freeform 2468"/>
              <p:cNvSpPr>
                <a:spLocks/>
              </p:cNvSpPr>
              <p:nvPr/>
            </p:nvSpPr>
            <p:spPr bwMode="auto">
              <a:xfrm>
                <a:off x="1455" y="2090"/>
                <a:ext cx="76" cy="76"/>
              </a:xfrm>
              <a:custGeom>
                <a:avLst/>
                <a:gdLst>
                  <a:gd name="T0" fmla="*/ 19 w 76"/>
                  <a:gd name="T1" fmla="*/ 75 h 76"/>
                  <a:gd name="T2" fmla="*/ 57 w 76"/>
                  <a:gd name="T3" fmla="*/ 76 h 76"/>
                  <a:gd name="T4" fmla="*/ 76 w 76"/>
                  <a:gd name="T5" fmla="*/ 39 h 76"/>
                  <a:gd name="T6" fmla="*/ 58 w 76"/>
                  <a:gd name="T7" fmla="*/ 2 h 76"/>
                  <a:gd name="T8" fmla="*/ 19 w 76"/>
                  <a:gd name="T9" fmla="*/ 0 h 76"/>
                  <a:gd name="T10" fmla="*/ 0 w 76"/>
                  <a:gd name="T11" fmla="*/ 38 h 76"/>
                  <a:gd name="T12" fmla="*/ 19 w 76"/>
                  <a:gd name="T13" fmla="*/ 75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6"/>
                  <a:gd name="T23" fmla="*/ 76 w 76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6">
                    <a:moveTo>
                      <a:pt x="19" y="75"/>
                    </a:moveTo>
                    <a:lnTo>
                      <a:pt x="57" y="76"/>
                    </a:lnTo>
                    <a:lnTo>
                      <a:pt x="76" y="39"/>
                    </a:lnTo>
                    <a:lnTo>
                      <a:pt x="58" y="2"/>
                    </a:lnTo>
                    <a:lnTo>
                      <a:pt x="19" y="0"/>
                    </a:lnTo>
                    <a:lnTo>
                      <a:pt x="0" y="38"/>
                    </a:lnTo>
                    <a:lnTo>
                      <a:pt x="19" y="75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94" name="Freeform 2469"/>
              <p:cNvSpPr>
                <a:spLocks noEditPoints="1"/>
              </p:cNvSpPr>
              <p:nvPr/>
            </p:nvSpPr>
            <p:spPr bwMode="auto">
              <a:xfrm>
                <a:off x="1454" y="2089"/>
                <a:ext cx="79" cy="78"/>
              </a:xfrm>
              <a:custGeom>
                <a:avLst/>
                <a:gdLst>
                  <a:gd name="T0" fmla="*/ 0 w 514"/>
                  <a:gd name="T1" fmla="*/ 0 h 462"/>
                  <a:gd name="T2" fmla="*/ 0 w 514"/>
                  <a:gd name="T3" fmla="*/ 0 h 462"/>
                  <a:gd name="T4" fmla="*/ 0 w 514"/>
                  <a:gd name="T5" fmla="*/ 0 h 462"/>
                  <a:gd name="T6" fmla="*/ 0 w 514"/>
                  <a:gd name="T7" fmla="*/ 0 h 462"/>
                  <a:gd name="T8" fmla="*/ 0 w 514"/>
                  <a:gd name="T9" fmla="*/ 0 h 462"/>
                  <a:gd name="T10" fmla="*/ 0 w 514"/>
                  <a:gd name="T11" fmla="*/ 0 h 462"/>
                  <a:gd name="T12" fmla="*/ 0 w 514"/>
                  <a:gd name="T13" fmla="*/ 0 h 462"/>
                  <a:gd name="T14" fmla="*/ 0 w 514"/>
                  <a:gd name="T15" fmla="*/ 0 h 462"/>
                  <a:gd name="T16" fmla="*/ 0 w 514"/>
                  <a:gd name="T17" fmla="*/ 0 h 462"/>
                  <a:gd name="T18" fmla="*/ 0 w 514"/>
                  <a:gd name="T19" fmla="*/ 0 h 462"/>
                  <a:gd name="T20" fmla="*/ 0 w 514"/>
                  <a:gd name="T21" fmla="*/ 0 h 462"/>
                  <a:gd name="T22" fmla="*/ 0 w 514"/>
                  <a:gd name="T23" fmla="*/ 0 h 462"/>
                  <a:gd name="T24" fmla="*/ 0 w 514"/>
                  <a:gd name="T25" fmla="*/ 0 h 462"/>
                  <a:gd name="T26" fmla="*/ 0 w 514"/>
                  <a:gd name="T27" fmla="*/ 0 h 462"/>
                  <a:gd name="T28" fmla="*/ 0 w 514"/>
                  <a:gd name="T29" fmla="*/ 0 h 462"/>
                  <a:gd name="T30" fmla="*/ 0 w 514"/>
                  <a:gd name="T31" fmla="*/ 0 h 462"/>
                  <a:gd name="T32" fmla="*/ 0 w 514"/>
                  <a:gd name="T33" fmla="*/ 0 h 462"/>
                  <a:gd name="T34" fmla="*/ 0 w 514"/>
                  <a:gd name="T35" fmla="*/ 0 h 462"/>
                  <a:gd name="T36" fmla="*/ 0 w 514"/>
                  <a:gd name="T37" fmla="*/ 0 h 462"/>
                  <a:gd name="T38" fmla="*/ 0 w 514"/>
                  <a:gd name="T39" fmla="*/ 0 h 462"/>
                  <a:gd name="T40" fmla="*/ 0 w 514"/>
                  <a:gd name="T41" fmla="*/ 0 h 462"/>
                  <a:gd name="T42" fmla="*/ 0 w 514"/>
                  <a:gd name="T43" fmla="*/ 0 h 462"/>
                  <a:gd name="T44" fmla="*/ 0 w 514"/>
                  <a:gd name="T45" fmla="*/ 0 h 462"/>
                  <a:gd name="T46" fmla="*/ 0 w 514"/>
                  <a:gd name="T47" fmla="*/ 0 h 462"/>
                  <a:gd name="T48" fmla="*/ 0 w 514"/>
                  <a:gd name="T49" fmla="*/ 0 h 462"/>
                  <a:gd name="T50" fmla="*/ 0 w 514"/>
                  <a:gd name="T51" fmla="*/ 0 h 46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4"/>
                  <a:gd name="T79" fmla="*/ 0 h 462"/>
                  <a:gd name="T80" fmla="*/ 514 w 514"/>
                  <a:gd name="T81" fmla="*/ 462 h 46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4" h="462">
                    <a:moveTo>
                      <a:pt x="136" y="446"/>
                    </a:moveTo>
                    <a:lnTo>
                      <a:pt x="129" y="442"/>
                    </a:lnTo>
                    <a:lnTo>
                      <a:pt x="378" y="446"/>
                    </a:lnTo>
                    <a:lnTo>
                      <a:pt x="371" y="449"/>
                    </a:lnTo>
                    <a:lnTo>
                      <a:pt x="498" y="232"/>
                    </a:lnTo>
                    <a:lnTo>
                      <a:pt x="498" y="240"/>
                    </a:lnTo>
                    <a:lnTo>
                      <a:pt x="376" y="19"/>
                    </a:lnTo>
                    <a:lnTo>
                      <a:pt x="383" y="23"/>
                    </a:lnTo>
                    <a:lnTo>
                      <a:pt x="129" y="16"/>
                    </a:lnTo>
                    <a:lnTo>
                      <a:pt x="136" y="12"/>
                    </a:lnTo>
                    <a:lnTo>
                      <a:pt x="16" y="232"/>
                    </a:lnTo>
                    <a:lnTo>
                      <a:pt x="16" y="225"/>
                    </a:lnTo>
                    <a:lnTo>
                      <a:pt x="136" y="446"/>
                    </a:lnTo>
                    <a:close/>
                    <a:moveTo>
                      <a:pt x="2" y="232"/>
                    </a:moveTo>
                    <a:cubicBezTo>
                      <a:pt x="0" y="230"/>
                      <a:pt x="0" y="227"/>
                      <a:pt x="2" y="225"/>
                    </a:cubicBezTo>
                    <a:lnTo>
                      <a:pt x="122" y="4"/>
                    </a:lnTo>
                    <a:cubicBezTo>
                      <a:pt x="124" y="2"/>
                      <a:pt x="127" y="0"/>
                      <a:pt x="130" y="0"/>
                    </a:cubicBezTo>
                    <a:lnTo>
                      <a:pt x="384" y="7"/>
                    </a:lnTo>
                    <a:cubicBezTo>
                      <a:pt x="386" y="7"/>
                      <a:pt x="389" y="9"/>
                      <a:pt x="390" y="11"/>
                    </a:cubicBezTo>
                    <a:lnTo>
                      <a:pt x="512" y="232"/>
                    </a:lnTo>
                    <a:cubicBezTo>
                      <a:pt x="514" y="234"/>
                      <a:pt x="514" y="237"/>
                      <a:pt x="512" y="240"/>
                    </a:cubicBezTo>
                    <a:lnTo>
                      <a:pt x="385" y="458"/>
                    </a:lnTo>
                    <a:cubicBezTo>
                      <a:pt x="383" y="460"/>
                      <a:pt x="381" y="462"/>
                      <a:pt x="378" y="462"/>
                    </a:cubicBezTo>
                    <a:lnTo>
                      <a:pt x="129" y="458"/>
                    </a:lnTo>
                    <a:cubicBezTo>
                      <a:pt x="126" y="458"/>
                      <a:pt x="124" y="456"/>
                      <a:pt x="122" y="453"/>
                    </a:cubicBezTo>
                    <a:lnTo>
                      <a:pt x="2" y="2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95" name="Freeform 2470"/>
              <p:cNvSpPr>
                <a:spLocks/>
              </p:cNvSpPr>
              <p:nvPr/>
            </p:nvSpPr>
            <p:spPr bwMode="auto">
              <a:xfrm>
                <a:off x="1394" y="1894"/>
                <a:ext cx="77" cy="75"/>
              </a:xfrm>
              <a:custGeom>
                <a:avLst/>
                <a:gdLst>
                  <a:gd name="T0" fmla="*/ 19 w 77"/>
                  <a:gd name="T1" fmla="*/ 74 h 75"/>
                  <a:gd name="T2" fmla="*/ 58 w 77"/>
                  <a:gd name="T3" fmla="*/ 75 h 75"/>
                  <a:gd name="T4" fmla="*/ 77 w 77"/>
                  <a:gd name="T5" fmla="*/ 38 h 75"/>
                  <a:gd name="T6" fmla="*/ 58 w 77"/>
                  <a:gd name="T7" fmla="*/ 1 h 75"/>
                  <a:gd name="T8" fmla="*/ 19 w 77"/>
                  <a:gd name="T9" fmla="*/ 0 h 75"/>
                  <a:gd name="T10" fmla="*/ 0 w 77"/>
                  <a:gd name="T11" fmla="*/ 37 h 75"/>
                  <a:gd name="T12" fmla="*/ 19 w 77"/>
                  <a:gd name="T13" fmla="*/ 74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19" y="74"/>
                    </a:moveTo>
                    <a:lnTo>
                      <a:pt x="58" y="75"/>
                    </a:lnTo>
                    <a:lnTo>
                      <a:pt x="77" y="38"/>
                    </a:lnTo>
                    <a:lnTo>
                      <a:pt x="58" y="1"/>
                    </a:lnTo>
                    <a:lnTo>
                      <a:pt x="19" y="0"/>
                    </a:lnTo>
                    <a:lnTo>
                      <a:pt x="0" y="37"/>
                    </a:lnTo>
                    <a:lnTo>
                      <a:pt x="19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96" name="Freeform 2471"/>
              <p:cNvSpPr>
                <a:spLocks/>
              </p:cNvSpPr>
              <p:nvPr/>
            </p:nvSpPr>
            <p:spPr bwMode="auto">
              <a:xfrm>
                <a:off x="1394" y="1894"/>
                <a:ext cx="77" cy="75"/>
              </a:xfrm>
              <a:custGeom>
                <a:avLst/>
                <a:gdLst>
                  <a:gd name="T0" fmla="*/ 19 w 77"/>
                  <a:gd name="T1" fmla="*/ 74 h 75"/>
                  <a:gd name="T2" fmla="*/ 58 w 77"/>
                  <a:gd name="T3" fmla="*/ 75 h 75"/>
                  <a:gd name="T4" fmla="*/ 77 w 77"/>
                  <a:gd name="T5" fmla="*/ 38 h 75"/>
                  <a:gd name="T6" fmla="*/ 58 w 77"/>
                  <a:gd name="T7" fmla="*/ 1 h 75"/>
                  <a:gd name="T8" fmla="*/ 19 w 77"/>
                  <a:gd name="T9" fmla="*/ 0 h 75"/>
                  <a:gd name="T10" fmla="*/ 0 w 77"/>
                  <a:gd name="T11" fmla="*/ 37 h 75"/>
                  <a:gd name="T12" fmla="*/ 19 w 77"/>
                  <a:gd name="T13" fmla="*/ 74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19" y="74"/>
                    </a:moveTo>
                    <a:lnTo>
                      <a:pt x="58" y="75"/>
                    </a:lnTo>
                    <a:lnTo>
                      <a:pt x="77" y="38"/>
                    </a:lnTo>
                    <a:lnTo>
                      <a:pt x="58" y="1"/>
                    </a:lnTo>
                    <a:lnTo>
                      <a:pt x="19" y="0"/>
                    </a:lnTo>
                    <a:lnTo>
                      <a:pt x="0" y="37"/>
                    </a:lnTo>
                    <a:lnTo>
                      <a:pt x="19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97" name="Freeform 2472"/>
              <p:cNvSpPr>
                <a:spLocks noEditPoints="1"/>
              </p:cNvSpPr>
              <p:nvPr/>
            </p:nvSpPr>
            <p:spPr bwMode="auto">
              <a:xfrm>
                <a:off x="1392" y="1893"/>
                <a:ext cx="80" cy="77"/>
              </a:xfrm>
              <a:custGeom>
                <a:avLst/>
                <a:gdLst>
                  <a:gd name="T0" fmla="*/ 0 w 522"/>
                  <a:gd name="T1" fmla="*/ 0 h 455"/>
                  <a:gd name="T2" fmla="*/ 0 w 522"/>
                  <a:gd name="T3" fmla="*/ 0 h 455"/>
                  <a:gd name="T4" fmla="*/ 0 w 522"/>
                  <a:gd name="T5" fmla="*/ 0 h 455"/>
                  <a:gd name="T6" fmla="*/ 0 w 522"/>
                  <a:gd name="T7" fmla="*/ 0 h 455"/>
                  <a:gd name="T8" fmla="*/ 0 w 522"/>
                  <a:gd name="T9" fmla="*/ 0 h 455"/>
                  <a:gd name="T10" fmla="*/ 0 w 522"/>
                  <a:gd name="T11" fmla="*/ 0 h 455"/>
                  <a:gd name="T12" fmla="*/ 0 w 522"/>
                  <a:gd name="T13" fmla="*/ 0 h 455"/>
                  <a:gd name="T14" fmla="*/ 0 w 522"/>
                  <a:gd name="T15" fmla="*/ 0 h 455"/>
                  <a:gd name="T16" fmla="*/ 0 w 522"/>
                  <a:gd name="T17" fmla="*/ 0 h 455"/>
                  <a:gd name="T18" fmla="*/ 0 w 522"/>
                  <a:gd name="T19" fmla="*/ 0 h 455"/>
                  <a:gd name="T20" fmla="*/ 0 w 522"/>
                  <a:gd name="T21" fmla="*/ 0 h 455"/>
                  <a:gd name="T22" fmla="*/ 0 w 522"/>
                  <a:gd name="T23" fmla="*/ 0 h 455"/>
                  <a:gd name="T24" fmla="*/ 0 w 522"/>
                  <a:gd name="T25" fmla="*/ 0 h 455"/>
                  <a:gd name="T26" fmla="*/ 0 w 522"/>
                  <a:gd name="T27" fmla="*/ 0 h 455"/>
                  <a:gd name="T28" fmla="*/ 0 w 522"/>
                  <a:gd name="T29" fmla="*/ 0 h 455"/>
                  <a:gd name="T30" fmla="*/ 0 w 522"/>
                  <a:gd name="T31" fmla="*/ 0 h 455"/>
                  <a:gd name="T32" fmla="*/ 0 w 522"/>
                  <a:gd name="T33" fmla="*/ 0 h 455"/>
                  <a:gd name="T34" fmla="*/ 0 w 522"/>
                  <a:gd name="T35" fmla="*/ 0 h 455"/>
                  <a:gd name="T36" fmla="*/ 0 w 522"/>
                  <a:gd name="T37" fmla="*/ 0 h 455"/>
                  <a:gd name="T38" fmla="*/ 0 w 522"/>
                  <a:gd name="T39" fmla="*/ 0 h 455"/>
                  <a:gd name="T40" fmla="*/ 0 w 522"/>
                  <a:gd name="T41" fmla="*/ 0 h 455"/>
                  <a:gd name="T42" fmla="*/ 0 w 522"/>
                  <a:gd name="T43" fmla="*/ 0 h 455"/>
                  <a:gd name="T44" fmla="*/ 0 w 522"/>
                  <a:gd name="T45" fmla="*/ 0 h 455"/>
                  <a:gd name="T46" fmla="*/ 0 w 522"/>
                  <a:gd name="T47" fmla="*/ 0 h 455"/>
                  <a:gd name="T48" fmla="*/ 0 w 522"/>
                  <a:gd name="T49" fmla="*/ 0 h 455"/>
                  <a:gd name="T50" fmla="*/ 0 w 522"/>
                  <a:gd name="T51" fmla="*/ 0 h 45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2"/>
                  <a:gd name="T79" fmla="*/ 0 h 455"/>
                  <a:gd name="T80" fmla="*/ 522 w 522"/>
                  <a:gd name="T81" fmla="*/ 455 h 45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2" h="455">
                    <a:moveTo>
                      <a:pt x="140" y="436"/>
                    </a:moveTo>
                    <a:lnTo>
                      <a:pt x="133" y="432"/>
                    </a:lnTo>
                    <a:lnTo>
                      <a:pt x="387" y="439"/>
                    </a:lnTo>
                    <a:lnTo>
                      <a:pt x="380" y="443"/>
                    </a:lnTo>
                    <a:lnTo>
                      <a:pt x="507" y="225"/>
                    </a:lnTo>
                    <a:lnTo>
                      <a:pt x="507" y="233"/>
                    </a:lnTo>
                    <a:lnTo>
                      <a:pt x="386" y="13"/>
                    </a:lnTo>
                    <a:lnTo>
                      <a:pt x="393" y="17"/>
                    </a:lnTo>
                    <a:lnTo>
                      <a:pt x="135" y="16"/>
                    </a:lnTo>
                    <a:lnTo>
                      <a:pt x="142" y="12"/>
                    </a:lnTo>
                    <a:lnTo>
                      <a:pt x="15" y="230"/>
                    </a:lnTo>
                    <a:lnTo>
                      <a:pt x="15" y="222"/>
                    </a:lnTo>
                    <a:lnTo>
                      <a:pt x="140" y="436"/>
                    </a:lnTo>
                    <a:close/>
                    <a:moveTo>
                      <a:pt x="1" y="230"/>
                    </a:moveTo>
                    <a:cubicBezTo>
                      <a:pt x="0" y="227"/>
                      <a:pt x="0" y="224"/>
                      <a:pt x="1" y="222"/>
                    </a:cubicBezTo>
                    <a:lnTo>
                      <a:pt x="129" y="4"/>
                    </a:lnTo>
                    <a:cubicBezTo>
                      <a:pt x="130" y="2"/>
                      <a:pt x="133" y="0"/>
                      <a:pt x="135" y="0"/>
                    </a:cubicBezTo>
                    <a:lnTo>
                      <a:pt x="393" y="1"/>
                    </a:lnTo>
                    <a:cubicBezTo>
                      <a:pt x="396" y="1"/>
                      <a:pt x="398" y="3"/>
                      <a:pt x="400" y="5"/>
                    </a:cubicBezTo>
                    <a:lnTo>
                      <a:pt x="521" y="225"/>
                    </a:lnTo>
                    <a:cubicBezTo>
                      <a:pt x="522" y="228"/>
                      <a:pt x="522" y="231"/>
                      <a:pt x="521" y="233"/>
                    </a:cubicBezTo>
                    <a:lnTo>
                      <a:pt x="394" y="451"/>
                    </a:lnTo>
                    <a:cubicBezTo>
                      <a:pt x="392" y="454"/>
                      <a:pt x="389" y="455"/>
                      <a:pt x="386" y="455"/>
                    </a:cubicBezTo>
                    <a:lnTo>
                      <a:pt x="133" y="448"/>
                    </a:lnTo>
                    <a:cubicBezTo>
                      <a:pt x="130" y="448"/>
                      <a:pt x="127" y="447"/>
                      <a:pt x="126" y="444"/>
                    </a:cubicBezTo>
                    <a:lnTo>
                      <a:pt x="1" y="2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98" name="Freeform 2473"/>
              <p:cNvSpPr>
                <a:spLocks/>
              </p:cNvSpPr>
              <p:nvPr/>
            </p:nvSpPr>
            <p:spPr bwMode="auto">
              <a:xfrm>
                <a:off x="1334" y="1854"/>
                <a:ext cx="76" cy="74"/>
              </a:xfrm>
              <a:custGeom>
                <a:avLst/>
                <a:gdLst>
                  <a:gd name="T0" fmla="*/ 19 w 76"/>
                  <a:gd name="T1" fmla="*/ 73 h 74"/>
                  <a:gd name="T2" fmla="*/ 56 w 76"/>
                  <a:gd name="T3" fmla="*/ 74 h 74"/>
                  <a:gd name="T4" fmla="*/ 76 w 76"/>
                  <a:gd name="T5" fmla="*/ 37 h 74"/>
                  <a:gd name="T6" fmla="*/ 57 w 76"/>
                  <a:gd name="T7" fmla="*/ 1 h 74"/>
                  <a:gd name="T8" fmla="*/ 19 w 76"/>
                  <a:gd name="T9" fmla="*/ 0 h 74"/>
                  <a:gd name="T10" fmla="*/ 0 w 76"/>
                  <a:gd name="T11" fmla="*/ 37 h 74"/>
                  <a:gd name="T12" fmla="*/ 19 w 76"/>
                  <a:gd name="T13" fmla="*/ 73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4"/>
                  <a:gd name="T23" fmla="*/ 76 w 76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4">
                    <a:moveTo>
                      <a:pt x="19" y="73"/>
                    </a:moveTo>
                    <a:lnTo>
                      <a:pt x="56" y="74"/>
                    </a:lnTo>
                    <a:lnTo>
                      <a:pt x="76" y="37"/>
                    </a:lnTo>
                    <a:lnTo>
                      <a:pt x="57" y="1"/>
                    </a:lnTo>
                    <a:lnTo>
                      <a:pt x="19" y="0"/>
                    </a:lnTo>
                    <a:lnTo>
                      <a:pt x="0" y="37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99" name="Freeform 2474"/>
              <p:cNvSpPr>
                <a:spLocks/>
              </p:cNvSpPr>
              <p:nvPr/>
            </p:nvSpPr>
            <p:spPr bwMode="auto">
              <a:xfrm>
                <a:off x="1334" y="1854"/>
                <a:ext cx="76" cy="74"/>
              </a:xfrm>
              <a:custGeom>
                <a:avLst/>
                <a:gdLst>
                  <a:gd name="T0" fmla="*/ 19 w 76"/>
                  <a:gd name="T1" fmla="*/ 73 h 74"/>
                  <a:gd name="T2" fmla="*/ 56 w 76"/>
                  <a:gd name="T3" fmla="*/ 74 h 74"/>
                  <a:gd name="T4" fmla="*/ 76 w 76"/>
                  <a:gd name="T5" fmla="*/ 37 h 74"/>
                  <a:gd name="T6" fmla="*/ 57 w 76"/>
                  <a:gd name="T7" fmla="*/ 1 h 74"/>
                  <a:gd name="T8" fmla="*/ 19 w 76"/>
                  <a:gd name="T9" fmla="*/ 0 h 74"/>
                  <a:gd name="T10" fmla="*/ 0 w 76"/>
                  <a:gd name="T11" fmla="*/ 37 h 74"/>
                  <a:gd name="T12" fmla="*/ 19 w 76"/>
                  <a:gd name="T13" fmla="*/ 73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4"/>
                  <a:gd name="T23" fmla="*/ 76 w 76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4">
                    <a:moveTo>
                      <a:pt x="19" y="73"/>
                    </a:moveTo>
                    <a:lnTo>
                      <a:pt x="56" y="74"/>
                    </a:lnTo>
                    <a:lnTo>
                      <a:pt x="76" y="37"/>
                    </a:lnTo>
                    <a:lnTo>
                      <a:pt x="57" y="1"/>
                    </a:lnTo>
                    <a:lnTo>
                      <a:pt x="19" y="0"/>
                    </a:lnTo>
                    <a:lnTo>
                      <a:pt x="0" y="37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00" name="Freeform 2475"/>
              <p:cNvSpPr>
                <a:spLocks noEditPoints="1"/>
              </p:cNvSpPr>
              <p:nvPr/>
            </p:nvSpPr>
            <p:spPr bwMode="auto">
              <a:xfrm>
                <a:off x="1332" y="1853"/>
                <a:ext cx="79" cy="76"/>
              </a:xfrm>
              <a:custGeom>
                <a:avLst/>
                <a:gdLst>
                  <a:gd name="T0" fmla="*/ 0 w 516"/>
                  <a:gd name="T1" fmla="*/ 0 h 451"/>
                  <a:gd name="T2" fmla="*/ 0 w 516"/>
                  <a:gd name="T3" fmla="*/ 0 h 451"/>
                  <a:gd name="T4" fmla="*/ 0 w 516"/>
                  <a:gd name="T5" fmla="*/ 0 h 451"/>
                  <a:gd name="T6" fmla="*/ 0 w 516"/>
                  <a:gd name="T7" fmla="*/ 0 h 451"/>
                  <a:gd name="T8" fmla="*/ 0 w 516"/>
                  <a:gd name="T9" fmla="*/ 0 h 451"/>
                  <a:gd name="T10" fmla="*/ 0 w 516"/>
                  <a:gd name="T11" fmla="*/ 0 h 451"/>
                  <a:gd name="T12" fmla="*/ 0 w 516"/>
                  <a:gd name="T13" fmla="*/ 0 h 451"/>
                  <a:gd name="T14" fmla="*/ 0 w 516"/>
                  <a:gd name="T15" fmla="*/ 0 h 451"/>
                  <a:gd name="T16" fmla="*/ 0 w 516"/>
                  <a:gd name="T17" fmla="*/ 0 h 451"/>
                  <a:gd name="T18" fmla="*/ 0 w 516"/>
                  <a:gd name="T19" fmla="*/ 0 h 451"/>
                  <a:gd name="T20" fmla="*/ 0 w 516"/>
                  <a:gd name="T21" fmla="*/ 0 h 451"/>
                  <a:gd name="T22" fmla="*/ 0 w 516"/>
                  <a:gd name="T23" fmla="*/ 0 h 451"/>
                  <a:gd name="T24" fmla="*/ 0 w 516"/>
                  <a:gd name="T25" fmla="*/ 0 h 451"/>
                  <a:gd name="T26" fmla="*/ 0 w 516"/>
                  <a:gd name="T27" fmla="*/ 0 h 451"/>
                  <a:gd name="T28" fmla="*/ 0 w 516"/>
                  <a:gd name="T29" fmla="*/ 0 h 451"/>
                  <a:gd name="T30" fmla="*/ 0 w 516"/>
                  <a:gd name="T31" fmla="*/ 0 h 451"/>
                  <a:gd name="T32" fmla="*/ 0 w 516"/>
                  <a:gd name="T33" fmla="*/ 0 h 451"/>
                  <a:gd name="T34" fmla="*/ 0 w 516"/>
                  <a:gd name="T35" fmla="*/ 0 h 451"/>
                  <a:gd name="T36" fmla="*/ 0 w 516"/>
                  <a:gd name="T37" fmla="*/ 0 h 451"/>
                  <a:gd name="T38" fmla="*/ 0 w 516"/>
                  <a:gd name="T39" fmla="*/ 0 h 451"/>
                  <a:gd name="T40" fmla="*/ 0 w 516"/>
                  <a:gd name="T41" fmla="*/ 0 h 451"/>
                  <a:gd name="T42" fmla="*/ 0 w 516"/>
                  <a:gd name="T43" fmla="*/ 0 h 451"/>
                  <a:gd name="T44" fmla="*/ 0 w 516"/>
                  <a:gd name="T45" fmla="*/ 0 h 451"/>
                  <a:gd name="T46" fmla="*/ 0 w 516"/>
                  <a:gd name="T47" fmla="*/ 0 h 451"/>
                  <a:gd name="T48" fmla="*/ 0 w 516"/>
                  <a:gd name="T49" fmla="*/ 0 h 451"/>
                  <a:gd name="T50" fmla="*/ 0 w 516"/>
                  <a:gd name="T51" fmla="*/ 0 h 45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6"/>
                  <a:gd name="T79" fmla="*/ 0 h 451"/>
                  <a:gd name="T80" fmla="*/ 516 w 516"/>
                  <a:gd name="T81" fmla="*/ 451 h 45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6" h="451">
                    <a:moveTo>
                      <a:pt x="140" y="436"/>
                    </a:moveTo>
                    <a:lnTo>
                      <a:pt x="133" y="432"/>
                    </a:lnTo>
                    <a:lnTo>
                      <a:pt x="381" y="435"/>
                    </a:lnTo>
                    <a:lnTo>
                      <a:pt x="374" y="439"/>
                    </a:lnTo>
                    <a:lnTo>
                      <a:pt x="500" y="222"/>
                    </a:lnTo>
                    <a:lnTo>
                      <a:pt x="500" y="230"/>
                    </a:lnTo>
                    <a:lnTo>
                      <a:pt x="376" y="16"/>
                    </a:lnTo>
                    <a:lnTo>
                      <a:pt x="383" y="20"/>
                    </a:lnTo>
                    <a:lnTo>
                      <a:pt x="135" y="16"/>
                    </a:lnTo>
                    <a:lnTo>
                      <a:pt x="142" y="12"/>
                    </a:lnTo>
                    <a:lnTo>
                      <a:pt x="15" y="229"/>
                    </a:lnTo>
                    <a:lnTo>
                      <a:pt x="15" y="221"/>
                    </a:lnTo>
                    <a:lnTo>
                      <a:pt x="140" y="436"/>
                    </a:lnTo>
                    <a:close/>
                    <a:moveTo>
                      <a:pt x="1" y="229"/>
                    </a:moveTo>
                    <a:cubicBezTo>
                      <a:pt x="0" y="227"/>
                      <a:pt x="0" y="224"/>
                      <a:pt x="1" y="221"/>
                    </a:cubicBezTo>
                    <a:lnTo>
                      <a:pt x="128" y="4"/>
                    </a:lnTo>
                    <a:cubicBezTo>
                      <a:pt x="129" y="2"/>
                      <a:pt x="132" y="0"/>
                      <a:pt x="135" y="0"/>
                    </a:cubicBezTo>
                    <a:lnTo>
                      <a:pt x="383" y="4"/>
                    </a:lnTo>
                    <a:cubicBezTo>
                      <a:pt x="386" y="4"/>
                      <a:pt x="388" y="5"/>
                      <a:pt x="390" y="8"/>
                    </a:cubicBezTo>
                    <a:lnTo>
                      <a:pt x="514" y="222"/>
                    </a:lnTo>
                    <a:cubicBezTo>
                      <a:pt x="516" y="225"/>
                      <a:pt x="516" y="228"/>
                      <a:pt x="514" y="230"/>
                    </a:cubicBezTo>
                    <a:lnTo>
                      <a:pt x="388" y="447"/>
                    </a:lnTo>
                    <a:cubicBezTo>
                      <a:pt x="386" y="450"/>
                      <a:pt x="383" y="451"/>
                      <a:pt x="381" y="451"/>
                    </a:cubicBezTo>
                    <a:lnTo>
                      <a:pt x="133" y="448"/>
                    </a:lnTo>
                    <a:cubicBezTo>
                      <a:pt x="130" y="448"/>
                      <a:pt x="127" y="446"/>
                      <a:pt x="126" y="444"/>
                    </a:cubicBezTo>
                    <a:lnTo>
                      <a:pt x="1" y="22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01" name="Freeform 2476"/>
              <p:cNvSpPr>
                <a:spLocks/>
              </p:cNvSpPr>
              <p:nvPr/>
            </p:nvSpPr>
            <p:spPr bwMode="auto">
              <a:xfrm>
                <a:off x="1271" y="1734"/>
                <a:ext cx="77" cy="74"/>
              </a:xfrm>
              <a:custGeom>
                <a:avLst/>
                <a:gdLst>
                  <a:gd name="T0" fmla="*/ 19 w 77"/>
                  <a:gd name="T1" fmla="*/ 73 h 74"/>
                  <a:gd name="T2" fmla="*/ 57 w 77"/>
                  <a:gd name="T3" fmla="*/ 74 h 74"/>
                  <a:gd name="T4" fmla="*/ 77 w 77"/>
                  <a:gd name="T5" fmla="*/ 36 h 74"/>
                  <a:gd name="T6" fmla="*/ 58 w 77"/>
                  <a:gd name="T7" fmla="*/ 0 h 74"/>
                  <a:gd name="T8" fmla="*/ 19 w 77"/>
                  <a:gd name="T9" fmla="*/ 0 h 74"/>
                  <a:gd name="T10" fmla="*/ 0 w 77"/>
                  <a:gd name="T11" fmla="*/ 37 h 74"/>
                  <a:gd name="T12" fmla="*/ 19 w 77"/>
                  <a:gd name="T13" fmla="*/ 73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19" y="73"/>
                    </a:moveTo>
                    <a:lnTo>
                      <a:pt x="57" y="74"/>
                    </a:lnTo>
                    <a:lnTo>
                      <a:pt x="77" y="36"/>
                    </a:lnTo>
                    <a:lnTo>
                      <a:pt x="58" y="0"/>
                    </a:lnTo>
                    <a:lnTo>
                      <a:pt x="19" y="0"/>
                    </a:lnTo>
                    <a:lnTo>
                      <a:pt x="0" y="37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02" name="Freeform 2477"/>
              <p:cNvSpPr>
                <a:spLocks/>
              </p:cNvSpPr>
              <p:nvPr/>
            </p:nvSpPr>
            <p:spPr bwMode="auto">
              <a:xfrm>
                <a:off x="1271" y="1734"/>
                <a:ext cx="77" cy="74"/>
              </a:xfrm>
              <a:custGeom>
                <a:avLst/>
                <a:gdLst>
                  <a:gd name="T0" fmla="*/ 19 w 77"/>
                  <a:gd name="T1" fmla="*/ 73 h 74"/>
                  <a:gd name="T2" fmla="*/ 57 w 77"/>
                  <a:gd name="T3" fmla="*/ 74 h 74"/>
                  <a:gd name="T4" fmla="*/ 77 w 77"/>
                  <a:gd name="T5" fmla="*/ 36 h 74"/>
                  <a:gd name="T6" fmla="*/ 58 w 77"/>
                  <a:gd name="T7" fmla="*/ 0 h 74"/>
                  <a:gd name="T8" fmla="*/ 19 w 77"/>
                  <a:gd name="T9" fmla="*/ 0 h 74"/>
                  <a:gd name="T10" fmla="*/ 0 w 77"/>
                  <a:gd name="T11" fmla="*/ 37 h 74"/>
                  <a:gd name="T12" fmla="*/ 19 w 77"/>
                  <a:gd name="T13" fmla="*/ 73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19" y="73"/>
                    </a:moveTo>
                    <a:lnTo>
                      <a:pt x="57" y="74"/>
                    </a:lnTo>
                    <a:lnTo>
                      <a:pt x="77" y="36"/>
                    </a:lnTo>
                    <a:lnTo>
                      <a:pt x="58" y="0"/>
                    </a:lnTo>
                    <a:lnTo>
                      <a:pt x="19" y="0"/>
                    </a:lnTo>
                    <a:lnTo>
                      <a:pt x="0" y="37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03" name="Freeform 2478"/>
              <p:cNvSpPr>
                <a:spLocks noEditPoints="1"/>
              </p:cNvSpPr>
              <p:nvPr/>
            </p:nvSpPr>
            <p:spPr bwMode="auto">
              <a:xfrm>
                <a:off x="1269" y="1732"/>
                <a:ext cx="80" cy="77"/>
              </a:xfrm>
              <a:custGeom>
                <a:avLst/>
                <a:gdLst>
                  <a:gd name="T0" fmla="*/ 0 w 520"/>
                  <a:gd name="T1" fmla="*/ 0 h 454"/>
                  <a:gd name="T2" fmla="*/ 0 w 520"/>
                  <a:gd name="T3" fmla="*/ 0 h 454"/>
                  <a:gd name="T4" fmla="*/ 0 w 520"/>
                  <a:gd name="T5" fmla="*/ 0 h 454"/>
                  <a:gd name="T6" fmla="*/ 0 w 520"/>
                  <a:gd name="T7" fmla="*/ 0 h 454"/>
                  <a:gd name="T8" fmla="*/ 0 w 520"/>
                  <a:gd name="T9" fmla="*/ 0 h 454"/>
                  <a:gd name="T10" fmla="*/ 0 w 520"/>
                  <a:gd name="T11" fmla="*/ 0 h 454"/>
                  <a:gd name="T12" fmla="*/ 0 w 520"/>
                  <a:gd name="T13" fmla="*/ 0 h 454"/>
                  <a:gd name="T14" fmla="*/ 0 w 520"/>
                  <a:gd name="T15" fmla="*/ 0 h 454"/>
                  <a:gd name="T16" fmla="*/ 0 w 520"/>
                  <a:gd name="T17" fmla="*/ 0 h 454"/>
                  <a:gd name="T18" fmla="*/ 0 w 520"/>
                  <a:gd name="T19" fmla="*/ 0 h 454"/>
                  <a:gd name="T20" fmla="*/ 0 w 520"/>
                  <a:gd name="T21" fmla="*/ 0 h 454"/>
                  <a:gd name="T22" fmla="*/ 0 w 520"/>
                  <a:gd name="T23" fmla="*/ 0 h 454"/>
                  <a:gd name="T24" fmla="*/ 0 w 520"/>
                  <a:gd name="T25" fmla="*/ 0 h 454"/>
                  <a:gd name="T26" fmla="*/ 0 w 520"/>
                  <a:gd name="T27" fmla="*/ 0 h 454"/>
                  <a:gd name="T28" fmla="*/ 0 w 520"/>
                  <a:gd name="T29" fmla="*/ 0 h 454"/>
                  <a:gd name="T30" fmla="*/ 0 w 520"/>
                  <a:gd name="T31" fmla="*/ 0 h 454"/>
                  <a:gd name="T32" fmla="*/ 0 w 520"/>
                  <a:gd name="T33" fmla="*/ 0 h 454"/>
                  <a:gd name="T34" fmla="*/ 0 w 520"/>
                  <a:gd name="T35" fmla="*/ 0 h 454"/>
                  <a:gd name="T36" fmla="*/ 0 w 520"/>
                  <a:gd name="T37" fmla="*/ 0 h 454"/>
                  <a:gd name="T38" fmla="*/ 0 w 520"/>
                  <a:gd name="T39" fmla="*/ 0 h 454"/>
                  <a:gd name="T40" fmla="*/ 0 w 520"/>
                  <a:gd name="T41" fmla="*/ 0 h 454"/>
                  <a:gd name="T42" fmla="*/ 0 w 520"/>
                  <a:gd name="T43" fmla="*/ 0 h 454"/>
                  <a:gd name="T44" fmla="*/ 0 w 520"/>
                  <a:gd name="T45" fmla="*/ 0 h 454"/>
                  <a:gd name="T46" fmla="*/ 0 w 520"/>
                  <a:gd name="T47" fmla="*/ 0 h 454"/>
                  <a:gd name="T48" fmla="*/ 0 w 520"/>
                  <a:gd name="T49" fmla="*/ 0 h 454"/>
                  <a:gd name="T50" fmla="*/ 0 w 520"/>
                  <a:gd name="T51" fmla="*/ 0 h 45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0"/>
                  <a:gd name="T79" fmla="*/ 0 h 454"/>
                  <a:gd name="T80" fmla="*/ 520 w 520"/>
                  <a:gd name="T81" fmla="*/ 454 h 45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0" h="454">
                    <a:moveTo>
                      <a:pt x="140" y="438"/>
                    </a:moveTo>
                    <a:lnTo>
                      <a:pt x="133" y="434"/>
                    </a:lnTo>
                    <a:lnTo>
                      <a:pt x="381" y="438"/>
                    </a:lnTo>
                    <a:lnTo>
                      <a:pt x="374" y="442"/>
                    </a:lnTo>
                    <a:lnTo>
                      <a:pt x="505" y="218"/>
                    </a:lnTo>
                    <a:lnTo>
                      <a:pt x="505" y="226"/>
                    </a:lnTo>
                    <a:lnTo>
                      <a:pt x="380" y="12"/>
                    </a:lnTo>
                    <a:lnTo>
                      <a:pt x="387" y="16"/>
                    </a:lnTo>
                    <a:lnTo>
                      <a:pt x="135" y="19"/>
                    </a:lnTo>
                    <a:lnTo>
                      <a:pt x="142" y="15"/>
                    </a:lnTo>
                    <a:lnTo>
                      <a:pt x="15" y="232"/>
                    </a:lnTo>
                    <a:lnTo>
                      <a:pt x="15" y="224"/>
                    </a:lnTo>
                    <a:lnTo>
                      <a:pt x="140" y="438"/>
                    </a:lnTo>
                    <a:close/>
                    <a:moveTo>
                      <a:pt x="2" y="232"/>
                    </a:moveTo>
                    <a:cubicBezTo>
                      <a:pt x="0" y="230"/>
                      <a:pt x="0" y="226"/>
                      <a:pt x="2" y="224"/>
                    </a:cubicBezTo>
                    <a:lnTo>
                      <a:pt x="128" y="7"/>
                    </a:lnTo>
                    <a:cubicBezTo>
                      <a:pt x="130" y="5"/>
                      <a:pt x="132" y="3"/>
                      <a:pt x="135" y="3"/>
                    </a:cubicBezTo>
                    <a:lnTo>
                      <a:pt x="387" y="0"/>
                    </a:lnTo>
                    <a:cubicBezTo>
                      <a:pt x="390" y="0"/>
                      <a:pt x="393" y="1"/>
                      <a:pt x="394" y="4"/>
                    </a:cubicBezTo>
                    <a:lnTo>
                      <a:pt x="519" y="218"/>
                    </a:lnTo>
                    <a:cubicBezTo>
                      <a:pt x="520" y="221"/>
                      <a:pt x="520" y="224"/>
                      <a:pt x="519" y="226"/>
                    </a:cubicBezTo>
                    <a:lnTo>
                      <a:pt x="388" y="450"/>
                    </a:lnTo>
                    <a:cubicBezTo>
                      <a:pt x="386" y="452"/>
                      <a:pt x="384" y="454"/>
                      <a:pt x="381" y="454"/>
                    </a:cubicBezTo>
                    <a:lnTo>
                      <a:pt x="133" y="450"/>
                    </a:lnTo>
                    <a:cubicBezTo>
                      <a:pt x="130" y="450"/>
                      <a:pt x="128" y="449"/>
                      <a:pt x="126" y="446"/>
                    </a:cubicBezTo>
                    <a:lnTo>
                      <a:pt x="2" y="2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04" name="Freeform 2479"/>
              <p:cNvSpPr>
                <a:spLocks/>
              </p:cNvSpPr>
              <p:nvPr/>
            </p:nvSpPr>
            <p:spPr bwMode="auto">
              <a:xfrm>
                <a:off x="1272" y="1656"/>
                <a:ext cx="78" cy="75"/>
              </a:xfrm>
              <a:custGeom>
                <a:avLst/>
                <a:gdLst>
                  <a:gd name="T0" fmla="*/ 20 w 78"/>
                  <a:gd name="T1" fmla="*/ 74 h 75"/>
                  <a:gd name="T2" fmla="*/ 58 w 78"/>
                  <a:gd name="T3" fmla="*/ 75 h 75"/>
                  <a:gd name="T4" fmla="*/ 78 w 78"/>
                  <a:gd name="T5" fmla="*/ 38 h 75"/>
                  <a:gd name="T6" fmla="*/ 59 w 78"/>
                  <a:gd name="T7" fmla="*/ 0 h 75"/>
                  <a:gd name="T8" fmla="*/ 20 w 78"/>
                  <a:gd name="T9" fmla="*/ 0 h 75"/>
                  <a:gd name="T10" fmla="*/ 0 w 78"/>
                  <a:gd name="T11" fmla="*/ 37 h 75"/>
                  <a:gd name="T12" fmla="*/ 20 w 78"/>
                  <a:gd name="T13" fmla="*/ 74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5"/>
                  <a:gd name="T23" fmla="*/ 78 w 78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5">
                    <a:moveTo>
                      <a:pt x="20" y="74"/>
                    </a:moveTo>
                    <a:lnTo>
                      <a:pt x="58" y="75"/>
                    </a:lnTo>
                    <a:lnTo>
                      <a:pt x="78" y="38"/>
                    </a:lnTo>
                    <a:lnTo>
                      <a:pt x="59" y="0"/>
                    </a:lnTo>
                    <a:lnTo>
                      <a:pt x="20" y="0"/>
                    </a:lnTo>
                    <a:lnTo>
                      <a:pt x="0" y="37"/>
                    </a:lnTo>
                    <a:lnTo>
                      <a:pt x="20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05" name="Freeform 2480"/>
              <p:cNvSpPr>
                <a:spLocks/>
              </p:cNvSpPr>
              <p:nvPr/>
            </p:nvSpPr>
            <p:spPr bwMode="auto">
              <a:xfrm>
                <a:off x="1272" y="1656"/>
                <a:ext cx="78" cy="75"/>
              </a:xfrm>
              <a:custGeom>
                <a:avLst/>
                <a:gdLst>
                  <a:gd name="T0" fmla="*/ 20 w 78"/>
                  <a:gd name="T1" fmla="*/ 74 h 75"/>
                  <a:gd name="T2" fmla="*/ 58 w 78"/>
                  <a:gd name="T3" fmla="*/ 75 h 75"/>
                  <a:gd name="T4" fmla="*/ 78 w 78"/>
                  <a:gd name="T5" fmla="*/ 38 h 75"/>
                  <a:gd name="T6" fmla="*/ 59 w 78"/>
                  <a:gd name="T7" fmla="*/ 0 h 75"/>
                  <a:gd name="T8" fmla="*/ 20 w 78"/>
                  <a:gd name="T9" fmla="*/ 0 h 75"/>
                  <a:gd name="T10" fmla="*/ 0 w 78"/>
                  <a:gd name="T11" fmla="*/ 37 h 75"/>
                  <a:gd name="T12" fmla="*/ 20 w 78"/>
                  <a:gd name="T13" fmla="*/ 74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5"/>
                  <a:gd name="T23" fmla="*/ 78 w 78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5">
                    <a:moveTo>
                      <a:pt x="20" y="74"/>
                    </a:moveTo>
                    <a:lnTo>
                      <a:pt x="58" y="75"/>
                    </a:lnTo>
                    <a:lnTo>
                      <a:pt x="78" y="38"/>
                    </a:lnTo>
                    <a:lnTo>
                      <a:pt x="59" y="0"/>
                    </a:lnTo>
                    <a:lnTo>
                      <a:pt x="20" y="0"/>
                    </a:lnTo>
                    <a:lnTo>
                      <a:pt x="0" y="37"/>
                    </a:lnTo>
                    <a:lnTo>
                      <a:pt x="20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06" name="Freeform 2481"/>
              <p:cNvSpPr>
                <a:spLocks noEditPoints="1"/>
              </p:cNvSpPr>
              <p:nvPr/>
            </p:nvSpPr>
            <p:spPr bwMode="auto">
              <a:xfrm>
                <a:off x="1271" y="1655"/>
                <a:ext cx="80" cy="77"/>
              </a:xfrm>
              <a:custGeom>
                <a:avLst/>
                <a:gdLst>
                  <a:gd name="T0" fmla="*/ 0 w 523"/>
                  <a:gd name="T1" fmla="*/ 0 h 455"/>
                  <a:gd name="T2" fmla="*/ 0 w 523"/>
                  <a:gd name="T3" fmla="*/ 0 h 455"/>
                  <a:gd name="T4" fmla="*/ 0 w 523"/>
                  <a:gd name="T5" fmla="*/ 0 h 455"/>
                  <a:gd name="T6" fmla="*/ 0 w 523"/>
                  <a:gd name="T7" fmla="*/ 0 h 455"/>
                  <a:gd name="T8" fmla="*/ 0 w 523"/>
                  <a:gd name="T9" fmla="*/ 0 h 455"/>
                  <a:gd name="T10" fmla="*/ 0 w 523"/>
                  <a:gd name="T11" fmla="*/ 0 h 455"/>
                  <a:gd name="T12" fmla="*/ 0 w 523"/>
                  <a:gd name="T13" fmla="*/ 0 h 455"/>
                  <a:gd name="T14" fmla="*/ 0 w 523"/>
                  <a:gd name="T15" fmla="*/ 0 h 455"/>
                  <a:gd name="T16" fmla="*/ 0 w 523"/>
                  <a:gd name="T17" fmla="*/ 0 h 455"/>
                  <a:gd name="T18" fmla="*/ 0 w 523"/>
                  <a:gd name="T19" fmla="*/ 0 h 455"/>
                  <a:gd name="T20" fmla="*/ 0 w 523"/>
                  <a:gd name="T21" fmla="*/ 0 h 455"/>
                  <a:gd name="T22" fmla="*/ 0 w 523"/>
                  <a:gd name="T23" fmla="*/ 0 h 455"/>
                  <a:gd name="T24" fmla="*/ 0 w 523"/>
                  <a:gd name="T25" fmla="*/ 0 h 455"/>
                  <a:gd name="T26" fmla="*/ 0 w 523"/>
                  <a:gd name="T27" fmla="*/ 0 h 455"/>
                  <a:gd name="T28" fmla="*/ 0 w 523"/>
                  <a:gd name="T29" fmla="*/ 0 h 455"/>
                  <a:gd name="T30" fmla="*/ 0 w 523"/>
                  <a:gd name="T31" fmla="*/ 0 h 455"/>
                  <a:gd name="T32" fmla="*/ 0 w 523"/>
                  <a:gd name="T33" fmla="*/ 0 h 455"/>
                  <a:gd name="T34" fmla="*/ 0 w 523"/>
                  <a:gd name="T35" fmla="*/ 0 h 455"/>
                  <a:gd name="T36" fmla="*/ 0 w 523"/>
                  <a:gd name="T37" fmla="*/ 0 h 455"/>
                  <a:gd name="T38" fmla="*/ 0 w 523"/>
                  <a:gd name="T39" fmla="*/ 0 h 455"/>
                  <a:gd name="T40" fmla="*/ 0 w 523"/>
                  <a:gd name="T41" fmla="*/ 0 h 455"/>
                  <a:gd name="T42" fmla="*/ 0 w 523"/>
                  <a:gd name="T43" fmla="*/ 0 h 455"/>
                  <a:gd name="T44" fmla="*/ 0 w 523"/>
                  <a:gd name="T45" fmla="*/ 0 h 455"/>
                  <a:gd name="T46" fmla="*/ 0 w 523"/>
                  <a:gd name="T47" fmla="*/ 0 h 455"/>
                  <a:gd name="T48" fmla="*/ 0 w 523"/>
                  <a:gd name="T49" fmla="*/ 0 h 455"/>
                  <a:gd name="T50" fmla="*/ 0 w 523"/>
                  <a:gd name="T51" fmla="*/ 0 h 45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3"/>
                  <a:gd name="T79" fmla="*/ 0 h 455"/>
                  <a:gd name="T80" fmla="*/ 523 w 523"/>
                  <a:gd name="T81" fmla="*/ 455 h 45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3" h="455">
                    <a:moveTo>
                      <a:pt x="147" y="439"/>
                    </a:moveTo>
                    <a:lnTo>
                      <a:pt x="140" y="436"/>
                    </a:lnTo>
                    <a:lnTo>
                      <a:pt x="388" y="439"/>
                    </a:lnTo>
                    <a:lnTo>
                      <a:pt x="381" y="443"/>
                    </a:lnTo>
                    <a:lnTo>
                      <a:pt x="508" y="226"/>
                    </a:lnTo>
                    <a:lnTo>
                      <a:pt x="508" y="234"/>
                    </a:lnTo>
                    <a:lnTo>
                      <a:pt x="387" y="13"/>
                    </a:lnTo>
                    <a:lnTo>
                      <a:pt x="394" y="17"/>
                    </a:lnTo>
                    <a:lnTo>
                      <a:pt x="136" y="16"/>
                    </a:lnTo>
                    <a:lnTo>
                      <a:pt x="142" y="12"/>
                    </a:lnTo>
                    <a:lnTo>
                      <a:pt x="16" y="229"/>
                    </a:lnTo>
                    <a:lnTo>
                      <a:pt x="16" y="221"/>
                    </a:lnTo>
                    <a:lnTo>
                      <a:pt x="147" y="439"/>
                    </a:lnTo>
                    <a:close/>
                    <a:moveTo>
                      <a:pt x="2" y="229"/>
                    </a:moveTo>
                    <a:cubicBezTo>
                      <a:pt x="0" y="227"/>
                      <a:pt x="0" y="224"/>
                      <a:pt x="2" y="221"/>
                    </a:cubicBezTo>
                    <a:lnTo>
                      <a:pt x="129" y="4"/>
                    </a:lnTo>
                    <a:cubicBezTo>
                      <a:pt x="130" y="2"/>
                      <a:pt x="133" y="0"/>
                      <a:pt x="136" y="0"/>
                    </a:cubicBezTo>
                    <a:lnTo>
                      <a:pt x="394" y="1"/>
                    </a:lnTo>
                    <a:cubicBezTo>
                      <a:pt x="397" y="1"/>
                      <a:pt x="400" y="3"/>
                      <a:pt x="401" y="5"/>
                    </a:cubicBezTo>
                    <a:lnTo>
                      <a:pt x="522" y="226"/>
                    </a:lnTo>
                    <a:cubicBezTo>
                      <a:pt x="523" y="229"/>
                      <a:pt x="523" y="232"/>
                      <a:pt x="522" y="234"/>
                    </a:cubicBezTo>
                    <a:lnTo>
                      <a:pt x="395" y="451"/>
                    </a:lnTo>
                    <a:cubicBezTo>
                      <a:pt x="394" y="454"/>
                      <a:pt x="391" y="455"/>
                      <a:pt x="388" y="455"/>
                    </a:cubicBezTo>
                    <a:lnTo>
                      <a:pt x="140" y="452"/>
                    </a:lnTo>
                    <a:cubicBezTo>
                      <a:pt x="137" y="452"/>
                      <a:pt x="135" y="450"/>
                      <a:pt x="133" y="448"/>
                    </a:cubicBezTo>
                    <a:lnTo>
                      <a:pt x="2" y="22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07" name="Freeform 2482"/>
              <p:cNvSpPr>
                <a:spLocks/>
              </p:cNvSpPr>
              <p:nvPr/>
            </p:nvSpPr>
            <p:spPr bwMode="auto">
              <a:xfrm>
                <a:off x="1454" y="2250"/>
                <a:ext cx="76" cy="75"/>
              </a:xfrm>
              <a:custGeom>
                <a:avLst/>
                <a:gdLst>
                  <a:gd name="T0" fmla="*/ 18 w 76"/>
                  <a:gd name="T1" fmla="*/ 75 h 75"/>
                  <a:gd name="T2" fmla="*/ 57 w 76"/>
                  <a:gd name="T3" fmla="*/ 75 h 75"/>
                  <a:gd name="T4" fmla="*/ 76 w 76"/>
                  <a:gd name="T5" fmla="*/ 38 h 75"/>
                  <a:gd name="T6" fmla="*/ 58 w 76"/>
                  <a:gd name="T7" fmla="*/ 0 h 75"/>
                  <a:gd name="T8" fmla="*/ 19 w 76"/>
                  <a:gd name="T9" fmla="*/ 1 h 75"/>
                  <a:gd name="T10" fmla="*/ 0 w 76"/>
                  <a:gd name="T11" fmla="*/ 38 h 75"/>
                  <a:gd name="T12" fmla="*/ 18 w 76"/>
                  <a:gd name="T13" fmla="*/ 75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5"/>
                  <a:gd name="T23" fmla="*/ 76 w 76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5">
                    <a:moveTo>
                      <a:pt x="18" y="75"/>
                    </a:moveTo>
                    <a:lnTo>
                      <a:pt x="57" y="75"/>
                    </a:lnTo>
                    <a:lnTo>
                      <a:pt x="76" y="38"/>
                    </a:lnTo>
                    <a:lnTo>
                      <a:pt x="58" y="0"/>
                    </a:lnTo>
                    <a:lnTo>
                      <a:pt x="19" y="1"/>
                    </a:lnTo>
                    <a:lnTo>
                      <a:pt x="0" y="38"/>
                    </a:lnTo>
                    <a:lnTo>
                      <a:pt x="18" y="75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08" name="Freeform 2483"/>
              <p:cNvSpPr>
                <a:spLocks/>
              </p:cNvSpPr>
              <p:nvPr/>
            </p:nvSpPr>
            <p:spPr bwMode="auto">
              <a:xfrm>
                <a:off x="1454" y="2250"/>
                <a:ext cx="76" cy="75"/>
              </a:xfrm>
              <a:custGeom>
                <a:avLst/>
                <a:gdLst>
                  <a:gd name="T0" fmla="*/ 18 w 76"/>
                  <a:gd name="T1" fmla="*/ 75 h 75"/>
                  <a:gd name="T2" fmla="*/ 57 w 76"/>
                  <a:gd name="T3" fmla="*/ 75 h 75"/>
                  <a:gd name="T4" fmla="*/ 76 w 76"/>
                  <a:gd name="T5" fmla="*/ 38 h 75"/>
                  <a:gd name="T6" fmla="*/ 58 w 76"/>
                  <a:gd name="T7" fmla="*/ 0 h 75"/>
                  <a:gd name="T8" fmla="*/ 19 w 76"/>
                  <a:gd name="T9" fmla="*/ 1 h 75"/>
                  <a:gd name="T10" fmla="*/ 0 w 76"/>
                  <a:gd name="T11" fmla="*/ 38 h 75"/>
                  <a:gd name="T12" fmla="*/ 18 w 76"/>
                  <a:gd name="T13" fmla="*/ 75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5"/>
                  <a:gd name="T23" fmla="*/ 76 w 76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5">
                    <a:moveTo>
                      <a:pt x="18" y="75"/>
                    </a:moveTo>
                    <a:lnTo>
                      <a:pt x="57" y="75"/>
                    </a:lnTo>
                    <a:lnTo>
                      <a:pt x="76" y="38"/>
                    </a:lnTo>
                    <a:lnTo>
                      <a:pt x="58" y="0"/>
                    </a:lnTo>
                    <a:lnTo>
                      <a:pt x="19" y="1"/>
                    </a:lnTo>
                    <a:lnTo>
                      <a:pt x="0" y="38"/>
                    </a:lnTo>
                    <a:lnTo>
                      <a:pt x="18" y="75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09" name="Freeform 2484"/>
              <p:cNvSpPr>
                <a:spLocks noEditPoints="1"/>
              </p:cNvSpPr>
              <p:nvPr/>
            </p:nvSpPr>
            <p:spPr bwMode="auto">
              <a:xfrm>
                <a:off x="1453" y="2249"/>
                <a:ext cx="78" cy="77"/>
              </a:xfrm>
              <a:custGeom>
                <a:avLst/>
                <a:gdLst>
                  <a:gd name="T0" fmla="*/ 0 w 517"/>
                  <a:gd name="T1" fmla="*/ 0 h 456"/>
                  <a:gd name="T2" fmla="*/ 0 w 517"/>
                  <a:gd name="T3" fmla="*/ 0 h 456"/>
                  <a:gd name="T4" fmla="*/ 0 w 517"/>
                  <a:gd name="T5" fmla="*/ 0 h 456"/>
                  <a:gd name="T6" fmla="*/ 0 w 517"/>
                  <a:gd name="T7" fmla="*/ 0 h 456"/>
                  <a:gd name="T8" fmla="*/ 0 w 517"/>
                  <a:gd name="T9" fmla="*/ 0 h 456"/>
                  <a:gd name="T10" fmla="*/ 0 w 517"/>
                  <a:gd name="T11" fmla="*/ 0 h 456"/>
                  <a:gd name="T12" fmla="*/ 0 w 517"/>
                  <a:gd name="T13" fmla="*/ 0 h 456"/>
                  <a:gd name="T14" fmla="*/ 0 w 517"/>
                  <a:gd name="T15" fmla="*/ 0 h 456"/>
                  <a:gd name="T16" fmla="*/ 0 w 517"/>
                  <a:gd name="T17" fmla="*/ 0 h 456"/>
                  <a:gd name="T18" fmla="*/ 0 w 517"/>
                  <a:gd name="T19" fmla="*/ 0 h 456"/>
                  <a:gd name="T20" fmla="*/ 0 w 517"/>
                  <a:gd name="T21" fmla="*/ 0 h 456"/>
                  <a:gd name="T22" fmla="*/ 0 w 517"/>
                  <a:gd name="T23" fmla="*/ 0 h 456"/>
                  <a:gd name="T24" fmla="*/ 0 w 517"/>
                  <a:gd name="T25" fmla="*/ 0 h 456"/>
                  <a:gd name="T26" fmla="*/ 0 w 517"/>
                  <a:gd name="T27" fmla="*/ 0 h 456"/>
                  <a:gd name="T28" fmla="*/ 0 w 517"/>
                  <a:gd name="T29" fmla="*/ 0 h 456"/>
                  <a:gd name="T30" fmla="*/ 0 w 517"/>
                  <a:gd name="T31" fmla="*/ 0 h 456"/>
                  <a:gd name="T32" fmla="*/ 0 w 517"/>
                  <a:gd name="T33" fmla="*/ 0 h 456"/>
                  <a:gd name="T34" fmla="*/ 0 w 517"/>
                  <a:gd name="T35" fmla="*/ 0 h 456"/>
                  <a:gd name="T36" fmla="*/ 0 w 517"/>
                  <a:gd name="T37" fmla="*/ 0 h 456"/>
                  <a:gd name="T38" fmla="*/ 0 w 517"/>
                  <a:gd name="T39" fmla="*/ 0 h 456"/>
                  <a:gd name="T40" fmla="*/ 0 w 517"/>
                  <a:gd name="T41" fmla="*/ 0 h 456"/>
                  <a:gd name="T42" fmla="*/ 0 w 517"/>
                  <a:gd name="T43" fmla="*/ 0 h 456"/>
                  <a:gd name="T44" fmla="*/ 0 w 517"/>
                  <a:gd name="T45" fmla="*/ 0 h 456"/>
                  <a:gd name="T46" fmla="*/ 0 w 517"/>
                  <a:gd name="T47" fmla="*/ 0 h 456"/>
                  <a:gd name="T48" fmla="*/ 0 w 517"/>
                  <a:gd name="T49" fmla="*/ 0 h 456"/>
                  <a:gd name="T50" fmla="*/ 0 w 517"/>
                  <a:gd name="T51" fmla="*/ 0 h 4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7"/>
                  <a:gd name="T79" fmla="*/ 0 h 456"/>
                  <a:gd name="T80" fmla="*/ 517 w 517"/>
                  <a:gd name="T81" fmla="*/ 456 h 45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7" h="456">
                    <a:moveTo>
                      <a:pt x="137" y="445"/>
                    </a:moveTo>
                    <a:lnTo>
                      <a:pt x="130" y="440"/>
                    </a:lnTo>
                    <a:lnTo>
                      <a:pt x="382" y="438"/>
                    </a:lnTo>
                    <a:lnTo>
                      <a:pt x="375" y="442"/>
                    </a:lnTo>
                    <a:lnTo>
                      <a:pt x="502" y="225"/>
                    </a:lnTo>
                    <a:lnTo>
                      <a:pt x="502" y="233"/>
                    </a:lnTo>
                    <a:lnTo>
                      <a:pt x="380" y="12"/>
                    </a:lnTo>
                    <a:lnTo>
                      <a:pt x="387" y="16"/>
                    </a:lnTo>
                    <a:lnTo>
                      <a:pt x="136" y="18"/>
                    </a:lnTo>
                    <a:lnTo>
                      <a:pt x="143" y="14"/>
                    </a:lnTo>
                    <a:lnTo>
                      <a:pt x="15" y="232"/>
                    </a:lnTo>
                    <a:lnTo>
                      <a:pt x="15" y="224"/>
                    </a:lnTo>
                    <a:lnTo>
                      <a:pt x="137" y="445"/>
                    </a:lnTo>
                    <a:close/>
                    <a:moveTo>
                      <a:pt x="1" y="232"/>
                    </a:moveTo>
                    <a:cubicBezTo>
                      <a:pt x="0" y="230"/>
                      <a:pt x="0" y="227"/>
                      <a:pt x="2" y="224"/>
                    </a:cubicBezTo>
                    <a:lnTo>
                      <a:pt x="129" y="6"/>
                    </a:lnTo>
                    <a:cubicBezTo>
                      <a:pt x="130" y="4"/>
                      <a:pt x="133" y="2"/>
                      <a:pt x="136" y="2"/>
                    </a:cubicBezTo>
                    <a:lnTo>
                      <a:pt x="387" y="0"/>
                    </a:lnTo>
                    <a:cubicBezTo>
                      <a:pt x="390" y="0"/>
                      <a:pt x="393" y="1"/>
                      <a:pt x="394" y="4"/>
                    </a:cubicBezTo>
                    <a:lnTo>
                      <a:pt x="516" y="225"/>
                    </a:lnTo>
                    <a:cubicBezTo>
                      <a:pt x="517" y="227"/>
                      <a:pt x="517" y="230"/>
                      <a:pt x="516" y="233"/>
                    </a:cubicBezTo>
                    <a:lnTo>
                      <a:pt x="389" y="450"/>
                    </a:lnTo>
                    <a:cubicBezTo>
                      <a:pt x="387" y="453"/>
                      <a:pt x="385" y="454"/>
                      <a:pt x="382" y="454"/>
                    </a:cubicBezTo>
                    <a:lnTo>
                      <a:pt x="130" y="456"/>
                    </a:lnTo>
                    <a:cubicBezTo>
                      <a:pt x="127" y="456"/>
                      <a:pt x="124" y="455"/>
                      <a:pt x="123" y="452"/>
                    </a:cubicBezTo>
                    <a:lnTo>
                      <a:pt x="1" y="2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10" name="Freeform 2485"/>
              <p:cNvSpPr>
                <a:spLocks/>
              </p:cNvSpPr>
              <p:nvPr/>
            </p:nvSpPr>
            <p:spPr bwMode="auto">
              <a:xfrm>
                <a:off x="1392" y="2209"/>
                <a:ext cx="77" cy="75"/>
              </a:xfrm>
              <a:custGeom>
                <a:avLst/>
                <a:gdLst>
                  <a:gd name="T0" fmla="*/ 19 w 77"/>
                  <a:gd name="T1" fmla="*/ 73 h 75"/>
                  <a:gd name="T2" fmla="*/ 58 w 77"/>
                  <a:gd name="T3" fmla="*/ 75 h 75"/>
                  <a:gd name="T4" fmla="*/ 77 w 77"/>
                  <a:gd name="T5" fmla="*/ 38 h 75"/>
                  <a:gd name="T6" fmla="*/ 58 w 77"/>
                  <a:gd name="T7" fmla="*/ 0 h 75"/>
                  <a:gd name="T8" fmla="*/ 19 w 77"/>
                  <a:gd name="T9" fmla="*/ 0 h 75"/>
                  <a:gd name="T10" fmla="*/ 0 w 77"/>
                  <a:gd name="T11" fmla="*/ 37 h 75"/>
                  <a:gd name="T12" fmla="*/ 19 w 77"/>
                  <a:gd name="T13" fmla="*/ 73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19" y="73"/>
                    </a:moveTo>
                    <a:lnTo>
                      <a:pt x="58" y="75"/>
                    </a:lnTo>
                    <a:lnTo>
                      <a:pt x="77" y="38"/>
                    </a:lnTo>
                    <a:lnTo>
                      <a:pt x="58" y="0"/>
                    </a:lnTo>
                    <a:lnTo>
                      <a:pt x="19" y="0"/>
                    </a:lnTo>
                    <a:lnTo>
                      <a:pt x="0" y="37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11" name="Freeform 2486"/>
              <p:cNvSpPr>
                <a:spLocks/>
              </p:cNvSpPr>
              <p:nvPr/>
            </p:nvSpPr>
            <p:spPr bwMode="auto">
              <a:xfrm>
                <a:off x="1392" y="2209"/>
                <a:ext cx="77" cy="75"/>
              </a:xfrm>
              <a:custGeom>
                <a:avLst/>
                <a:gdLst>
                  <a:gd name="T0" fmla="*/ 19 w 77"/>
                  <a:gd name="T1" fmla="*/ 73 h 75"/>
                  <a:gd name="T2" fmla="*/ 58 w 77"/>
                  <a:gd name="T3" fmla="*/ 75 h 75"/>
                  <a:gd name="T4" fmla="*/ 77 w 77"/>
                  <a:gd name="T5" fmla="*/ 38 h 75"/>
                  <a:gd name="T6" fmla="*/ 58 w 77"/>
                  <a:gd name="T7" fmla="*/ 0 h 75"/>
                  <a:gd name="T8" fmla="*/ 19 w 77"/>
                  <a:gd name="T9" fmla="*/ 0 h 75"/>
                  <a:gd name="T10" fmla="*/ 0 w 77"/>
                  <a:gd name="T11" fmla="*/ 37 h 75"/>
                  <a:gd name="T12" fmla="*/ 19 w 77"/>
                  <a:gd name="T13" fmla="*/ 73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19" y="73"/>
                    </a:moveTo>
                    <a:lnTo>
                      <a:pt x="58" y="75"/>
                    </a:lnTo>
                    <a:lnTo>
                      <a:pt x="77" y="38"/>
                    </a:lnTo>
                    <a:lnTo>
                      <a:pt x="58" y="0"/>
                    </a:lnTo>
                    <a:lnTo>
                      <a:pt x="19" y="0"/>
                    </a:lnTo>
                    <a:lnTo>
                      <a:pt x="0" y="37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12" name="Freeform 2487"/>
              <p:cNvSpPr>
                <a:spLocks noEditPoints="1"/>
              </p:cNvSpPr>
              <p:nvPr/>
            </p:nvSpPr>
            <p:spPr bwMode="auto">
              <a:xfrm>
                <a:off x="1391" y="2207"/>
                <a:ext cx="79" cy="78"/>
              </a:xfrm>
              <a:custGeom>
                <a:avLst/>
                <a:gdLst>
                  <a:gd name="T0" fmla="*/ 0 w 523"/>
                  <a:gd name="T1" fmla="*/ 0 h 458"/>
                  <a:gd name="T2" fmla="*/ 0 w 523"/>
                  <a:gd name="T3" fmla="*/ 0 h 458"/>
                  <a:gd name="T4" fmla="*/ 0 w 523"/>
                  <a:gd name="T5" fmla="*/ 0 h 458"/>
                  <a:gd name="T6" fmla="*/ 0 w 523"/>
                  <a:gd name="T7" fmla="*/ 0 h 458"/>
                  <a:gd name="T8" fmla="*/ 0 w 523"/>
                  <a:gd name="T9" fmla="*/ 0 h 458"/>
                  <a:gd name="T10" fmla="*/ 0 w 523"/>
                  <a:gd name="T11" fmla="*/ 0 h 458"/>
                  <a:gd name="T12" fmla="*/ 0 w 523"/>
                  <a:gd name="T13" fmla="*/ 0 h 458"/>
                  <a:gd name="T14" fmla="*/ 0 w 523"/>
                  <a:gd name="T15" fmla="*/ 0 h 458"/>
                  <a:gd name="T16" fmla="*/ 0 w 523"/>
                  <a:gd name="T17" fmla="*/ 0 h 458"/>
                  <a:gd name="T18" fmla="*/ 0 w 523"/>
                  <a:gd name="T19" fmla="*/ 0 h 458"/>
                  <a:gd name="T20" fmla="*/ 0 w 523"/>
                  <a:gd name="T21" fmla="*/ 0 h 458"/>
                  <a:gd name="T22" fmla="*/ 0 w 523"/>
                  <a:gd name="T23" fmla="*/ 0 h 458"/>
                  <a:gd name="T24" fmla="*/ 0 w 523"/>
                  <a:gd name="T25" fmla="*/ 0 h 458"/>
                  <a:gd name="T26" fmla="*/ 0 w 523"/>
                  <a:gd name="T27" fmla="*/ 0 h 458"/>
                  <a:gd name="T28" fmla="*/ 0 w 523"/>
                  <a:gd name="T29" fmla="*/ 0 h 458"/>
                  <a:gd name="T30" fmla="*/ 0 w 523"/>
                  <a:gd name="T31" fmla="*/ 0 h 458"/>
                  <a:gd name="T32" fmla="*/ 0 w 523"/>
                  <a:gd name="T33" fmla="*/ 0 h 458"/>
                  <a:gd name="T34" fmla="*/ 0 w 523"/>
                  <a:gd name="T35" fmla="*/ 0 h 458"/>
                  <a:gd name="T36" fmla="*/ 0 w 523"/>
                  <a:gd name="T37" fmla="*/ 0 h 458"/>
                  <a:gd name="T38" fmla="*/ 0 w 523"/>
                  <a:gd name="T39" fmla="*/ 0 h 458"/>
                  <a:gd name="T40" fmla="*/ 0 w 523"/>
                  <a:gd name="T41" fmla="*/ 0 h 458"/>
                  <a:gd name="T42" fmla="*/ 0 w 523"/>
                  <a:gd name="T43" fmla="*/ 0 h 458"/>
                  <a:gd name="T44" fmla="*/ 0 w 523"/>
                  <a:gd name="T45" fmla="*/ 0 h 458"/>
                  <a:gd name="T46" fmla="*/ 0 w 523"/>
                  <a:gd name="T47" fmla="*/ 0 h 458"/>
                  <a:gd name="T48" fmla="*/ 0 w 523"/>
                  <a:gd name="T49" fmla="*/ 0 h 458"/>
                  <a:gd name="T50" fmla="*/ 0 w 523"/>
                  <a:gd name="T51" fmla="*/ 0 h 45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3"/>
                  <a:gd name="T79" fmla="*/ 0 h 458"/>
                  <a:gd name="T80" fmla="*/ 523 w 523"/>
                  <a:gd name="T81" fmla="*/ 458 h 45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3" h="458">
                    <a:moveTo>
                      <a:pt x="140" y="439"/>
                    </a:moveTo>
                    <a:lnTo>
                      <a:pt x="133" y="435"/>
                    </a:lnTo>
                    <a:lnTo>
                      <a:pt x="388" y="442"/>
                    </a:lnTo>
                    <a:lnTo>
                      <a:pt x="380" y="446"/>
                    </a:lnTo>
                    <a:lnTo>
                      <a:pt x="508" y="228"/>
                    </a:lnTo>
                    <a:lnTo>
                      <a:pt x="508" y="236"/>
                    </a:lnTo>
                    <a:lnTo>
                      <a:pt x="380" y="12"/>
                    </a:lnTo>
                    <a:lnTo>
                      <a:pt x="387" y="16"/>
                    </a:lnTo>
                    <a:lnTo>
                      <a:pt x="135" y="19"/>
                    </a:lnTo>
                    <a:lnTo>
                      <a:pt x="142" y="15"/>
                    </a:lnTo>
                    <a:lnTo>
                      <a:pt x="15" y="233"/>
                    </a:lnTo>
                    <a:lnTo>
                      <a:pt x="15" y="225"/>
                    </a:lnTo>
                    <a:lnTo>
                      <a:pt x="140" y="439"/>
                    </a:lnTo>
                    <a:close/>
                    <a:moveTo>
                      <a:pt x="1" y="233"/>
                    </a:moveTo>
                    <a:cubicBezTo>
                      <a:pt x="0" y="230"/>
                      <a:pt x="0" y="227"/>
                      <a:pt x="1" y="224"/>
                    </a:cubicBezTo>
                    <a:lnTo>
                      <a:pt x="128" y="7"/>
                    </a:lnTo>
                    <a:cubicBezTo>
                      <a:pt x="130" y="4"/>
                      <a:pt x="132" y="3"/>
                      <a:pt x="135" y="3"/>
                    </a:cubicBezTo>
                    <a:lnTo>
                      <a:pt x="387" y="0"/>
                    </a:lnTo>
                    <a:cubicBezTo>
                      <a:pt x="389" y="0"/>
                      <a:pt x="392" y="2"/>
                      <a:pt x="394" y="4"/>
                    </a:cubicBezTo>
                    <a:lnTo>
                      <a:pt x="522" y="229"/>
                    </a:lnTo>
                    <a:cubicBezTo>
                      <a:pt x="523" y="231"/>
                      <a:pt x="523" y="234"/>
                      <a:pt x="522" y="237"/>
                    </a:cubicBezTo>
                    <a:lnTo>
                      <a:pt x="394" y="454"/>
                    </a:lnTo>
                    <a:cubicBezTo>
                      <a:pt x="393" y="457"/>
                      <a:pt x="390" y="458"/>
                      <a:pt x="387" y="458"/>
                    </a:cubicBezTo>
                    <a:lnTo>
                      <a:pt x="132" y="451"/>
                    </a:lnTo>
                    <a:cubicBezTo>
                      <a:pt x="130" y="451"/>
                      <a:pt x="127" y="449"/>
                      <a:pt x="126" y="447"/>
                    </a:cubicBezTo>
                    <a:lnTo>
                      <a:pt x="1" y="23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13" name="Freeform 2488"/>
              <p:cNvSpPr>
                <a:spLocks/>
              </p:cNvSpPr>
              <p:nvPr/>
            </p:nvSpPr>
            <p:spPr bwMode="auto">
              <a:xfrm>
                <a:off x="1331" y="2091"/>
                <a:ext cx="77" cy="74"/>
              </a:xfrm>
              <a:custGeom>
                <a:avLst/>
                <a:gdLst>
                  <a:gd name="T0" fmla="*/ 19 w 77"/>
                  <a:gd name="T1" fmla="*/ 74 h 74"/>
                  <a:gd name="T2" fmla="*/ 58 w 77"/>
                  <a:gd name="T3" fmla="*/ 74 h 74"/>
                  <a:gd name="T4" fmla="*/ 77 w 77"/>
                  <a:gd name="T5" fmla="*/ 37 h 74"/>
                  <a:gd name="T6" fmla="*/ 57 w 77"/>
                  <a:gd name="T7" fmla="*/ 0 h 74"/>
                  <a:gd name="T8" fmla="*/ 19 w 77"/>
                  <a:gd name="T9" fmla="*/ 0 h 74"/>
                  <a:gd name="T10" fmla="*/ 0 w 77"/>
                  <a:gd name="T11" fmla="*/ 37 h 74"/>
                  <a:gd name="T12" fmla="*/ 19 w 77"/>
                  <a:gd name="T13" fmla="*/ 74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19" y="74"/>
                    </a:moveTo>
                    <a:lnTo>
                      <a:pt x="58" y="74"/>
                    </a:lnTo>
                    <a:lnTo>
                      <a:pt x="77" y="37"/>
                    </a:lnTo>
                    <a:lnTo>
                      <a:pt x="57" y="0"/>
                    </a:lnTo>
                    <a:lnTo>
                      <a:pt x="19" y="0"/>
                    </a:lnTo>
                    <a:lnTo>
                      <a:pt x="0" y="37"/>
                    </a:lnTo>
                    <a:lnTo>
                      <a:pt x="19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14" name="Freeform 2489"/>
              <p:cNvSpPr>
                <a:spLocks/>
              </p:cNvSpPr>
              <p:nvPr/>
            </p:nvSpPr>
            <p:spPr bwMode="auto">
              <a:xfrm>
                <a:off x="1331" y="2091"/>
                <a:ext cx="77" cy="74"/>
              </a:xfrm>
              <a:custGeom>
                <a:avLst/>
                <a:gdLst>
                  <a:gd name="T0" fmla="*/ 19 w 77"/>
                  <a:gd name="T1" fmla="*/ 74 h 74"/>
                  <a:gd name="T2" fmla="*/ 58 w 77"/>
                  <a:gd name="T3" fmla="*/ 74 h 74"/>
                  <a:gd name="T4" fmla="*/ 77 w 77"/>
                  <a:gd name="T5" fmla="*/ 37 h 74"/>
                  <a:gd name="T6" fmla="*/ 57 w 77"/>
                  <a:gd name="T7" fmla="*/ 0 h 74"/>
                  <a:gd name="T8" fmla="*/ 19 w 77"/>
                  <a:gd name="T9" fmla="*/ 0 h 74"/>
                  <a:gd name="T10" fmla="*/ 0 w 77"/>
                  <a:gd name="T11" fmla="*/ 37 h 74"/>
                  <a:gd name="T12" fmla="*/ 19 w 77"/>
                  <a:gd name="T13" fmla="*/ 74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19" y="74"/>
                    </a:moveTo>
                    <a:lnTo>
                      <a:pt x="58" y="74"/>
                    </a:lnTo>
                    <a:lnTo>
                      <a:pt x="77" y="37"/>
                    </a:lnTo>
                    <a:lnTo>
                      <a:pt x="57" y="0"/>
                    </a:lnTo>
                    <a:lnTo>
                      <a:pt x="19" y="0"/>
                    </a:lnTo>
                    <a:lnTo>
                      <a:pt x="0" y="37"/>
                    </a:lnTo>
                    <a:lnTo>
                      <a:pt x="19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15" name="Freeform 2490"/>
              <p:cNvSpPr>
                <a:spLocks noEditPoints="1"/>
              </p:cNvSpPr>
              <p:nvPr/>
            </p:nvSpPr>
            <p:spPr bwMode="auto">
              <a:xfrm>
                <a:off x="1330" y="2089"/>
                <a:ext cx="79" cy="78"/>
              </a:xfrm>
              <a:custGeom>
                <a:avLst/>
                <a:gdLst>
                  <a:gd name="T0" fmla="*/ 0 w 523"/>
                  <a:gd name="T1" fmla="*/ 0 h 458"/>
                  <a:gd name="T2" fmla="*/ 0 w 523"/>
                  <a:gd name="T3" fmla="*/ 0 h 458"/>
                  <a:gd name="T4" fmla="*/ 0 w 523"/>
                  <a:gd name="T5" fmla="*/ 0 h 458"/>
                  <a:gd name="T6" fmla="*/ 0 w 523"/>
                  <a:gd name="T7" fmla="*/ 0 h 458"/>
                  <a:gd name="T8" fmla="*/ 0 w 523"/>
                  <a:gd name="T9" fmla="*/ 0 h 458"/>
                  <a:gd name="T10" fmla="*/ 0 w 523"/>
                  <a:gd name="T11" fmla="*/ 0 h 458"/>
                  <a:gd name="T12" fmla="*/ 0 w 523"/>
                  <a:gd name="T13" fmla="*/ 0 h 458"/>
                  <a:gd name="T14" fmla="*/ 0 w 523"/>
                  <a:gd name="T15" fmla="*/ 0 h 458"/>
                  <a:gd name="T16" fmla="*/ 0 w 523"/>
                  <a:gd name="T17" fmla="*/ 0 h 458"/>
                  <a:gd name="T18" fmla="*/ 0 w 523"/>
                  <a:gd name="T19" fmla="*/ 0 h 458"/>
                  <a:gd name="T20" fmla="*/ 0 w 523"/>
                  <a:gd name="T21" fmla="*/ 0 h 458"/>
                  <a:gd name="T22" fmla="*/ 0 w 523"/>
                  <a:gd name="T23" fmla="*/ 0 h 458"/>
                  <a:gd name="T24" fmla="*/ 0 w 523"/>
                  <a:gd name="T25" fmla="*/ 0 h 458"/>
                  <a:gd name="T26" fmla="*/ 0 w 523"/>
                  <a:gd name="T27" fmla="*/ 0 h 458"/>
                  <a:gd name="T28" fmla="*/ 0 w 523"/>
                  <a:gd name="T29" fmla="*/ 0 h 458"/>
                  <a:gd name="T30" fmla="*/ 0 w 523"/>
                  <a:gd name="T31" fmla="*/ 0 h 458"/>
                  <a:gd name="T32" fmla="*/ 0 w 523"/>
                  <a:gd name="T33" fmla="*/ 0 h 458"/>
                  <a:gd name="T34" fmla="*/ 0 w 523"/>
                  <a:gd name="T35" fmla="*/ 0 h 458"/>
                  <a:gd name="T36" fmla="*/ 0 w 523"/>
                  <a:gd name="T37" fmla="*/ 0 h 458"/>
                  <a:gd name="T38" fmla="*/ 0 w 523"/>
                  <a:gd name="T39" fmla="*/ 0 h 458"/>
                  <a:gd name="T40" fmla="*/ 0 w 523"/>
                  <a:gd name="T41" fmla="*/ 0 h 458"/>
                  <a:gd name="T42" fmla="*/ 0 w 523"/>
                  <a:gd name="T43" fmla="*/ 0 h 458"/>
                  <a:gd name="T44" fmla="*/ 0 w 523"/>
                  <a:gd name="T45" fmla="*/ 0 h 458"/>
                  <a:gd name="T46" fmla="*/ 0 w 523"/>
                  <a:gd name="T47" fmla="*/ 0 h 458"/>
                  <a:gd name="T48" fmla="*/ 0 w 523"/>
                  <a:gd name="T49" fmla="*/ 0 h 458"/>
                  <a:gd name="T50" fmla="*/ 0 w 523"/>
                  <a:gd name="T51" fmla="*/ 0 h 45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3"/>
                  <a:gd name="T79" fmla="*/ 0 h 458"/>
                  <a:gd name="T80" fmla="*/ 523 w 523"/>
                  <a:gd name="T81" fmla="*/ 458 h 45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3" h="458">
                    <a:moveTo>
                      <a:pt x="143" y="446"/>
                    </a:moveTo>
                    <a:lnTo>
                      <a:pt x="136" y="442"/>
                    </a:lnTo>
                    <a:lnTo>
                      <a:pt x="388" y="440"/>
                    </a:lnTo>
                    <a:lnTo>
                      <a:pt x="381" y="444"/>
                    </a:lnTo>
                    <a:lnTo>
                      <a:pt x="508" y="226"/>
                    </a:lnTo>
                    <a:lnTo>
                      <a:pt x="508" y="234"/>
                    </a:lnTo>
                    <a:lnTo>
                      <a:pt x="377" y="16"/>
                    </a:lnTo>
                    <a:lnTo>
                      <a:pt x="383" y="20"/>
                    </a:lnTo>
                    <a:lnTo>
                      <a:pt x="135" y="16"/>
                    </a:lnTo>
                    <a:lnTo>
                      <a:pt x="143" y="12"/>
                    </a:lnTo>
                    <a:lnTo>
                      <a:pt x="15" y="230"/>
                    </a:lnTo>
                    <a:lnTo>
                      <a:pt x="15" y="222"/>
                    </a:lnTo>
                    <a:lnTo>
                      <a:pt x="143" y="446"/>
                    </a:lnTo>
                    <a:close/>
                    <a:moveTo>
                      <a:pt x="1" y="230"/>
                    </a:moveTo>
                    <a:cubicBezTo>
                      <a:pt x="0" y="228"/>
                      <a:pt x="0" y="225"/>
                      <a:pt x="1" y="222"/>
                    </a:cubicBezTo>
                    <a:lnTo>
                      <a:pt x="129" y="4"/>
                    </a:lnTo>
                    <a:cubicBezTo>
                      <a:pt x="130" y="2"/>
                      <a:pt x="133" y="0"/>
                      <a:pt x="136" y="0"/>
                    </a:cubicBezTo>
                    <a:lnTo>
                      <a:pt x="384" y="4"/>
                    </a:lnTo>
                    <a:cubicBezTo>
                      <a:pt x="386" y="4"/>
                      <a:pt x="389" y="5"/>
                      <a:pt x="390" y="8"/>
                    </a:cubicBezTo>
                    <a:lnTo>
                      <a:pt x="522" y="226"/>
                    </a:lnTo>
                    <a:cubicBezTo>
                      <a:pt x="523" y="229"/>
                      <a:pt x="523" y="232"/>
                      <a:pt x="522" y="234"/>
                    </a:cubicBezTo>
                    <a:lnTo>
                      <a:pt x="395" y="452"/>
                    </a:lnTo>
                    <a:cubicBezTo>
                      <a:pt x="393" y="454"/>
                      <a:pt x="391" y="456"/>
                      <a:pt x="388" y="456"/>
                    </a:cubicBezTo>
                    <a:lnTo>
                      <a:pt x="136" y="458"/>
                    </a:lnTo>
                    <a:cubicBezTo>
                      <a:pt x="133" y="458"/>
                      <a:pt x="131" y="457"/>
                      <a:pt x="129" y="454"/>
                    </a:cubicBezTo>
                    <a:lnTo>
                      <a:pt x="1" y="2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16" name="Freeform 2491"/>
              <p:cNvSpPr>
                <a:spLocks/>
              </p:cNvSpPr>
              <p:nvPr/>
            </p:nvSpPr>
            <p:spPr bwMode="auto">
              <a:xfrm>
                <a:off x="1331" y="2013"/>
                <a:ext cx="76" cy="74"/>
              </a:xfrm>
              <a:custGeom>
                <a:avLst/>
                <a:gdLst>
                  <a:gd name="T0" fmla="*/ 19 w 76"/>
                  <a:gd name="T1" fmla="*/ 73 h 74"/>
                  <a:gd name="T2" fmla="*/ 57 w 76"/>
                  <a:gd name="T3" fmla="*/ 74 h 74"/>
                  <a:gd name="T4" fmla="*/ 76 w 76"/>
                  <a:gd name="T5" fmla="*/ 37 h 74"/>
                  <a:gd name="T6" fmla="*/ 58 w 76"/>
                  <a:gd name="T7" fmla="*/ 0 h 74"/>
                  <a:gd name="T8" fmla="*/ 19 w 76"/>
                  <a:gd name="T9" fmla="*/ 0 h 74"/>
                  <a:gd name="T10" fmla="*/ 0 w 76"/>
                  <a:gd name="T11" fmla="*/ 37 h 74"/>
                  <a:gd name="T12" fmla="*/ 19 w 76"/>
                  <a:gd name="T13" fmla="*/ 73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4"/>
                  <a:gd name="T23" fmla="*/ 76 w 76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4">
                    <a:moveTo>
                      <a:pt x="19" y="73"/>
                    </a:moveTo>
                    <a:lnTo>
                      <a:pt x="57" y="74"/>
                    </a:lnTo>
                    <a:lnTo>
                      <a:pt x="76" y="37"/>
                    </a:lnTo>
                    <a:lnTo>
                      <a:pt x="58" y="0"/>
                    </a:lnTo>
                    <a:lnTo>
                      <a:pt x="19" y="0"/>
                    </a:lnTo>
                    <a:lnTo>
                      <a:pt x="0" y="37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17" name="Freeform 2492"/>
              <p:cNvSpPr>
                <a:spLocks/>
              </p:cNvSpPr>
              <p:nvPr/>
            </p:nvSpPr>
            <p:spPr bwMode="auto">
              <a:xfrm>
                <a:off x="1331" y="2013"/>
                <a:ext cx="76" cy="74"/>
              </a:xfrm>
              <a:custGeom>
                <a:avLst/>
                <a:gdLst>
                  <a:gd name="T0" fmla="*/ 19 w 76"/>
                  <a:gd name="T1" fmla="*/ 73 h 74"/>
                  <a:gd name="T2" fmla="*/ 57 w 76"/>
                  <a:gd name="T3" fmla="*/ 74 h 74"/>
                  <a:gd name="T4" fmla="*/ 76 w 76"/>
                  <a:gd name="T5" fmla="*/ 37 h 74"/>
                  <a:gd name="T6" fmla="*/ 58 w 76"/>
                  <a:gd name="T7" fmla="*/ 0 h 74"/>
                  <a:gd name="T8" fmla="*/ 19 w 76"/>
                  <a:gd name="T9" fmla="*/ 0 h 74"/>
                  <a:gd name="T10" fmla="*/ 0 w 76"/>
                  <a:gd name="T11" fmla="*/ 37 h 74"/>
                  <a:gd name="T12" fmla="*/ 19 w 76"/>
                  <a:gd name="T13" fmla="*/ 73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4"/>
                  <a:gd name="T23" fmla="*/ 76 w 76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4">
                    <a:moveTo>
                      <a:pt x="19" y="73"/>
                    </a:moveTo>
                    <a:lnTo>
                      <a:pt x="57" y="74"/>
                    </a:lnTo>
                    <a:lnTo>
                      <a:pt x="76" y="37"/>
                    </a:lnTo>
                    <a:lnTo>
                      <a:pt x="58" y="0"/>
                    </a:lnTo>
                    <a:lnTo>
                      <a:pt x="19" y="0"/>
                    </a:lnTo>
                    <a:lnTo>
                      <a:pt x="0" y="37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18" name="Freeform 2493"/>
              <p:cNvSpPr>
                <a:spLocks noEditPoints="1"/>
              </p:cNvSpPr>
              <p:nvPr/>
            </p:nvSpPr>
            <p:spPr bwMode="auto">
              <a:xfrm>
                <a:off x="1330" y="2011"/>
                <a:ext cx="79" cy="77"/>
              </a:xfrm>
              <a:custGeom>
                <a:avLst/>
                <a:gdLst>
                  <a:gd name="T0" fmla="*/ 0 w 516"/>
                  <a:gd name="T1" fmla="*/ 0 h 454"/>
                  <a:gd name="T2" fmla="*/ 0 w 516"/>
                  <a:gd name="T3" fmla="*/ 0 h 454"/>
                  <a:gd name="T4" fmla="*/ 0 w 516"/>
                  <a:gd name="T5" fmla="*/ 0 h 454"/>
                  <a:gd name="T6" fmla="*/ 0 w 516"/>
                  <a:gd name="T7" fmla="*/ 0 h 454"/>
                  <a:gd name="T8" fmla="*/ 0 w 516"/>
                  <a:gd name="T9" fmla="*/ 0 h 454"/>
                  <a:gd name="T10" fmla="*/ 0 w 516"/>
                  <a:gd name="T11" fmla="*/ 0 h 454"/>
                  <a:gd name="T12" fmla="*/ 0 w 516"/>
                  <a:gd name="T13" fmla="*/ 0 h 454"/>
                  <a:gd name="T14" fmla="*/ 0 w 516"/>
                  <a:gd name="T15" fmla="*/ 0 h 454"/>
                  <a:gd name="T16" fmla="*/ 0 w 516"/>
                  <a:gd name="T17" fmla="*/ 0 h 454"/>
                  <a:gd name="T18" fmla="*/ 0 w 516"/>
                  <a:gd name="T19" fmla="*/ 0 h 454"/>
                  <a:gd name="T20" fmla="*/ 0 w 516"/>
                  <a:gd name="T21" fmla="*/ 0 h 454"/>
                  <a:gd name="T22" fmla="*/ 0 w 516"/>
                  <a:gd name="T23" fmla="*/ 0 h 454"/>
                  <a:gd name="T24" fmla="*/ 0 w 516"/>
                  <a:gd name="T25" fmla="*/ 0 h 454"/>
                  <a:gd name="T26" fmla="*/ 0 w 516"/>
                  <a:gd name="T27" fmla="*/ 0 h 454"/>
                  <a:gd name="T28" fmla="*/ 0 w 516"/>
                  <a:gd name="T29" fmla="*/ 0 h 454"/>
                  <a:gd name="T30" fmla="*/ 0 w 516"/>
                  <a:gd name="T31" fmla="*/ 0 h 454"/>
                  <a:gd name="T32" fmla="*/ 0 w 516"/>
                  <a:gd name="T33" fmla="*/ 0 h 454"/>
                  <a:gd name="T34" fmla="*/ 0 w 516"/>
                  <a:gd name="T35" fmla="*/ 0 h 454"/>
                  <a:gd name="T36" fmla="*/ 0 w 516"/>
                  <a:gd name="T37" fmla="*/ 0 h 454"/>
                  <a:gd name="T38" fmla="*/ 0 w 516"/>
                  <a:gd name="T39" fmla="*/ 0 h 454"/>
                  <a:gd name="T40" fmla="*/ 0 w 516"/>
                  <a:gd name="T41" fmla="*/ 0 h 454"/>
                  <a:gd name="T42" fmla="*/ 0 w 516"/>
                  <a:gd name="T43" fmla="*/ 0 h 454"/>
                  <a:gd name="T44" fmla="*/ 0 w 516"/>
                  <a:gd name="T45" fmla="*/ 0 h 454"/>
                  <a:gd name="T46" fmla="*/ 0 w 516"/>
                  <a:gd name="T47" fmla="*/ 0 h 454"/>
                  <a:gd name="T48" fmla="*/ 0 w 516"/>
                  <a:gd name="T49" fmla="*/ 0 h 454"/>
                  <a:gd name="T50" fmla="*/ 0 w 516"/>
                  <a:gd name="T51" fmla="*/ 0 h 45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6"/>
                  <a:gd name="T79" fmla="*/ 0 h 454"/>
                  <a:gd name="T80" fmla="*/ 516 w 516"/>
                  <a:gd name="T81" fmla="*/ 454 h 45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6" h="454">
                    <a:moveTo>
                      <a:pt x="140" y="439"/>
                    </a:moveTo>
                    <a:lnTo>
                      <a:pt x="133" y="435"/>
                    </a:lnTo>
                    <a:lnTo>
                      <a:pt x="381" y="438"/>
                    </a:lnTo>
                    <a:lnTo>
                      <a:pt x="374" y="442"/>
                    </a:lnTo>
                    <a:lnTo>
                      <a:pt x="501" y="224"/>
                    </a:lnTo>
                    <a:lnTo>
                      <a:pt x="501" y="232"/>
                    </a:lnTo>
                    <a:lnTo>
                      <a:pt x="380" y="12"/>
                    </a:lnTo>
                    <a:lnTo>
                      <a:pt x="387" y="16"/>
                    </a:lnTo>
                    <a:lnTo>
                      <a:pt x="135" y="19"/>
                    </a:lnTo>
                    <a:lnTo>
                      <a:pt x="142" y="15"/>
                    </a:lnTo>
                    <a:lnTo>
                      <a:pt x="15" y="232"/>
                    </a:lnTo>
                    <a:lnTo>
                      <a:pt x="15" y="224"/>
                    </a:lnTo>
                    <a:lnTo>
                      <a:pt x="140" y="439"/>
                    </a:lnTo>
                    <a:close/>
                    <a:moveTo>
                      <a:pt x="1" y="232"/>
                    </a:moveTo>
                    <a:cubicBezTo>
                      <a:pt x="0" y="230"/>
                      <a:pt x="0" y="227"/>
                      <a:pt x="1" y="224"/>
                    </a:cubicBezTo>
                    <a:lnTo>
                      <a:pt x="128" y="7"/>
                    </a:lnTo>
                    <a:cubicBezTo>
                      <a:pt x="130" y="4"/>
                      <a:pt x="132" y="3"/>
                      <a:pt x="135" y="3"/>
                    </a:cubicBezTo>
                    <a:lnTo>
                      <a:pt x="387" y="0"/>
                    </a:lnTo>
                    <a:cubicBezTo>
                      <a:pt x="390" y="0"/>
                      <a:pt x="392" y="2"/>
                      <a:pt x="394" y="4"/>
                    </a:cubicBezTo>
                    <a:lnTo>
                      <a:pt x="515" y="225"/>
                    </a:lnTo>
                    <a:cubicBezTo>
                      <a:pt x="516" y="227"/>
                      <a:pt x="516" y="230"/>
                      <a:pt x="515" y="233"/>
                    </a:cubicBezTo>
                    <a:lnTo>
                      <a:pt x="387" y="450"/>
                    </a:lnTo>
                    <a:cubicBezTo>
                      <a:pt x="386" y="453"/>
                      <a:pt x="383" y="454"/>
                      <a:pt x="380" y="454"/>
                    </a:cubicBezTo>
                    <a:lnTo>
                      <a:pt x="133" y="451"/>
                    </a:lnTo>
                    <a:cubicBezTo>
                      <a:pt x="130" y="451"/>
                      <a:pt x="127" y="449"/>
                      <a:pt x="126" y="447"/>
                    </a:cubicBezTo>
                    <a:lnTo>
                      <a:pt x="1" y="2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19" name="Freeform 2494"/>
              <p:cNvSpPr>
                <a:spLocks/>
              </p:cNvSpPr>
              <p:nvPr/>
            </p:nvSpPr>
            <p:spPr bwMode="auto">
              <a:xfrm>
                <a:off x="1272" y="1973"/>
                <a:ext cx="77" cy="75"/>
              </a:xfrm>
              <a:custGeom>
                <a:avLst/>
                <a:gdLst>
                  <a:gd name="T0" fmla="*/ 18 w 77"/>
                  <a:gd name="T1" fmla="*/ 75 h 75"/>
                  <a:gd name="T2" fmla="*/ 58 w 77"/>
                  <a:gd name="T3" fmla="*/ 75 h 75"/>
                  <a:gd name="T4" fmla="*/ 77 w 77"/>
                  <a:gd name="T5" fmla="*/ 38 h 75"/>
                  <a:gd name="T6" fmla="*/ 58 w 77"/>
                  <a:gd name="T7" fmla="*/ 0 h 75"/>
                  <a:gd name="T8" fmla="*/ 19 w 77"/>
                  <a:gd name="T9" fmla="*/ 1 h 75"/>
                  <a:gd name="T10" fmla="*/ 0 w 77"/>
                  <a:gd name="T11" fmla="*/ 37 h 75"/>
                  <a:gd name="T12" fmla="*/ 18 w 77"/>
                  <a:gd name="T13" fmla="*/ 75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18" y="75"/>
                    </a:moveTo>
                    <a:lnTo>
                      <a:pt x="58" y="75"/>
                    </a:lnTo>
                    <a:lnTo>
                      <a:pt x="77" y="38"/>
                    </a:lnTo>
                    <a:lnTo>
                      <a:pt x="58" y="0"/>
                    </a:lnTo>
                    <a:lnTo>
                      <a:pt x="19" y="1"/>
                    </a:lnTo>
                    <a:lnTo>
                      <a:pt x="0" y="37"/>
                    </a:lnTo>
                    <a:lnTo>
                      <a:pt x="18" y="75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20" name="Freeform 2495"/>
              <p:cNvSpPr>
                <a:spLocks/>
              </p:cNvSpPr>
              <p:nvPr/>
            </p:nvSpPr>
            <p:spPr bwMode="auto">
              <a:xfrm>
                <a:off x="1272" y="1973"/>
                <a:ext cx="77" cy="75"/>
              </a:xfrm>
              <a:custGeom>
                <a:avLst/>
                <a:gdLst>
                  <a:gd name="T0" fmla="*/ 18 w 77"/>
                  <a:gd name="T1" fmla="*/ 75 h 75"/>
                  <a:gd name="T2" fmla="*/ 58 w 77"/>
                  <a:gd name="T3" fmla="*/ 75 h 75"/>
                  <a:gd name="T4" fmla="*/ 77 w 77"/>
                  <a:gd name="T5" fmla="*/ 38 h 75"/>
                  <a:gd name="T6" fmla="*/ 58 w 77"/>
                  <a:gd name="T7" fmla="*/ 0 h 75"/>
                  <a:gd name="T8" fmla="*/ 19 w 77"/>
                  <a:gd name="T9" fmla="*/ 1 h 75"/>
                  <a:gd name="T10" fmla="*/ 0 w 77"/>
                  <a:gd name="T11" fmla="*/ 37 h 75"/>
                  <a:gd name="T12" fmla="*/ 18 w 77"/>
                  <a:gd name="T13" fmla="*/ 75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18" y="75"/>
                    </a:moveTo>
                    <a:lnTo>
                      <a:pt x="58" y="75"/>
                    </a:lnTo>
                    <a:lnTo>
                      <a:pt x="77" y="38"/>
                    </a:lnTo>
                    <a:lnTo>
                      <a:pt x="58" y="0"/>
                    </a:lnTo>
                    <a:lnTo>
                      <a:pt x="19" y="1"/>
                    </a:lnTo>
                    <a:lnTo>
                      <a:pt x="0" y="37"/>
                    </a:lnTo>
                    <a:lnTo>
                      <a:pt x="18" y="75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21" name="Freeform 2496"/>
              <p:cNvSpPr>
                <a:spLocks noEditPoints="1"/>
              </p:cNvSpPr>
              <p:nvPr/>
            </p:nvSpPr>
            <p:spPr bwMode="auto">
              <a:xfrm>
                <a:off x="1271" y="1972"/>
                <a:ext cx="79" cy="77"/>
              </a:xfrm>
              <a:custGeom>
                <a:avLst/>
                <a:gdLst>
                  <a:gd name="T0" fmla="*/ 0 w 523"/>
                  <a:gd name="T1" fmla="*/ 0 h 458"/>
                  <a:gd name="T2" fmla="*/ 0 w 523"/>
                  <a:gd name="T3" fmla="*/ 0 h 458"/>
                  <a:gd name="T4" fmla="*/ 0 w 523"/>
                  <a:gd name="T5" fmla="*/ 0 h 458"/>
                  <a:gd name="T6" fmla="*/ 0 w 523"/>
                  <a:gd name="T7" fmla="*/ 0 h 458"/>
                  <a:gd name="T8" fmla="*/ 0 w 523"/>
                  <a:gd name="T9" fmla="*/ 0 h 458"/>
                  <a:gd name="T10" fmla="*/ 0 w 523"/>
                  <a:gd name="T11" fmla="*/ 0 h 458"/>
                  <a:gd name="T12" fmla="*/ 0 w 523"/>
                  <a:gd name="T13" fmla="*/ 0 h 458"/>
                  <a:gd name="T14" fmla="*/ 0 w 523"/>
                  <a:gd name="T15" fmla="*/ 0 h 458"/>
                  <a:gd name="T16" fmla="*/ 0 w 523"/>
                  <a:gd name="T17" fmla="*/ 0 h 458"/>
                  <a:gd name="T18" fmla="*/ 0 w 523"/>
                  <a:gd name="T19" fmla="*/ 0 h 458"/>
                  <a:gd name="T20" fmla="*/ 0 w 523"/>
                  <a:gd name="T21" fmla="*/ 0 h 458"/>
                  <a:gd name="T22" fmla="*/ 0 w 523"/>
                  <a:gd name="T23" fmla="*/ 0 h 458"/>
                  <a:gd name="T24" fmla="*/ 0 w 523"/>
                  <a:gd name="T25" fmla="*/ 0 h 458"/>
                  <a:gd name="T26" fmla="*/ 0 w 523"/>
                  <a:gd name="T27" fmla="*/ 0 h 458"/>
                  <a:gd name="T28" fmla="*/ 0 w 523"/>
                  <a:gd name="T29" fmla="*/ 0 h 458"/>
                  <a:gd name="T30" fmla="*/ 0 w 523"/>
                  <a:gd name="T31" fmla="*/ 0 h 458"/>
                  <a:gd name="T32" fmla="*/ 0 w 523"/>
                  <a:gd name="T33" fmla="*/ 0 h 458"/>
                  <a:gd name="T34" fmla="*/ 0 w 523"/>
                  <a:gd name="T35" fmla="*/ 0 h 458"/>
                  <a:gd name="T36" fmla="*/ 0 w 523"/>
                  <a:gd name="T37" fmla="*/ 0 h 458"/>
                  <a:gd name="T38" fmla="*/ 0 w 523"/>
                  <a:gd name="T39" fmla="*/ 0 h 458"/>
                  <a:gd name="T40" fmla="*/ 0 w 523"/>
                  <a:gd name="T41" fmla="*/ 0 h 458"/>
                  <a:gd name="T42" fmla="*/ 0 w 523"/>
                  <a:gd name="T43" fmla="*/ 0 h 458"/>
                  <a:gd name="T44" fmla="*/ 0 w 523"/>
                  <a:gd name="T45" fmla="*/ 0 h 458"/>
                  <a:gd name="T46" fmla="*/ 0 w 523"/>
                  <a:gd name="T47" fmla="*/ 0 h 458"/>
                  <a:gd name="T48" fmla="*/ 0 w 523"/>
                  <a:gd name="T49" fmla="*/ 0 h 458"/>
                  <a:gd name="T50" fmla="*/ 0 w 523"/>
                  <a:gd name="T51" fmla="*/ 0 h 45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3"/>
                  <a:gd name="T79" fmla="*/ 0 h 458"/>
                  <a:gd name="T80" fmla="*/ 523 w 523"/>
                  <a:gd name="T81" fmla="*/ 458 h 45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3" h="458">
                    <a:moveTo>
                      <a:pt x="137" y="445"/>
                    </a:moveTo>
                    <a:lnTo>
                      <a:pt x="130" y="441"/>
                    </a:lnTo>
                    <a:lnTo>
                      <a:pt x="388" y="442"/>
                    </a:lnTo>
                    <a:lnTo>
                      <a:pt x="381" y="446"/>
                    </a:lnTo>
                    <a:lnTo>
                      <a:pt x="508" y="228"/>
                    </a:lnTo>
                    <a:lnTo>
                      <a:pt x="508" y="236"/>
                    </a:lnTo>
                    <a:lnTo>
                      <a:pt x="380" y="12"/>
                    </a:lnTo>
                    <a:lnTo>
                      <a:pt x="387" y="16"/>
                    </a:lnTo>
                    <a:lnTo>
                      <a:pt x="136" y="19"/>
                    </a:lnTo>
                    <a:lnTo>
                      <a:pt x="143" y="15"/>
                    </a:lnTo>
                    <a:lnTo>
                      <a:pt x="15" y="232"/>
                    </a:lnTo>
                    <a:lnTo>
                      <a:pt x="15" y="224"/>
                    </a:lnTo>
                    <a:lnTo>
                      <a:pt x="137" y="445"/>
                    </a:lnTo>
                    <a:close/>
                    <a:moveTo>
                      <a:pt x="1" y="232"/>
                    </a:moveTo>
                    <a:cubicBezTo>
                      <a:pt x="0" y="230"/>
                      <a:pt x="0" y="227"/>
                      <a:pt x="1" y="224"/>
                    </a:cubicBezTo>
                    <a:lnTo>
                      <a:pt x="129" y="7"/>
                    </a:lnTo>
                    <a:cubicBezTo>
                      <a:pt x="130" y="4"/>
                      <a:pt x="133" y="3"/>
                      <a:pt x="136" y="3"/>
                    </a:cubicBezTo>
                    <a:lnTo>
                      <a:pt x="387" y="0"/>
                    </a:lnTo>
                    <a:cubicBezTo>
                      <a:pt x="390" y="0"/>
                      <a:pt x="393" y="2"/>
                      <a:pt x="394" y="4"/>
                    </a:cubicBezTo>
                    <a:lnTo>
                      <a:pt x="522" y="228"/>
                    </a:lnTo>
                    <a:cubicBezTo>
                      <a:pt x="523" y="231"/>
                      <a:pt x="523" y="234"/>
                      <a:pt x="522" y="236"/>
                    </a:cubicBezTo>
                    <a:lnTo>
                      <a:pt x="395" y="454"/>
                    </a:lnTo>
                    <a:cubicBezTo>
                      <a:pt x="393" y="457"/>
                      <a:pt x="391" y="458"/>
                      <a:pt x="388" y="458"/>
                    </a:cubicBezTo>
                    <a:lnTo>
                      <a:pt x="129" y="457"/>
                    </a:lnTo>
                    <a:cubicBezTo>
                      <a:pt x="127" y="457"/>
                      <a:pt x="124" y="455"/>
                      <a:pt x="123" y="452"/>
                    </a:cubicBezTo>
                    <a:lnTo>
                      <a:pt x="1" y="2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22" name="Freeform 2497"/>
              <p:cNvSpPr>
                <a:spLocks/>
              </p:cNvSpPr>
              <p:nvPr/>
            </p:nvSpPr>
            <p:spPr bwMode="auto">
              <a:xfrm>
                <a:off x="1270" y="1893"/>
                <a:ext cx="77" cy="74"/>
              </a:xfrm>
              <a:custGeom>
                <a:avLst/>
                <a:gdLst>
                  <a:gd name="T0" fmla="*/ 19 w 77"/>
                  <a:gd name="T1" fmla="*/ 73 h 74"/>
                  <a:gd name="T2" fmla="*/ 57 w 77"/>
                  <a:gd name="T3" fmla="*/ 74 h 74"/>
                  <a:gd name="T4" fmla="*/ 77 w 77"/>
                  <a:gd name="T5" fmla="*/ 38 h 74"/>
                  <a:gd name="T6" fmla="*/ 58 w 77"/>
                  <a:gd name="T7" fmla="*/ 0 h 74"/>
                  <a:gd name="T8" fmla="*/ 19 w 77"/>
                  <a:gd name="T9" fmla="*/ 0 h 74"/>
                  <a:gd name="T10" fmla="*/ 0 w 77"/>
                  <a:gd name="T11" fmla="*/ 37 h 74"/>
                  <a:gd name="T12" fmla="*/ 19 w 77"/>
                  <a:gd name="T13" fmla="*/ 73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19" y="73"/>
                    </a:moveTo>
                    <a:lnTo>
                      <a:pt x="57" y="74"/>
                    </a:lnTo>
                    <a:lnTo>
                      <a:pt x="77" y="38"/>
                    </a:lnTo>
                    <a:lnTo>
                      <a:pt x="58" y="0"/>
                    </a:lnTo>
                    <a:lnTo>
                      <a:pt x="19" y="0"/>
                    </a:lnTo>
                    <a:lnTo>
                      <a:pt x="0" y="37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23" name="Freeform 2498"/>
              <p:cNvSpPr>
                <a:spLocks/>
              </p:cNvSpPr>
              <p:nvPr/>
            </p:nvSpPr>
            <p:spPr bwMode="auto">
              <a:xfrm>
                <a:off x="1270" y="1893"/>
                <a:ext cx="77" cy="74"/>
              </a:xfrm>
              <a:custGeom>
                <a:avLst/>
                <a:gdLst>
                  <a:gd name="T0" fmla="*/ 19 w 77"/>
                  <a:gd name="T1" fmla="*/ 73 h 74"/>
                  <a:gd name="T2" fmla="*/ 57 w 77"/>
                  <a:gd name="T3" fmla="*/ 74 h 74"/>
                  <a:gd name="T4" fmla="*/ 77 w 77"/>
                  <a:gd name="T5" fmla="*/ 38 h 74"/>
                  <a:gd name="T6" fmla="*/ 58 w 77"/>
                  <a:gd name="T7" fmla="*/ 0 h 74"/>
                  <a:gd name="T8" fmla="*/ 19 w 77"/>
                  <a:gd name="T9" fmla="*/ 0 h 74"/>
                  <a:gd name="T10" fmla="*/ 0 w 77"/>
                  <a:gd name="T11" fmla="*/ 37 h 74"/>
                  <a:gd name="T12" fmla="*/ 19 w 77"/>
                  <a:gd name="T13" fmla="*/ 73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19" y="73"/>
                    </a:moveTo>
                    <a:lnTo>
                      <a:pt x="57" y="74"/>
                    </a:lnTo>
                    <a:lnTo>
                      <a:pt x="77" y="38"/>
                    </a:lnTo>
                    <a:lnTo>
                      <a:pt x="58" y="0"/>
                    </a:lnTo>
                    <a:lnTo>
                      <a:pt x="19" y="0"/>
                    </a:lnTo>
                    <a:lnTo>
                      <a:pt x="0" y="37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24" name="Freeform 2499"/>
              <p:cNvSpPr>
                <a:spLocks noEditPoints="1"/>
              </p:cNvSpPr>
              <p:nvPr/>
            </p:nvSpPr>
            <p:spPr bwMode="auto">
              <a:xfrm>
                <a:off x="1268" y="1891"/>
                <a:ext cx="80" cy="78"/>
              </a:xfrm>
              <a:custGeom>
                <a:avLst/>
                <a:gdLst>
                  <a:gd name="T0" fmla="*/ 0 w 523"/>
                  <a:gd name="T1" fmla="*/ 0 h 458"/>
                  <a:gd name="T2" fmla="*/ 0 w 523"/>
                  <a:gd name="T3" fmla="*/ 0 h 458"/>
                  <a:gd name="T4" fmla="*/ 0 w 523"/>
                  <a:gd name="T5" fmla="*/ 0 h 458"/>
                  <a:gd name="T6" fmla="*/ 0 w 523"/>
                  <a:gd name="T7" fmla="*/ 0 h 458"/>
                  <a:gd name="T8" fmla="*/ 0 w 523"/>
                  <a:gd name="T9" fmla="*/ 0 h 458"/>
                  <a:gd name="T10" fmla="*/ 0 w 523"/>
                  <a:gd name="T11" fmla="*/ 0 h 458"/>
                  <a:gd name="T12" fmla="*/ 0 w 523"/>
                  <a:gd name="T13" fmla="*/ 0 h 458"/>
                  <a:gd name="T14" fmla="*/ 0 w 523"/>
                  <a:gd name="T15" fmla="*/ 0 h 458"/>
                  <a:gd name="T16" fmla="*/ 0 w 523"/>
                  <a:gd name="T17" fmla="*/ 0 h 458"/>
                  <a:gd name="T18" fmla="*/ 0 w 523"/>
                  <a:gd name="T19" fmla="*/ 0 h 458"/>
                  <a:gd name="T20" fmla="*/ 0 w 523"/>
                  <a:gd name="T21" fmla="*/ 0 h 458"/>
                  <a:gd name="T22" fmla="*/ 0 w 523"/>
                  <a:gd name="T23" fmla="*/ 0 h 458"/>
                  <a:gd name="T24" fmla="*/ 0 w 523"/>
                  <a:gd name="T25" fmla="*/ 0 h 458"/>
                  <a:gd name="T26" fmla="*/ 0 w 523"/>
                  <a:gd name="T27" fmla="*/ 0 h 458"/>
                  <a:gd name="T28" fmla="*/ 0 w 523"/>
                  <a:gd name="T29" fmla="*/ 0 h 458"/>
                  <a:gd name="T30" fmla="*/ 0 w 523"/>
                  <a:gd name="T31" fmla="*/ 0 h 458"/>
                  <a:gd name="T32" fmla="*/ 0 w 523"/>
                  <a:gd name="T33" fmla="*/ 0 h 458"/>
                  <a:gd name="T34" fmla="*/ 0 w 523"/>
                  <a:gd name="T35" fmla="*/ 0 h 458"/>
                  <a:gd name="T36" fmla="*/ 0 w 523"/>
                  <a:gd name="T37" fmla="*/ 0 h 458"/>
                  <a:gd name="T38" fmla="*/ 0 w 523"/>
                  <a:gd name="T39" fmla="*/ 0 h 458"/>
                  <a:gd name="T40" fmla="*/ 0 w 523"/>
                  <a:gd name="T41" fmla="*/ 0 h 458"/>
                  <a:gd name="T42" fmla="*/ 0 w 523"/>
                  <a:gd name="T43" fmla="*/ 0 h 458"/>
                  <a:gd name="T44" fmla="*/ 0 w 523"/>
                  <a:gd name="T45" fmla="*/ 0 h 458"/>
                  <a:gd name="T46" fmla="*/ 0 w 523"/>
                  <a:gd name="T47" fmla="*/ 0 h 458"/>
                  <a:gd name="T48" fmla="*/ 0 w 523"/>
                  <a:gd name="T49" fmla="*/ 0 h 458"/>
                  <a:gd name="T50" fmla="*/ 0 w 523"/>
                  <a:gd name="T51" fmla="*/ 0 h 45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3"/>
                  <a:gd name="T79" fmla="*/ 0 h 458"/>
                  <a:gd name="T80" fmla="*/ 523 w 523"/>
                  <a:gd name="T81" fmla="*/ 458 h 45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3" h="458">
                    <a:moveTo>
                      <a:pt x="140" y="439"/>
                    </a:moveTo>
                    <a:lnTo>
                      <a:pt x="134" y="435"/>
                    </a:lnTo>
                    <a:lnTo>
                      <a:pt x="388" y="442"/>
                    </a:lnTo>
                    <a:lnTo>
                      <a:pt x="380" y="446"/>
                    </a:lnTo>
                    <a:lnTo>
                      <a:pt x="508" y="228"/>
                    </a:lnTo>
                    <a:lnTo>
                      <a:pt x="508" y="236"/>
                    </a:lnTo>
                    <a:lnTo>
                      <a:pt x="381" y="12"/>
                    </a:lnTo>
                    <a:lnTo>
                      <a:pt x="388" y="16"/>
                    </a:lnTo>
                    <a:lnTo>
                      <a:pt x="136" y="19"/>
                    </a:lnTo>
                    <a:lnTo>
                      <a:pt x="143" y="15"/>
                    </a:lnTo>
                    <a:lnTo>
                      <a:pt x="16" y="233"/>
                    </a:lnTo>
                    <a:lnTo>
                      <a:pt x="16" y="225"/>
                    </a:lnTo>
                    <a:lnTo>
                      <a:pt x="140" y="439"/>
                    </a:lnTo>
                    <a:close/>
                    <a:moveTo>
                      <a:pt x="2" y="233"/>
                    </a:moveTo>
                    <a:cubicBezTo>
                      <a:pt x="0" y="230"/>
                      <a:pt x="0" y="227"/>
                      <a:pt x="2" y="225"/>
                    </a:cubicBezTo>
                    <a:lnTo>
                      <a:pt x="129" y="7"/>
                    </a:lnTo>
                    <a:cubicBezTo>
                      <a:pt x="131" y="4"/>
                      <a:pt x="133" y="3"/>
                      <a:pt x="136" y="3"/>
                    </a:cubicBezTo>
                    <a:lnTo>
                      <a:pt x="387" y="0"/>
                    </a:lnTo>
                    <a:cubicBezTo>
                      <a:pt x="390" y="0"/>
                      <a:pt x="393" y="2"/>
                      <a:pt x="394" y="4"/>
                    </a:cubicBezTo>
                    <a:lnTo>
                      <a:pt x="522" y="228"/>
                    </a:lnTo>
                    <a:cubicBezTo>
                      <a:pt x="523" y="231"/>
                      <a:pt x="523" y="234"/>
                      <a:pt x="522" y="236"/>
                    </a:cubicBezTo>
                    <a:lnTo>
                      <a:pt x="394" y="454"/>
                    </a:lnTo>
                    <a:cubicBezTo>
                      <a:pt x="393" y="456"/>
                      <a:pt x="390" y="458"/>
                      <a:pt x="387" y="458"/>
                    </a:cubicBezTo>
                    <a:lnTo>
                      <a:pt x="133" y="451"/>
                    </a:lnTo>
                    <a:cubicBezTo>
                      <a:pt x="130" y="451"/>
                      <a:pt x="128" y="449"/>
                      <a:pt x="127" y="447"/>
                    </a:cubicBezTo>
                    <a:lnTo>
                      <a:pt x="2" y="23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25" name="Freeform 2500"/>
              <p:cNvSpPr>
                <a:spLocks/>
              </p:cNvSpPr>
              <p:nvPr/>
            </p:nvSpPr>
            <p:spPr bwMode="auto">
              <a:xfrm>
                <a:off x="1211" y="1853"/>
                <a:ext cx="77" cy="75"/>
              </a:xfrm>
              <a:custGeom>
                <a:avLst/>
                <a:gdLst>
                  <a:gd name="T0" fmla="*/ 19 w 77"/>
                  <a:gd name="T1" fmla="*/ 75 h 75"/>
                  <a:gd name="T2" fmla="*/ 57 w 77"/>
                  <a:gd name="T3" fmla="*/ 74 h 75"/>
                  <a:gd name="T4" fmla="*/ 77 w 77"/>
                  <a:gd name="T5" fmla="*/ 38 h 75"/>
                  <a:gd name="T6" fmla="*/ 58 w 77"/>
                  <a:gd name="T7" fmla="*/ 2 h 75"/>
                  <a:gd name="T8" fmla="*/ 19 w 77"/>
                  <a:gd name="T9" fmla="*/ 0 h 75"/>
                  <a:gd name="T10" fmla="*/ 0 w 77"/>
                  <a:gd name="T11" fmla="*/ 37 h 75"/>
                  <a:gd name="T12" fmla="*/ 19 w 77"/>
                  <a:gd name="T13" fmla="*/ 75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19" y="75"/>
                    </a:moveTo>
                    <a:lnTo>
                      <a:pt x="57" y="74"/>
                    </a:lnTo>
                    <a:lnTo>
                      <a:pt x="77" y="38"/>
                    </a:lnTo>
                    <a:lnTo>
                      <a:pt x="58" y="2"/>
                    </a:lnTo>
                    <a:lnTo>
                      <a:pt x="19" y="0"/>
                    </a:lnTo>
                    <a:lnTo>
                      <a:pt x="0" y="37"/>
                    </a:lnTo>
                    <a:lnTo>
                      <a:pt x="19" y="75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26" name="Freeform 2501"/>
              <p:cNvSpPr>
                <a:spLocks/>
              </p:cNvSpPr>
              <p:nvPr/>
            </p:nvSpPr>
            <p:spPr bwMode="auto">
              <a:xfrm>
                <a:off x="1211" y="1853"/>
                <a:ext cx="77" cy="75"/>
              </a:xfrm>
              <a:custGeom>
                <a:avLst/>
                <a:gdLst>
                  <a:gd name="T0" fmla="*/ 19 w 77"/>
                  <a:gd name="T1" fmla="*/ 75 h 75"/>
                  <a:gd name="T2" fmla="*/ 57 w 77"/>
                  <a:gd name="T3" fmla="*/ 74 h 75"/>
                  <a:gd name="T4" fmla="*/ 77 w 77"/>
                  <a:gd name="T5" fmla="*/ 38 h 75"/>
                  <a:gd name="T6" fmla="*/ 58 w 77"/>
                  <a:gd name="T7" fmla="*/ 2 h 75"/>
                  <a:gd name="T8" fmla="*/ 19 w 77"/>
                  <a:gd name="T9" fmla="*/ 0 h 75"/>
                  <a:gd name="T10" fmla="*/ 0 w 77"/>
                  <a:gd name="T11" fmla="*/ 37 h 75"/>
                  <a:gd name="T12" fmla="*/ 19 w 77"/>
                  <a:gd name="T13" fmla="*/ 75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19" y="75"/>
                    </a:moveTo>
                    <a:lnTo>
                      <a:pt x="57" y="74"/>
                    </a:lnTo>
                    <a:lnTo>
                      <a:pt x="77" y="38"/>
                    </a:lnTo>
                    <a:lnTo>
                      <a:pt x="58" y="2"/>
                    </a:lnTo>
                    <a:lnTo>
                      <a:pt x="19" y="0"/>
                    </a:lnTo>
                    <a:lnTo>
                      <a:pt x="0" y="37"/>
                    </a:lnTo>
                    <a:lnTo>
                      <a:pt x="19" y="75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27" name="Freeform 2502"/>
              <p:cNvSpPr>
                <a:spLocks noEditPoints="1"/>
              </p:cNvSpPr>
              <p:nvPr/>
            </p:nvSpPr>
            <p:spPr bwMode="auto">
              <a:xfrm>
                <a:off x="1209" y="1852"/>
                <a:ext cx="80" cy="78"/>
              </a:xfrm>
              <a:custGeom>
                <a:avLst/>
                <a:gdLst>
                  <a:gd name="T0" fmla="*/ 0 w 523"/>
                  <a:gd name="T1" fmla="*/ 0 h 458"/>
                  <a:gd name="T2" fmla="*/ 0 w 523"/>
                  <a:gd name="T3" fmla="*/ 0 h 458"/>
                  <a:gd name="T4" fmla="*/ 0 w 523"/>
                  <a:gd name="T5" fmla="*/ 0 h 458"/>
                  <a:gd name="T6" fmla="*/ 0 w 523"/>
                  <a:gd name="T7" fmla="*/ 0 h 458"/>
                  <a:gd name="T8" fmla="*/ 0 w 523"/>
                  <a:gd name="T9" fmla="*/ 0 h 458"/>
                  <a:gd name="T10" fmla="*/ 0 w 523"/>
                  <a:gd name="T11" fmla="*/ 0 h 458"/>
                  <a:gd name="T12" fmla="*/ 0 w 523"/>
                  <a:gd name="T13" fmla="*/ 0 h 458"/>
                  <a:gd name="T14" fmla="*/ 0 w 523"/>
                  <a:gd name="T15" fmla="*/ 0 h 458"/>
                  <a:gd name="T16" fmla="*/ 0 w 523"/>
                  <a:gd name="T17" fmla="*/ 0 h 458"/>
                  <a:gd name="T18" fmla="*/ 0 w 523"/>
                  <a:gd name="T19" fmla="*/ 0 h 458"/>
                  <a:gd name="T20" fmla="*/ 0 w 523"/>
                  <a:gd name="T21" fmla="*/ 0 h 458"/>
                  <a:gd name="T22" fmla="*/ 0 w 523"/>
                  <a:gd name="T23" fmla="*/ 0 h 458"/>
                  <a:gd name="T24" fmla="*/ 0 w 523"/>
                  <a:gd name="T25" fmla="*/ 0 h 458"/>
                  <a:gd name="T26" fmla="*/ 0 w 523"/>
                  <a:gd name="T27" fmla="*/ 0 h 458"/>
                  <a:gd name="T28" fmla="*/ 0 w 523"/>
                  <a:gd name="T29" fmla="*/ 0 h 458"/>
                  <a:gd name="T30" fmla="*/ 0 w 523"/>
                  <a:gd name="T31" fmla="*/ 0 h 458"/>
                  <a:gd name="T32" fmla="*/ 0 w 523"/>
                  <a:gd name="T33" fmla="*/ 0 h 458"/>
                  <a:gd name="T34" fmla="*/ 0 w 523"/>
                  <a:gd name="T35" fmla="*/ 0 h 458"/>
                  <a:gd name="T36" fmla="*/ 0 w 523"/>
                  <a:gd name="T37" fmla="*/ 0 h 458"/>
                  <a:gd name="T38" fmla="*/ 0 w 523"/>
                  <a:gd name="T39" fmla="*/ 0 h 458"/>
                  <a:gd name="T40" fmla="*/ 0 w 523"/>
                  <a:gd name="T41" fmla="*/ 0 h 458"/>
                  <a:gd name="T42" fmla="*/ 0 w 523"/>
                  <a:gd name="T43" fmla="*/ 0 h 458"/>
                  <a:gd name="T44" fmla="*/ 0 w 523"/>
                  <a:gd name="T45" fmla="*/ 0 h 458"/>
                  <a:gd name="T46" fmla="*/ 0 w 523"/>
                  <a:gd name="T47" fmla="*/ 0 h 458"/>
                  <a:gd name="T48" fmla="*/ 0 w 523"/>
                  <a:gd name="T49" fmla="*/ 0 h 458"/>
                  <a:gd name="T50" fmla="*/ 0 w 523"/>
                  <a:gd name="T51" fmla="*/ 0 h 45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3"/>
                  <a:gd name="T79" fmla="*/ 0 h 458"/>
                  <a:gd name="T80" fmla="*/ 523 w 523"/>
                  <a:gd name="T81" fmla="*/ 458 h 45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3" h="458">
                    <a:moveTo>
                      <a:pt x="143" y="446"/>
                    </a:moveTo>
                    <a:lnTo>
                      <a:pt x="136" y="442"/>
                    </a:lnTo>
                    <a:lnTo>
                      <a:pt x="388" y="438"/>
                    </a:lnTo>
                    <a:lnTo>
                      <a:pt x="381" y="442"/>
                    </a:lnTo>
                    <a:lnTo>
                      <a:pt x="508" y="225"/>
                    </a:lnTo>
                    <a:lnTo>
                      <a:pt x="508" y="234"/>
                    </a:lnTo>
                    <a:lnTo>
                      <a:pt x="383" y="19"/>
                    </a:lnTo>
                    <a:lnTo>
                      <a:pt x="390" y="23"/>
                    </a:lnTo>
                    <a:lnTo>
                      <a:pt x="135" y="16"/>
                    </a:lnTo>
                    <a:lnTo>
                      <a:pt x="142" y="12"/>
                    </a:lnTo>
                    <a:lnTo>
                      <a:pt x="16" y="229"/>
                    </a:lnTo>
                    <a:lnTo>
                      <a:pt x="16" y="221"/>
                    </a:lnTo>
                    <a:lnTo>
                      <a:pt x="143" y="446"/>
                    </a:lnTo>
                    <a:close/>
                    <a:moveTo>
                      <a:pt x="2" y="229"/>
                    </a:moveTo>
                    <a:cubicBezTo>
                      <a:pt x="0" y="226"/>
                      <a:pt x="0" y="223"/>
                      <a:pt x="2" y="221"/>
                    </a:cubicBezTo>
                    <a:lnTo>
                      <a:pt x="129" y="4"/>
                    </a:lnTo>
                    <a:cubicBezTo>
                      <a:pt x="130" y="1"/>
                      <a:pt x="133" y="0"/>
                      <a:pt x="136" y="0"/>
                    </a:cubicBezTo>
                    <a:lnTo>
                      <a:pt x="390" y="7"/>
                    </a:lnTo>
                    <a:cubicBezTo>
                      <a:pt x="393" y="7"/>
                      <a:pt x="396" y="9"/>
                      <a:pt x="397" y="11"/>
                    </a:cubicBezTo>
                    <a:lnTo>
                      <a:pt x="522" y="226"/>
                    </a:lnTo>
                    <a:cubicBezTo>
                      <a:pt x="523" y="228"/>
                      <a:pt x="523" y="231"/>
                      <a:pt x="522" y="234"/>
                    </a:cubicBezTo>
                    <a:lnTo>
                      <a:pt x="395" y="450"/>
                    </a:lnTo>
                    <a:cubicBezTo>
                      <a:pt x="394" y="453"/>
                      <a:pt x="391" y="454"/>
                      <a:pt x="388" y="454"/>
                    </a:cubicBezTo>
                    <a:lnTo>
                      <a:pt x="136" y="458"/>
                    </a:lnTo>
                    <a:cubicBezTo>
                      <a:pt x="133" y="458"/>
                      <a:pt x="131" y="456"/>
                      <a:pt x="129" y="454"/>
                    </a:cubicBezTo>
                    <a:lnTo>
                      <a:pt x="2" y="22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28" name="Freeform 2503"/>
              <p:cNvSpPr>
                <a:spLocks/>
              </p:cNvSpPr>
              <p:nvPr/>
            </p:nvSpPr>
            <p:spPr bwMode="auto">
              <a:xfrm>
                <a:off x="1149" y="1734"/>
                <a:ext cx="77" cy="74"/>
              </a:xfrm>
              <a:custGeom>
                <a:avLst/>
                <a:gdLst>
                  <a:gd name="T0" fmla="*/ 20 w 77"/>
                  <a:gd name="T1" fmla="*/ 74 h 74"/>
                  <a:gd name="T2" fmla="*/ 57 w 77"/>
                  <a:gd name="T3" fmla="*/ 74 h 74"/>
                  <a:gd name="T4" fmla="*/ 77 w 77"/>
                  <a:gd name="T5" fmla="*/ 38 h 74"/>
                  <a:gd name="T6" fmla="*/ 58 w 77"/>
                  <a:gd name="T7" fmla="*/ 1 h 74"/>
                  <a:gd name="T8" fmla="*/ 19 w 77"/>
                  <a:gd name="T9" fmla="*/ 0 h 74"/>
                  <a:gd name="T10" fmla="*/ 0 w 77"/>
                  <a:gd name="T11" fmla="*/ 37 h 74"/>
                  <a:gd name="T12" fmla="*/ 20 w 77"/>
                  <a:gd name="T13" fmla="*/ 74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20" y="74"/>
                    </a:moveTo>
                    <a:lnTo>
                      <a:pt x="57" y="74"/>
                    </a:lnTo>
                    <a:lnTo>
                      <a:pt x="77" y="38"/>
                    </a:lnTo>
                    <a:lnTo>
                      <a:pt x="58" y="1"/>
                    </a:lnTo>
                    <a:lnTo>
                      <a:pt x="19" y="0"/>
                    </a:lnTo>
                    <a:lnTo>
                      <a:pt x="0" y="37"/>
                    </a:lnTo>
                    <a:lnTo>
                      <a:pt x="20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29" name="Freeform 2504"/>
              <p:cNvSpPr>
                <a:spLocks/>
              </p:cNvSpPr>
              <p:nvPr/>
            </p:nvSpPr>
            <p:spPr bwMode="auto">
              <a:xfrm>
                <a:off x="1149" y="1734"/>
                <a:ext cx="77" cy="74"/>
              </a:xfrm>
              <a:custGeom>
                <a:avLst/>
                <a:gdLst>
                  <a:gd name="T0" fmla="*/ 20 w 77"/>
                  <a:gd name="T1" fmla="*/ 74 h 74"/>
                  <a:gd name="T2" fmla="*/ 57 w 77"/>
                  <a:gd name="T3" fmla="*/ 74 h 74"/>
                  <a:gd name="T4" fmla="*/ 77 w 77"/>
                  <a:gd name="T5" fmla="*/ 38 h 74"/>
                  <a:gd name="T6" fmla="*/ 58 w 77"/>
                  <a:gd name="T7" fmla="*/ 1 h 74"/>
                  <a:gd name="T8" fmla="*/ 19 w 77"/>
                  <a:gd name="T9" fmla="*/ 0 h 74"/>
                  <a:gd name="T10" fmla="*/ 0 w 77"/>
                  <a:gd name="T11" fmla="*/ 37 h 74"/>
                  <a:gd name="T12" fmla="*/ 20 w 77"/>
                  <a:gd name="T13" fmla="*/ 74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20" y="74"/>
                    </a:moveTo>
                    <a:lnTo>
                      <a:pt x="57" y="74"/>
                    </a:lnTo>
                    <a:lnTo>
                      <a:pt x="77" y="38"/>
                    </a:lnTo>
                    <a:lnTo>
                      <a:pt x="58" y="1"/>
                    </a:lnTo>
                    <a:lnTo>
                      <a:pt x="19" y="0"/>
                    </a:lnTo>
                    <a:lnTo>
                      <a:pt x="0" y="37"/>
                    </a:lnTo>
                    <a:lnTo>
                      <a:pt x="20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30" name="Freeform 2505"/>
              <p:cNvSpPr>
                <a:spLocks noEditPoints="1"/>
              </p:cNvSpPr>
              <p:nvPr/>
            </p:nvSpPr>
            <p:spPr bwMode="auto">
              <a:xfrm>
                <a:off x="1147" y="1733"/>
                <a:ext cx="80" cy="77"/>
              </a:xfrm>
              <a:custGeom>
                <a:avLst/>
                <a:gdLst>
                  <a:gd name="T0" fmla="*/ 0 w 523"/>
                  <a:gd name="T1" fmla="*/ 0 h 455"/>
                  <a:gd name="T2" fmla="*/ 0 w 523"/>
                  <a:gd name="T3" fmla="*/ 0 h 455"/>
                  <a:gd name="T4" fmla="*/ 0 w 523"/>
                  <a:gd name="T5" fmla="*/ 0 h 455"/>
                  <a:gd name="T6" fmla="*/ 0 w 523"/>
                  <a:gd name="T7" fmla="*/ 0 h 455"/>
                  <a:gd name="T8" fmla="*/ 0 w 523"/>
                  <a:gd name="T9" fmla="*/ 0 h 455"/>
                  <a:gd name="T10" fmla="*/ 0 w 523"/>
                  <a:gd name="T11" fmla="*/ 0 h 455"/>
                  <a:gd name="T12" fmla="*/ 0 w 523"/>
                  <a:gd name="T13" fmla="*/ 0 h 455"/>
                  <a:gd name="T14" fmla="*/ 0 w 523"/>
                  <a:gd name="T15" fmla="*/ 0 h 455"/>
                  <a:gd name="T16" fmla="*/ 0 w 523"/>
                  <a:gd name="T17" fmla="*/ 0 h 455"/>
                  <a:gd name="T18" fmla="*/ 0 w 523"/>
                  <a:gd name="T19" fmla="*/ 0 h 455"/>
                  <a:gd name="T20" fmla="*/ 0 w 523"/>
                  <a:gd name="T21" fmla="*/ 0 h 455"/>
                  <a:gd name="T22" fmla="*/ 0 w 523"/>
                  <a:gd name="T23" fmla="*/ 0 h 455"/>
                  <a:gd name="T24" fmla="*/ 0 w 523"/>
                  <a:gd name="T25" fmla="*/ 0 h 455"/>
                  <a:gd name="T26" fmla="*/ 0 w 523"/>
                  <a:gd name="T27" fmla="*/ 0 h 455"/>
                  <a:gd name="T28" fmla="*/ 0 w 523"/>
                  <a:gd name="T29" fmla="*/ 0 h 455"/>
                  <a:gd name="T30" fmla="*/ 0 w 523"/>
                  <a:gd name="T31" fmla="*/ 0 h 455"/>
                  <a:gd name="T32" fmla="*/ 0 w 523"/>
                  <a:gd name="T33" fmla="*/ 0 h 455"/>
                  <a:gd name="T34" fmla="*/ 0 w 523"/>
                  <a:gd name="T35" fmla="*/ 0 h 455"/>
                  <a:gd name="T36" fmla="*/ 0 w 523"/>
                  <a:gd name="T37" fmla="*/ 0 h 455"/>
                  <a:gd name="T38" fmla="*/ 0 w 523"/>
                  <a:gd name="T39" fmla="*/ 0 h 455"/>
                  <a:gd name="T40" fmla="*/ 0 w 523"/>
                  <a:gd name="T41" fmla="*/ 0 h 455"/>
                  <a:gd name="T42" fmla="*/ 0 w 523"/>
                  <a:gd name="T43" fmla="*/ 0 h 455"/>
                  <a:gd name="T44" fmla="*/ 0 w 523"/>
                  <a:gd name="T45" fmla="*/ 0 h 455"/>
                  <a:gd name="T46" fmla="*/ 0 w 523"/>
                  <a:gd name="T47" fmla="*/ 0 h 455"/>
                  <a:gd name="T48" fmla="*/ 0 w 523"/>
                  <a:gd name="T49" fmla="*/ 0 h 455"/>
                  <a:gd name="T50" fmla="*/ 0 w 523"/>
                  <a:gd name="T51" fmla="*/ 0 h 45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3"/>
                  <a:gd name="T79" fmla="*/ 0 h 455"/>
                  <a:gd name="T80" fmla="*/ 523 w 523"/>
                  <a:gd name="T81" fmla="*/ 455 h 45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3" h="455">
                    <a:moveTo>
                      <a:pt x="146" y="439"/>
                    </a:moveTo>
                    <a:lnTo>
                      <a:pt x="140" y="435"/>
                    </a:lnTo>
                    <a:lnTo>
                      <a:pt x="388" y="439"/>
                    </a:lnTo>
                    <a:lnTo>
                      <a:pt x="381" y="443"/>
                    </a:lnTo>
                    <a:lnTo>
                      <a:pt x="507" y="226"/>
                    </a:lnTo>
                    <a:lnTo>
                      <a:pt x="507" y="234"/>
                    </a:lnTo>
                    <a:lnTo>
                      <a:pt x="383" y="19"/>
                    </a:lnTo>
                    <a:lnTo>
                      <a:pt x="389" y="23"/>
                    </a:lnTo>
                    <a:lnTo>
                      <a:pt x="135" y="16"/>
                    </a:lnTo>
                    <a:lnTo>
                      <a:pt x="142" y="12"/>
                    </a:lnTo>
                    <a:lnTo>
                      <a:pt x="15" y="229"/>
                    </a:lnTo>
                    <a:lnTo>
                      <a:pt x="15" y="221"/>
                    </a:lnTo>
                    <a:lnTo>
                      <a:pt x="146" y="439"/>
                    </a:lnTo>
                    <a:close/>
                    <a:moveTo>
                      <a:pt x="1" y="229"/>
                    </a:moveTo>
                    <a:cubicBezTo>
                      <a:pt x="0" y="226"/>
                      <a:pt x="0" y="223"/>
                      <a:pt x="1" y="221"/>
                    </a:cubicBezTo>
                    <a:lnTo>
                      <a:pt x="128" y="4"/>
                    </a:lnTo>
                    <a:cubicBezTo>
                      <a:pt x="129" y="1"/>
                      <a:pt x="132" y="0"/>
                      <a:pt x="135" y="0"/>
                    </a:cubicBezTo>
                    <a:lnTo>
                      <a:pt x="390" y="7"/>
                    </a:lnTo>
                    <a:cubicBezTo>
                      <a:pt x="393" y="7"/>
                      <a:pt x="395" y="9"/>
                      <a:pt x="397" y="11"/>
                    </a:cubicBezTo>
                    <a:lnTo>
                      <a:pt x="521" y="226"/>
                    </a:lnTo>
                    <a:cubicBezTo>
                      <a:pt x="523" y="228"/>
                      <a:pt x="523" y="231"/>
                      <a:pt x="521" y="234"/>
                    </a:cubicBezTo>
                    <a:lnTo>
                      <a:pt x="394" y="451"/>
                    </a:lnTo>
                    <a:cubicBezTo>
                      <a:pt x="393" y="453"/>
                      <a:pt x="390" y="455"/>
                      <a:pt x="387" y="455"/>
                    </a:cubicBezTo>
                    <a:lnTo>
                      <a:pt x="139" y="451"/>
                    </a:lnTo>
                    <a:cubicBezTo>
                      <a:pt x="137" y="451"/>
                      <a:pt x="134" y="450"/>
                      <a:pt x="133" y="447"/>
                    </a:cubicBezTo>
                    <a:lnTo>
                      <a:pt x="1" y="22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31" name="Freeform 2506"/>
              <p:cNvSpPr>
                <a:spLocks/>
              </p:cNvSpPr>
              <p:nvPr/>
            </p:nvSpPr>
            <p:spPr bwMode="auto">
              <a:xfrm>
                <a:off x="1148" y="1654"/>
                <a:ext cx="78" cy="75"/>
              </a:xfrm>
              <a:custGeom>
                <a:avLst/>
                <a:gdLst>
                  <a:gd name="T0" fmla="*/ 19 w 78"/>
                  <a:gd name="T1" fmla="*/ 74 h 75"/>
                  <a:gd name="T2" fmla="*/ 57 w 78"/>
                  <a:gd name="T3" fmla="*/ 75 h 75"/>
                  <a:gd name="T4" fmla="*/ 78 w 78"/>
                  <a:gd name="T5" fmla="*/ 37 h 75"/>
                  <a:gd name="T6" fmla="*/ 58 w 78"/>
                  <a:gd name="T7" fmla="*/ 0 h 75"/>
                  <a:gd name="T8" fmla="*/ 20 w 78"/>
                  <a:gd name="T9" fmla="*/ 1 h 75"/>
                  <a:gd name="T10" fmla="*/ 0 w 78"/>
                  <a:gd name="T11" fmla="*/ 38 h 75"/>
                  <a:gd name="T12" fmla="*/ 19 w 78"/>
                  <a:gd name="T13" fmla="*/ 74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5"/>
                  <a:gd name="T23" fmla="*/ 78 w 78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5">
                    <a:moveTo>
                      <a:pt x="19" y="74"/>
                    </a:moveTo>
                    <a:lnTo>
                      <a:pt x="57" y="75"/>
                    </a:lnTo>
                    <a:lnTo>
                      <a:pt x="78" y="37"/>
                    </a:lnTo>
                    <a:lnTo>
                      <a:pt x="58" y="0"/>
                    </a:lnTo>
                    <a:lnTo>
                      <a:pt x="20" y="1"/>
                    </a:lnTo>
                    <a:lnTo>
                      <a:pt x="0" y="38"/>
                    </a:lnTo>
                    <a:lnTo>
                      <a:pt x="19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32" name="Freeform 2507"/>
              <p:cNvSpPr>
                <a:spLocks/>
              </p:cNvSpPr>
              <p:nvPr/>
            </p:nvSpPr>
            <p:spPr bwMode="auto">
              <a:xfrm>
                <a:off x="1148" y="1654"/>
                <a:ext cx="78" cy="75"/>
              </a:xfrm>
              <a:custGeom>
                <a:avLst/>
                <a:gdLst>
                  <a:gd name="T0" fmla="*/ 19 w 78"/>
                  <a:gd name="T1" fmla="*/ 74 h 75"/>
                  <a:gd name="T2" fmla="*/ 57 w 78"/>
                  <a:gd name="T3" fmla="*/ 75 h 75"/>
                  <a:gd name="T4" fmla="*/ 78 w 78"/>
                  <a:gd name="T5" fmla="*/ 37 h 75"/>
                  <a:gd name="T6" fmla="*/ 58 w 78"/>
                  <a:gd name="T7" fmla="*/ 0 h 75"/>
                  <a:gd name="T8" fmla="*/ 20 w 78"/>
                  <a:gd name="T9" fmla="*/ 1 h 75"/>
                  <a:gd name="T10" fmla="*/ 0 w 78"/>
                  <a:gd name="T11" fmla="*/ 38 h 75"/>
                  <a:gd name="T12" fmla="*/ 19 w 78"/>
                  <a:gd name="T13" fmla="*/ 74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5"/>
                  <a:gd name="T23" fmla="*/ 78 w 78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5">
                    <a:moveTo>
                      <a:pt x="19" y="74"/>
                    </a:moveTo>
                    <a:lnTo>
                      <a:pt x="57" y="75"/>
                    </a:lnTo>
                    <a:lnTo>
                      <a:pt x="78" y="37"/>
                    </a:lnTo>
                    <a:lnTo>
                      <a:pt x="58" y="0"/>
                    </a:lnTo>
                    <a:lnTo>
                      <a:pt x="20" y="1"/>
                    </a:lnTo>
                    <a:lnTo>
                      <a:pt x="0" y="38"/>
                    </a:lnTo>
                    <a:lnTo>
                      <a:pt x="19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33" name="Freeform 2508"/>
              <p:cNvSpPr>
                <a:spLocks noEditPoints="1"/>
              </p:cNvSpPr>
              <p:nvPr/>
            </p:nvSpPr>
            <p:spPr bwMode="auto">
              <a:xfrm>
                <a:off x="1147" y="1653"/>
                <a:ext cx="80" cy="77"/>
              </a:xfrm>
              <a:custGeom>
                <a:avLst/>
                <a:gdLst>
                  <a:gd name="T0" fmla="*/ 0 w 527"/>
                  <a:gd name="T1" fmla="*/ 0 h 454"/>
                  <a:gd name="T2" fmla="*/ 0 w 527"/>
                  <a:gd name="T3" fmla="*/ 0 h 454"/>
                  <a:gd name="T4" fmla="*/ 0 w 527"/>
                  <a:gd name="T5" fmla="*/ 0 h 454"/>
                  <a:gd name="T6" fmla="*/ 0 w 527"/>
                  <a:gd name="T7" fmla="*/ 0 h 454"/>
                  <a:gd name="T8" fmla="*/ 0 w 527"/>
                  <a:gd name="T9" fmla="*/ 0 h 454"/>
                  <a:gd name="T10" fmla="*/ 0 w 527"/>
                  <a:gd name="T11" fmla="*/ 0 h 454"/>
                  <a:gd name="T12" fmla="*/ 0 w 527"/>
                  <a:gd name="T13" fmla="*/ 0 h 454"/>
                  <a:gd name="T14" fmla="*/ 0 w 527"/>
                  <a:gd name="T15" fmla="*/ 0 h 454"/>
                  <a:gd name="T16" fmla="*/ 0 w 527"/>
                  <a:gd name="T17" fmla="*/ 0 h 454"/>
                  <a:gd name="T18" fmla="*/ 0 w 527"/>
                  <a:gd name="T19" fmla="*/ 0 h 454"/>
                  <a:gd name="T20" fmla="*/ 0 w 527"/>
                  <a:gd name="T21" fmla="*/ 0 h 454"/>
                  <a:gd name="T22" fmla="*/ 0 w 527"/>
                  <a:gd name="T23" fmla="*/ 0 h 454"/>
                  <a:gd name="T24" fmla="*/ 0 w 527"/>
                  <a:gd name="T25" fmla="*/ 0 h 454"/>
                  <a:gd name="T26" fmla="*/ 0 w 527"/>
                  <a:gd name="T27" fmla="*/ 0 h 454"/>
                  <a:gd name="T28" fmla="*/ 0 w 527"/>
                  <a:gd name="T29" fmla="*/ 0 h 454"/>
                  <a:gd name="T30" fmla="*/ 0 w 527"/>
                  <a:gd name="T31" fmla="*/ 0 h 454"/>
                  <a:gd name="T32" fmla="*/ 0 w 527"/>
                  <a:gd name="T33" fmla="*/ 0 h 454"/>
                  <a:gd name="T34" fmla="*/ 0 w 527"/>
                  <a:gd name="T35" fmla="*/ 0 h 454"/>
                  <a:gd name="T36" fmla="*/ 0 w 527"/>
                  <a:gd name="T37" fmla="*/ 0 h 454"/>
                  <a:gd name="T38" fmla="*/ 0 w 527"/>
                  <a:gd name="T39" fmla="*/ 0 h 454"/>
                  <a:gd name="T40" fmla="*/ 0 w 527"/>
                  <a:gd name="T41" fmla="*/ 0 h 454"/>
                  <a:gd name="T42" fmla="*/ 0 w 527"/>
                  <a:gd name="T43" fmla="*/ 0 h 454"/>
                  <a:gd name="T44" fmla="*/ 0 w 527"/>
                  <a:gd name="T45" fmla="*/ 0 h 454"/>
                  <a:gd name="T46" fmla="*/ 0 w 527"/>
                  <a:gd name="T47" fmla="*/ 0 h 454"/>
                  <a:gd name="T48" fmla="*/ 0 w 527"/>
                  <a:gd name="T49" fmla="*/ 0 h 454"/>
                  <a:gd name="T50" fmla="*/ 0 w 527"/>
                  <a:gd name="T51" fmla="*/ 0 h 45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7"/>
                  <a:gd name="T79" fmla="*/ 0 h 454"/>
                  <a:gd name="T80" fmla="*/ 527 w 527"/>
                  <a:gd name="T81" fmla="*/ 454 h 45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7" h="454">
                    <a:moveTo>
                      <a:pt x="140" y="438"/>
                    </a:moveTo>
                    <a:lnTo>
                      <a:pt x="133" y="435"/>
                    </a:lnTo>
                    <a:lnTo>
                      <a:pt x="382" y="438"/>
                    </a:lnTo>
                    <a:lnTo>
                      <a:pt x="375" y="442"/>
                    </a:lnTo>
                    <a:lnTo>
                      <a:pt x="512" y="222"/>
                    </a:lnTo>
                    <a:lnTo>
                      <a:pt x="512" y="230"/>
                    </a:lnTo>
                    <a:lnTo>
                      <a:pt x="380" y="12"/>
                    </a:lnTo>
                    <a:lnTo>
                      <a:pt x="387" y="16"/>
                    </a:lnTo>
                    <a:lnTo>
                      <a:pt x="135" y="19"/>
                    </a:lnTo>
                    <a:lnTo>
                      <a:pt x="142" y="15"/>
                    </a:lnTo>
                    <a:lnTo>
                      <a:pt x="15" y="232"/>
                    </a:lnTo>
                    <a:lnTo>
                      <a:pt x="15" y="224"/>
                    </a:lnTo>
                    <a:lnTo>
                      <a:pt x="140" y="438"/>
                    </a:lnTo>
                    <a:close/>
                    <a:moveTo>
                      <a:pt x="2" y="232"/>
                    </a:moveTo>
                    <a:cubicBezTo>
                      <a:pt x="0" y="230"/>
                      <a:pt x="0" y="227"/>
                      <a:pt x="2" y="224"/>
                    </a:cubicBezTo>
                    <a:lnTo>
                      <a:pt x="128" y="7"/>
                    </a:lnTo>
                    <a:cubicBezTo>
                      <a:pt x="130" y="5"/>
                      <a:pt x="132" y="3"/>
                      <a:pt x="135" y="3"/>
                    </a:cubicBezTo>
                    <a:lnTo>
                      <a:pt x="387" y="0"/>
                    </a:lnTo>
                    <a:cubicBezTo>
                      <a:pt x="390" y="0"/>
                      <a:pt x="393" y="1"/>
                      <a:pt x="394" y="4"/>
                    </a:cubicBezTo>
                    <a:lnTo>
                      <a:pt x="525" y="222"/>
                    </a:lnTo>
                    <a:cubicBezTo>
                      <a:pt x="527" y="225"/>
                      <a:pt x="527" y="228"/>
                      <a:pt x="525" y="230"/>
                    </a:cubicBezTo>
                    <a:lnTo>
                      <a:pt x="389" y="451"/>
                    </a:lnTo>
                    <a:cubicBezTo>
                      <a:pt x="387" y="453"/>
                      <a:pt x="385" y="454"/>
                      <a:pt x="382" y="454"/>
                    </a:cubicBezTo>
                    <a:lnTo>
                      <a:pt x="133" y="451"/>
                    </a:lnTo>
                    <a:cubicBezTo>
                      <a:pt x="130" y="450"/>
                      <a:pt x="128" y="449"/>
                      <a:pt x="126" y="447"/>
                    </a:cubicBezTo>
                    <a:lnTo>
                      <a:pt x="2" y="2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34" name="Freeform 2509"/>
              <p:cNvSpPr>
                <a:spLocks/>
              </p:cNvSpPr>
              <p:nvPr/>
            </p:nvSpPr>
            <p:spPr bwMode="auto">
              <a:xfrm>
                <a:off x="1706" y="1618"/>
                <a:ext cx="77" cy="74"/>
              </a:xfrm>
              <a:custGeom>
                <a:avLst/>
                <a:gdLst>
                  <a:gd name="T0" fmla="*/ 19 w 77"/>
                  <a:gd name="T1" fmla="*/ 74 h 74"/>
                  <a:gd name="T2" fmla="*/ 57 w 77"/>
                  <a:gd name="T3" fmla="*/ 73 h 74"/>
                  <a:gd name="T4" fmla="*/ 77 w 77"/>
                  <a:gd name="T5" fmla="*/ 37 h 74"/>
                  <a:gd name="T6" fmla="*/ 58 w 77"/>
                  <a:gd name="T7" fmla="*/ 0 h 74"/>
                  <a:gd name="T8" fmla="*/ 20 w 77"/>
                  <a:gd name="T9" fmla="*/ 0 h 74"/>
                  <a:gd name="T10" fmla="*/ 0 w 77"/>
                  <a:gd name="T11" fmla="*/ 36 h 74"/>
                  <a:gd name="T12" fmla="*/ 19 w 77"/>
                  <a:gd name="T13" fmla="*/ 74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19" y="74"/>
                    </a:moveTo>
                    <a:lnTo>
                      <a:pt x="57" y="73"/>
                    </a:lnTo>
                    <a:lnTo>
                      <a:pt x="77" y="37"/>
                    </a:lnTo>
                    <a:lnTo>
                      <a:pt x="58" y="0"/>
                    </a:lnTo>
                    <a:lnTo>
                      <a:pt x="20" y="0"/>
                    </a:lnTo>
                    <a:lnTo>
                      <a:pt x="0" y="36"/>
                    </a:lnTo>
                    <a:lnTo>
                      <a:pt x="19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35" name="Freeform 2510"/>
              <p:cNvSpPr>
                <a:spLocks/>
              </p:cNvSpPr>
              <p:nvPr/>
            </p:nvSpPr>
            <p:spPr bwMode="auto">
              <a:xfrm>
                <a:off x="1706" y="1618"/>
                <a:ext cx="77" cy="74"/>
              </a:xfrm>
              <a:custGeom>
                <a:avLst/>
                <a:gdLst>
                  <a:gd name="T0" fmla="*/ 19 w 77"/>
                  <a:gd name="T1" fmla="*/ 74 h 74"/>
                  <a:gd name="T2" fmla="*/ 57 w 77"/>
                  <a:gd name="T3" fmla="*/ 73 h 74"/>
                  <a:gd name="T4" fmla="*/ 77 w 77"/>
                  <a:gd name="T5" fmla="*/ 37 h 74"/>
                  <a:gd name="T6" fmla="*/ 58 w 77"/>
                  <a:gd name="T7" fmla="*/ 0 h 74"/>
                  <a:gd name="T8" fmla="*/ 20 w 77"/>
                  <a:gd name="T9" fmla="*/ 0 h 74"/>
                  <a:gd name="T10" fmla="*/ 0 w 77"/>
                  <a:gd name="T11" fmla="*/ 36 h 74"/>
                  <a:gd name="T12" fmla="*/ 19 w 77"/>
                  <a:gd name="T13" fmla="*/ 74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19" y="74"/>
                    </a:moveTo>
                    <a:lnTo>
                      <a:pt x="57" y="73"/>
                    </a:lnTo>
                    <a:lnTo>
                      <a:pt x="77" y="37"/>
                    </a:lnTo>
                    <a:lnTo>
                      <a:pt x="58" y="0"/>
                    </a:lnTo>
                    <a:lnTo>
                      <a:pt x="20" y="0"/>
                    </a:lnTo>
                    <a:lnTo>
                      <a:pt x="0" y="36"/>
                    </a:lnTo>
                    <a:lnTo>
                      <a:pt x="19" y="74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36" name="Freeform 2511"/>
              <p:cNvSpPr>
                <a:spLocks noEditPoints="1"/>
              </p:cNvSpPr>
              <p:nvPr/>
            </p:nvSpPr>
            <p:spPr bwMode="auto">
              <a:xfrm>
                <a:off x="1705" y="1616"/>
                <a:ext cx="80" cy="77"/>
              </a:xfrm>
              <a:custGeom>
                <a:avLst/>
                <a:gdLst>
                  <a:gd name="T0" fmla="*/ 0 w 522"/>
                  <a:gd name="T1" fmla="*/ 0 h 454"/>
                  <a:gd name="T2" fmla="*/ 0 w 522"/>
                  <a:gd name="T3" fmla="*/ 0 h 454"/>
                  <a:gd name="T4" fmla="*/ 0 w 522"/>
                  <a:gd name="T5" fmla="*/ 0 h 454"/>
                  <a:gd name="T6" fmla="*/ 0 w 522"/>
                  <a:gd name="T7" fmla="*/ 0 h 454"/>
                  <a:gd name="T8" fmla="*/ 0 w 522"/>
                  <a:gd name="T9" fmla="*/ 0 h 454"/>
                  <a:gd name="T10" fmla="*/ 0 w 522"/>
                  <a:gd name="T11" fmla="*/ 0 h 454"/>
                  <a:gd name="T12" fmla="*/ 0 w 522"/>
                  <a:gd name="T13" fmla="*/ 0 h 454"/>
                  <a:gd name="T14" fmla="*/ 0 w 522"/>
                  <a:gd name="T15" fmla="*/ 0 h 454"/>
                  <a:gd name="T16" fmla="*/ 0 w 522"/>
                  <a:gd name="T17" fmla="*/ 0 h 454"/>
                  <a:gd name="T18" fmla="*/ 0 w 522"/>
                  <a:gd name="T19" fmla="*/ 0 h 454"/>
                  <a:gd name="T20" fmla="*/ 0 w 522"/>
                  <a:gd name="T21" fmla="*/ 0 h 454"/>
                  <a:gd name="T22" fmla="*/ 0 w 522"/>
                  <a:gd name="T23" fmla="*/ 0 h 454"/>
                  <a:gd name="T24" fmla="*/ 0 w 522"/>
                  <a:gd name="T25" fmla="*/ 0 h 454"/>
                  <a:gd name="T26" fmla="*/ 0 w 522"/>
                  <a:gd name="T27" fmla="*/ 0 h 454"/>
                  <a:gd name="T28" fmla="*/ 0 w 522"/>
                  <a:gd name="T29" fmla="*/ 0 h 454"/>
                  <a:gd name="T30" fmla="*/ 0 w 522"/>
                  <a:gd name="T31" fmla="*/ 0 h 454"/>
                  <a:gd name="T32" fmla="*/ 0 w 522"/>
                  <a:gd name="T33" fmla="*/ 0 h 454"/>
                  <a:gd name="T34" fmla="*/ 0 w 522"/>
                  <a:gd name="T35" fmla="*/ 0 h 454"/>
                  <a:gd name="T36" fmla="*/ 0 w 522"/>
                  <a:gd name="T37" fmla="*/ 0 h 454"/>
                  <a:gd name="T38" fmla="*/ 0 w 522"/>
                  <a:gd name="T39" fmla="*/ 0 h 454"/>
                  <a:gd name="T40" fmla="*/ 0 w 522"/>
                  <a:gd name="T41" fmla="*/ 0 h 454"/>
                  <a:gd name="T42" fmla="*/ 0 w 522"/>
                  <a:gd name="T43" fmla="*/ 0 h 454"/>
                  <a:gd name="T44" fmla="*/ 0 w 522"/>
                  <a:gd name="T45" fmla="*/ 0 h 454"/>
                  <a:gd name="T46" fmla="*/ 0 w 522"/>
                  <a:gd name="T47" fmla="*/ 0 h 454"/>
                  <a:gd name="T48" fmla="*/ 0 w 522"/>
                  <a:gd name="T49" fmla="*/ 0 h 454"/>
                  <a:gd name="T50" fmla="*/ 0 w 522"/>
                  <a:gd name="T51" fmla="*/ 0 h 45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2"/>
                  <a:gd name="T79" fmla="*/ 0 h 454"/>
                  <a:gd name="T80" fmla="*/ 522 w 522"/>
                  <a:gd name="T81" fmla="*/ 454 h 45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2" h="454">
                    <a:moveTo>
                      <a:pt x="136" y="442"/>
                    </a:moveTo>
                    <a:lnTo>
                      <a:pt x="129" y="438"/>
                    </a:lnTo>
                    <a:lnTo>
                      <a:pt x="380" y="435"/>
                    </a:lnTo>
                    <a:lnTo>
                      <a:pt x="374" y="438"/>
                    </a:lnTo>
                    <a:lnTo>
                      <a:pt x="506" y="225"/>
                    </a:lnTo>
                    <a:lnTo>
                      <a:pt x="506" y="233"/>
                    </a:lnTo>
                    <a:lnTo>
                      <a:pt x="376" y="16"/>
                    </a:lnTo>
                    <a:lnTo>
                      <a:pt x="383" y="19"/>
                    </a:lnTo>
                    <a:lnTo>
                      <a:pt x="135" y="16"/>
                    </a:lnTo>
                    <a:lnTo>
                      <a:pt x="142" y="12"/>
                    </a:lnTo>
                    <a:lnTo>
                      <a:pt x="15" y="229"/>
                    </a:lnTo>
                    <a:lnTo>
                      <a:pt x="15" y="221"/>
                    </a:lnTo>
                    <a:lnTo>
                      <a:pt x="136" y="442"/>
                    </a:lnTo>
                    <a:close/>
                    <a:moveTo>
                      <a:pt x="1" y="229"/>
                    </a:moveTo>
                    <a:cubicBezTo>
                      <a:pt x="0" y="226"/>
                      <a:pt x="0" y="223"/>
                      <a:pt x="1" y="221"/>
                    </a:cubicBezTo>
                    <a:lnTo>
                      <a:pt x="128" y="4"/>
                    </a:lnTo>
                    <a:cubicBezTo>
                      <a:pt x="129" y="1"/>
                      <a:pt x="132" y="0"/>
                      <a:pt x="135" y="0"/>
                    </a:cubicBezTo>
                    <a:lnTo>
                      <a:pt x="383" y="3"/>
                    </a:lnTo>
                    <a:cubicBezTo>
                      <a:pt x="386" y="3"/>
                      <a:pt x="388" y="5"/>
                      <a:pt x="390" y="7"/>
                    </a:cubicBezTo>
                    <a:lnTo>
                      <a:pt x="520" y="225"/>
                    </a:lnTo>
                    <a:cubicBezTo>
                      <a:pt x="522" y="228"/>
                      <a:pt x="522" y="231"/>
                      <a:pt x="520" y="233"/>
                    </a:cubicBezTo>
                    <a:lnTo>
                      <a:pt x="387" y="447"/>
                    </a:lnTo>
                    <a:cubicBezTo>
                      <a:pt x="386" y="449"/>
                      <a:pt x="383" y="451"/>
                      <a:pt x="381" y="451"/>
                    </a:cubicBezTo>
                    <a:lnTo>
                      <a:pt x="129" y="454"/>
                    </a:lnTo>
                    <a:cubicBezTo>
                      <a:pt x="126" y="454"/>
                      <a:pt x="123" y="452"/>
                      <a:pt x="122" y="450"/>
                    </a:cubicBezTo>
                    <a:lnTo>
                      <a:pt x="1" y="22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37" name="Freeform 2512"/>
              <p:cNvSpPr>
                <a:spLocks/>
              </p:cNvSpPr>
              <p:nvPr/>
            </p:nvSpPr>
            <p:spPr bwMode="auto">
              <a:xfrm>
                <a:off x="1583" y="1618"/>
                <a:ext cx="76" cy="74"/>
              </a:xfrm>
              <a:custGeom>
                <a:avLst/>
                <a:gdLst>
                  <a:gd name="T0" fmla="*/ 18 w 76"/>
                  <a:gd name="T1" fmla="*/ 74 h 74"/>
                  <a:gd name="T2" fmla="*/ 57 w 76"/>
                  <a:gd name="T3" fmla="*/ 74 h 74"/>
                  <a:gd name="T4" fmla="*/ 76 w 76"/>
                  <a:gd name="T5" fmla="*/ 37 h 74"/>
                  <a:gd name="T6" fmla="*/ 57 w 76"/>
                  <a:gd name="T7" fmla="*/ 0 h 74"/>
                  <a:gd name="T8" fmla="*/ 19 w 76"/>
                  <a:gd name="T9" fmla="*/ 0 h 74"/>
                  <a:gd name="T10" fmla="*/ 0 w 76"/>
                  <a:gd name="T11" fmla="*/ 37 h 74"/>
                  <a:gd name="T12" fmla="*/ 18 w 76"/>
                  <a:gd name="T13" fmla="*/ 74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4"/>
                  <a:gd name="T23" fmla="*/ 76 w 76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4">
                    <a:moveTo>
                      <a:pt x="18" y="74"/>
                    </a:moveTo>
                    <a:lnTo>
                      <a:pt x="57" y="74"/>
                    </a:lnTo>
                    <a:lnTo>
                      <a:pt x="76" y="37"/>
                    </a:lnTo>
                    <a:lnTo>
                      <a:pt x="57" y="0"/>
                    </a:lnTo>
                    <a:lnTo>
                      <a:pt x="19" y="0"/>
                    </a:lnTo>
                    <a:lnTo>
                      <a:pt x="0" y="37"/>
                    </a:lnTo>
                    <a:lnTo>
                      <a:pt x="18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38" name="Freeform 2513"/>
              <p:cNvSpPr>
                <a:spLocks/>
              </p:cNvSpPr>
              <p:nvPr/>
            </p:nvSpPr>
            <p:spPr bwMode="auto">
              <a:xfrm>
                <a:off x="1583" y="1618"/>
                <a:ext cx="76" cy="74"/>
              </a:xfrm>
              <a:custGeom>
                <a:avLst/>
                <a:gdLst>
                  <a:gd name="T0" fmla="*/ 18 w 76"/>
                  <a:gd name="T1" fmla="*/ 74 h 74"/>
                  <a:gd name="T2" fmla="*/ 57 w 76"/>
                  <a:gd name="T3" fmla="*/ 74 h 74"/>
                  <a:gd name="T4" fmla="*/ 76 w 76"/>
                  <a:gd name="T5" fmla="*/ 37 h 74"/>
                  <a:gd name="T6" fmla="*/ 57 w 76"/>
                  <a:gd name="T7" fmla="*/ 0 h 74"/>
                  <a:gd name="T8" fmla="*/ 19 w 76"/>
                  <a:gd name="T9" fmla="*/ 0 h 74"/>
                  <a:gd name="T10" fmla="*/ 0 w 76"/>
                  <a:gd name="T11" fmla="*/ 37 h 74"/>
                  <a:gd name="T12" fmla="*/ 18 w 76"/>
                  <a:gd name="T13" fmla="*/ 74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4"/>
                  <a:gd name="T23" fmla="*/ 76 w 76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4">
                    <a:moveTo>
                      <a:pt x="18" y="74"/>
                    </a:moveTo>
                    <a:lnTo>
                      <a:pt x="57" y="74"/>
                    </a:lnTo>
                    <a:lnTo>
                      <a:pt x="76" y="37"/>
                    </a:lnTo>
                    <a:lnTo>
                      <a:pt x="57" y="0"/>
                    </a:lnTo>
                    <a:lnTo>
                      <a:pt x="19" y="0"/>
                    </a:lnTo>
                    <a:lnTo>
                      <a:pt x="0" y="37"/>
                    </a:lnTo>
                    <a:lnTo>
                      <a:pt x="18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39" name="Freeform 2514"/>
              <p:cNvSpPr>
                <a:spLocks noEditPoints="1"/>
              </p:cNvSpPr>
              <p:nvPr/>
            </p:nvSpPr>
            <p:spPr bwMode="auto">
              <a:xfrm>
                <a:off x="1581" y="1616"/>
                <a:ext cx="79" cy="77"/>
              </a:xfrm>
              <a:custGeom>
                <a:avLst/>
                <a:gdLst>
                  <a:gd name="T0" fmla="*/ 0 w 517"/>
                  <a:gd name="T1" fmla="*/ 0 h 454"/>
                  <a:gd name="T2" fmla="*/ 0 w 517"/>
                  <a:gd name="T3" fmla="*/ 0 h 454"/>
                  <a:gd name="T4" fmla="*/ 0 w 517"/>
                  <a:gd name="T5" fmla="*/ 0 h 454"/>
                  <a:gd name="T6" fmla="*/ 0 w 517"/>
                  <a:gd name="T7" fmla="*/ 0 h 454"/>
                  <a:gd name="T8" fmla="*/ 0 w 517"/>
                  <a:gd name="T9" fmla="*/ 0 h 454"/>
                  <a:gd name="T10" fmla="*/ 0 w 517"/>
                  <a:gd name="T11" fmla="*/ 0 h 454"/>
                  <a:gd name="T12" fmla="*/ 0 w 517"/>
                  <a:gd name="T13" fmla="*/ 0 h 454"/>
                  <a:gd name="T14" fmla="*/ 0 w 517"/>
                  <a:gd name="T15" fmla="*/ 0 h 454"/>
                  <a:gd name="T16" fmla="*/ 0 w 517"/>
                  <a:gd name="T17" fmla="*/ 0 h 454"/>
                  <a:gd name="T18" fmla="*/ 0 w 517"/>
                  <a:gd name="T19" fmla="*/ 0 h 454"/>
                  <a:gd name="T20" fmla="*/ 0 w 517"/>
                  <a:gd name="T21" fmla="*/ 0 h 454"/>
                  <a:gd name="T22" fmla="*/ 0 w 517"/>
                  <a:gd name="T23" fmla="*/ 0 h 454"/>
                  <a:gd name="T24" fmla="*/ 0 w 517"/>
                  <a:gd name="T25" fmla="*/ 0 h 454"/>
                  <a:gd name="T26" fmla="*/ 0 w 517"/>
                  <a:gd name="T27" fmla="*/ 0 h 454"/>
                  <a:gd name="T28" fmla="*/ 0 w 517"/>
                  <a:gd name="T29" fmla="*/ 0 h 454"/>
                  <a:gd name="T30" fmla="*/ 0 w 517"/>
                  <a:gd name="T31" fmla="*/ 0 h 454"/>
                  <a:gd name="T32" fmla="*/ 0 w 517"/>
                  <a:gd name="T33" fmla="*/ 0 h 454"/>
                  <a:gd name="T34" fmla="*/ 0 w 517"/>
                  <a:gd name="T35" fmla="*/ 0 h 454"/>
                  <a:gd name="T36" fmla="*/ 0 w 517"/>
                  <a:gd name="T37" fmla="*/ 0 h 454"/>
                  <a:gd name="T38" fmla="*/ 0 w 517"/>
                  <a:gd name="T39" fmla="*/ 0 h 454"/>
                  <a:gd name="T40" fmla="*/ 0 w 517"/>
                  <a:gd name="T41" fmla="*/ 0 h 454"/>
                  <a:gd name="T42" fmla="*/ 0 w 517"/>
                  <a:gd name="T43" fmla="*/ 0 h 454"/>
                  <a:gd name="T44" fmla="*/ 0 w 517"/>
                  <a:gd name="T45" fmla="*/ 0 h 454"/>
                  <a:gd name="T46" fmla="*/ 0 w 517"/>
                  <a:gd name="T47" fmla="*/ 0 h 454"/>
                  <a:gd name="T48" fmla="*/ 0 w 517"/>
                  <a:gd name="T49" fmla="*/ 0 h 454"/>
                  <a:gd name="T50" fmla="*/ 0 w 517"/>
                  <a:gd name="T51" fmla="*/ 0 h 45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7"/>
                  <a:gd name="T79" fmla="*/ 0 h 454"/>
                  <a:gd name="T80" fmla="*/ 517 w 517"/>
                  <a:gd name="T81" fmla="*/ 454 h 45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7" h="454">
                    <a:moveTo>
                      <a:pt x="137" y="442"/>
                    </a:moveTo>
                    <a:lnTo>
                      <a:pt x="130" y="438"/>
                    </a:lnTo>
                    <a:lnTo>
                      <a:pt x="381" y="436"/>
                    </a:lnTo>
                    <a:lnTo>
                      <a:pt x="374" y="440"/>
                    </a:lnTo>
                    <a:lnTo>
                      <a:pt x="502" y="222"/>
                    </a:lnTo>
                    <a:lnTo>
                      <a:pt x="502" y="230"/>
                    </a:lnTo>
                    <a:lnTo>
                      <a:pt x="377" y="16"/>
                    </a:lnTo>
                    <a:lnTo>
                      <a:pt x="384" y="20"/>
                    </a:lnTo>
                    <a:lnTo>
                      <a:pt x="136" y="16"/>
                    </a:lnTo>
                    <a:lnTo>
                      <a:pt x="143" y="12"/>
                    </a:lnTo>
                    <a:lnTo>
                      <a:pt x="16" y="230"/>
                    </a:lnTo>
                    <a:lnTo>
                      <a:pt x="16" y="222"/>
                    </a:lnTo>
                    <a:lnTo>
                      <a:pt x="137" y="442"/>
                    </a:lnTo>
                    <a:close/>
                    <a:moveTo>
                      <a:pt x="2" y="230"/>
                    </a:moveTo>
                    <a:cubicBezTo>
                      <a:pt x="0" y="227"/>
                      <a:pt x="0" y="224"/>
                      <a:pt x="2" y="222"/>
                    </a:cubicBezTo>
                    <a:lnTo>
                      <a:pt x="129" y="4"/>
                    </a:lnTo>
                    <a:cubicBezTo>
                      <a:pt x="131" y="2"/>
                      <a:pt x="133" y="0"/>
                      <a:pt x="136" y="0"/>
                    </a:cubicBezTo>
                    <a:lnTo>
                      <a:pt x="384" y="4"/>
                    </a:lnTo>
                    <a:cubicBezTo>
                      <a:pt x="387" y="4"/>
                      <a:pt x="389" y="5"/>
                      <a:pt x="391" y="8"/>
                    </a:cubicBezTo>
                    <a:lnTo>
                      <a:pt x="515" y="222"/>
                    </a:lnTo>
                    <a:cubicBezTo>
                      <a:pt x="517" y="225"/>
                      <a:pt x="517" y="228"/>
                      <a:pt x="515" y="230"/>
                    </a:cubicBezTo>
                    <a:lnTo>
                      <a:pt x="388" y="448"/>
                    </a:lnTo>
                    <a:cubicBezTo>
                      <a:pt x="387" y="450"/>
                      <a:pt x="384" y="452"/>
                      <a:pt x="381" y="452"/>
                    </a:cubicBezTo>
                    <a:lnTo>
                      <a:pt x="130" y="454"/>
                    </a:lnTo>
                    <a:cubicBezTo>
                      <a:pt x="127" y="454"/>
                      <a:pt x="124" y="453"/>
                      <a:pt x="123" y="450"/>
                    </a:cubicBez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40" name="Freeform 2515"/>
              <p:cNvSpPr>
                <a:spLocks/>
              </p:cNvSpPr>
              <p:nvPr/>
            </p:nvSpPr>
            <p:spPr bwMode="auto">
              <a:xfrm>
                <a:off x="1457" y="1618"/>
                <a:ext cx="76" cy="74"/>
              </a:xfrm>
              <a:custGeom>
                <a:avLst/>
                <a:gdLst>
                  <a:gd name="T0" fmla="*/ 19 w 76"/>
                  <a:gd name="T1" fmla="*/ 73 h 74"/>
                  <a:gd name="T2" fmla="*/ 57 w 76"/>
                  <a:gd name="T3" fmla="*/ 74 h 74"/>
                  <a:gd name="T4" fmla="*/ 76 w 76"/>
                  <a:gd name="T5" fmla="*/ 37 h 74"/>
                  <a:gd name="T6" fmla="*/ 57 w 76"/>
                  <a:gd name="T7" fmla="*/ 0 h 74"/>
                  <a:gd name="T8" fmla="*/ 19 w 76"/>
                  <a:gd name="T9" fmla="*/ 0 h 74"/>
                  <a:gd name="T10" fmla="*/ 0 w 76"/>
                  <a:gd name="T11" fmla="*/ 37 h 74"/>
                  <a:gd name="T12" fmla="*/ 19 w 76"/>
                  <a:gd name="T13" fmla="*/ 73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4"/>
                  <a:gd name="T23" fmla="*/ 76 w 76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4">
                    <a:moveTo>
                      <a:pt x="19" y="73"/>
                    </a:moveTo>
                    <a:lnTo>
                      <a:pt x="57" y="74"/>
                    </a:lnTo>
                    <a:lnTo>
                      <a:pt x="76" y="37"/>
                    </a:lnTo>
                    <a:lnTo>
                      <a:pt x="57" y="0"/>
                    </a:lnTo>
                    <a:lnTo>
                      <a:pt x="19" y="0"/>
                    </a:lnTo>
                    <a:lnTo>
                      <a:pt x="0" y="37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41" name="Freeform 2516"/>
              <p:cNvSpPr>
                <a:spLocks/>
              </p:cNvSpPr>
              <p:nvPr/>
            </p:nvSpPr>
            <p:spPr bwMode="auto">
              <a:xfrm>
                <a:off x="1457" y="1618"/>
                <a:ext cx="76" cy="74"/>
              </a:xfrm>
              <a:custGeom>
                <a:avLst/>
                <a:gdLst>
                  <a:gd name="T0" fmla="*/ 19 w 76"/>
                  <a:gd name="T1" fmla="*/ 73 h 74"/>
                  <a:gd name="T2" fmla="*/ 57 w 76"/>
                  <a:gd name="T3" fmla="*/ 74 h 74"/>
                  <a:gd name="T4" fmla="*/ 76 w 76"/>
                  <a:gd name="T5" fmla="*/ 37 h 74"/>
                  <a:gd name="T6" fmla="*/ 57 w 76"/>
                  <a:gd name="T7" fmla="*/ 0 h 74"/>
                  <a:gd name="T8" fmla="*/ 19 w 76"/>
                  <a:gd name="T9" fmla="*/ 0 h 74"/>
                  <a:gd name="T10" fmla="*/ 0 w 76"/>
                  <a:gd name="T11" fmla="*/ 37 h 74"/>
                  <a:gd name="T12" fmla="*/ 19 w 76"/>
                  <a:gd name="T13" fmla="*/ 73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4"/>
                  <a:gd name="T23" fmla="*/ 76 w 76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4">
                    <a:moveTo>
                      <a:pt x="19" y="73"/>
                    </a:moveTo>
                    <a:lnTo>
                      <a:pt x="57" y="74"/>
                    </a:lnTo>
                    <a:lnTo>
                      <a:pt x="76" y="37"/>
                    </a:lnTo>
                    <a:lnTo>
                      <a:pt x="57" y="0"/>
                    </a:lnTo>
                    <a:lnTo>
                      <a:pt x="19" y="0"/>
                    </a:lnTo>
                    <a:lnTo>
                      <a:pt x="0" y="37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42" name="Freeform 2517"/>
              <p:cNvSpPr>
                <a:spLocks noEditPoints="1"/>
              </p:cNvSpPr>
              <p:nvPr/>
            </p:nvSpPr>
            <p:spPr bwMode="auto">
              <a:xfrm>
                <a:off x="1455" y="1617"/>
                <a:ext cx="79" cy="76"/>
              </a:xfrm>
              <a:custGeom>
                <a:avLst/>
                <a:gdLst>
                  <a:gd name="T0" fmla="*/ 0 w 516"/>
                  <a:gd name="T1" fmla="*/ 0 h 451"/>
                  <a:gd name="T2" fmla="*/ 0 w 516"/>
                  <a:gd name="T3" fmla="*/ 0 h 451"/>
                  <a:gd name="T4" fmla="*/ 0 w 516"/>
                  <a:gd name="T5" fmla="*/ 0 h 451"/>
                  <a:gd name="T6" fmla="*/ 0 w 516"/>
                  <a:gd name="T7" fmla="*/ 0 h 451"/>
                  <a:gd name="T8" fmla="*/ 0 w 516"/>
                  <a:gd name="T9" fmla="*/ 0 h 451"/>
                  <a:gd name="T10" fmla="*/ 0 w 516"/>
                  <a:gd name="T11" fmla="*/ 0 h 451"/>
                  <a:gd name="T12" fmla="*/ 0 w 516"/>
                  <a:gd name="T13" fmla="*/ 0 h 451"/>
                  <a:gd name="T14" fmla="*/ 0 w 516"/>
                  <a:gd name="T15" fmla="*/ 0 h 451"/>
                  <a:gd name="T16" fmla="*/ 0 w 516"/>
                  <a:gd name="T17" fmla="*/ 0 h 451"/>
                  <a:gd name="T18" fmla="*/ 0 w 516"/>
                  <a:gd name="T19" fmla="*/ 0 h 451"/>
                  <a:gd name="T20" fmla="*/ 0 w 516"/>
                  <a:gd name="T21" fmla="*/ 0 h 451"/>
                  <a:gd name="T22" fmla="*/ 0 w 516"/>
                  <a:gd name="T23" fmla="*/ 0 h 451"/>
                  <a:gd name="T24" fmla="*/ 0 w 516"/>
                  <a:gd name="T25" fmla="*/ 0 h 451"/>
                  <a:gd name="T26" fmla="*/ 0 w 516"/>
                  <a:gd name="T27" fmla="*/ 0 h 451"/>
                  <a:gd name="T28" fmla="*/ 0 w 516"/>
                  <a:gd name="T29" fmla="*/ 0 h 451"/>
                  <a:gd name="T30" fmla="*/ 0 w 516"/>
                  <a:gd name="T31" fmla="*/ 0 h 451"/>
                  <a:gd name="T32" fmla="*/ 0 w 516"/>
                  <a:gd name="T33" fmla="*/ 0 h 451"/>
                  <a:gd name="T34" fmla="*/ 0 w 516"/>
                  <a:gd name="T35" fmla="*/ 0 h 451"/>
                  <a:gd name="T36" fmla="*/ 0 w 516"/>
                  <a:gd name="T37" fmla="*/ 0 h 451"/>
                  <a:gd name="T38" fmla="*/ 0 w 516"/>
                  <a:gd name="T39" fmla="*/ 0 h 451"/>
                  <a:gd name="T40" fmla="*/ 0 w 516"/>
                  <a:gd name="T41" fmla="*/ 0 h 451"/>
                  <a:gd name="T42" fmla="*/ 0 w 516"/>
                  <a:gd name="T43" fmla="*/ 0 h 451"/>
                  <a:gd name="T44" fmla="*/ 0 w 516"/>
                  <a:gd name="T45" fmla="*/ 0 h 451"/>
                  <a:gd name="T46" fmla="*/ 0 w 516"/>
                  <a:gd name="T47" fmla="*/ 0 h 451"/>
                  <a:gd name="T48" fmla="*/ 0 w 516"/>
                  <a:gd name="T49" fmla="*/ 0 h 451"/>
                  <a:gd name="T50" fmla="*/ 0 w 516"/>
                  <a:gd name="T51" fmla="*/ 0 h 45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6"/>
                  <a:gd name="T79" fmla="*/ 0 h 451"/>
                  <a:gd name="T80" fmla="*/ 516 w 516"/>
                  <a:gd name="T81" fmla="*/ 451 h 45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6" h="451">
                    <a:moveTo>
                      <a:pt x="140" y="436"/>
                    </a:moveTo>
                    <a:lnTo>
                      <a:pt x="133" y="432"/>
                    </a:lnTo>
                    <a:lnTo>
                      <a:pt x="381" y="435"/>
                    </a:lnTo>
                    <a:lnTo>
                      <a:pt x="374" y="439"/>
                    </a:lnTo>
                    <a:lnTo>
                      <a:pt x="501" y="222"/>
                    </a:lnTo>
                    <a:lnTo>
                      <a:pt x="501" y="230"/>
                    </a:lnTo>
                    <a:lnTo>
                      <a:pt x="377" y="15"/>
                    </a:lnTo>
                    <a:lnTo>
                      <a:pt x="384" y="19"/>
                    </a:lnTo>
                    <a:lnTo>
                      <a:pt x="135" y="17"/>
                    </a:lnTo>
                    <a:lnTo>
                      <a:pt x="142" y="13"/>
                    </a:lnTo>
                    <a:lnTo>
                      <a:pt x="15" y="229"/>
                    </a:lnTo>
                    <a:lnTo>
                      <a:pt x="15" y="221"/>
                    </a:lnTo>
                    <a:lnTo>
                      <a:pt x="140" y="436"/>
                    </a:lnTo>
                    <a:close/>
                    <a:moveTo>
                      <a:pt x="2" y="229"/>
                    </a:moveTo>
                    <a:cubicBezTo>
                      <a:pt x="0" y="227"/>
                      <a:pt x="0" y="224"/>
                      <a:pt x="2" y="221"/>
                    </a:cubicBezTo>
                    <a:lnTo>
                      <a:pt x="128" y="4"/>
                    </a:lnTo>
                    <a:cubicBezTo>
                      <a:pt x="130" y="2"/>
                      <a:pt x="132" y="0"/>
                      <a:pt x="135" y="0"/>
                    </a:cubicBezTo>
                    <a:lnTo>
                      <a:pt x="384" y="3"/>
                    </a:lnTo>
                    <a:cubicBezTo>
                      <a:pt x="387" y="3"/>
                      <a:pt x="389" y="5"/>
                      <a:pt x="391" y="7"/>
                    </a:cubicBezTo>
                    <a:lnTo>
                      <a:pt x="515" y="222"/>
                    </a:lnTo>
                    <a:cubicBezTo>
                      <a:pt x="516" y="225"/>
                      <a:pt x="516" y="228"/>
                      <a:pt x="515" y="230"/>
                    </a:cubicBezTo>
                    <a:lnTo>
                      <a:pt x="388" y="447"/>
                    </a:lnTo>
                    <a:cubicBezTo>
                      <a:pt x="386" y="450"/>
                      <a:pt x="384" y="451"/>
                      <a:pt x="381" y="451"/>
                    </a:cubicBezTo>
                    <a:lnTo>
                      <a:pt x="133" y="448"/>
                    </a:lnTo>
                    <a:cubicBezTo>
                      <a:pt x="130" y="448"/>
                      <a:pt x="128" y="446"/>
                      <a:pt x="126" y="444"/>
                    </a:cubicBezTo>
                    <a:lnTo>
                      <a:pt x="2" y="22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43" name="Freeform 2518"/>
              <p:cNvSpPr>
                <a:spLocks/>
              </p:cNvSpPr>
              <p:nvPr/>
            </p:nvSpPr>
            <p:spPr bwMode="auto">
              <a:xfrm>
                <a:off x="1333" y="1617"/>
                <a:ext cx="76" cy="74"/>
              </a:xfrm>
              <a:custGeom>
                <a:avLst/>
                <a:gdLst>
                  <a:gd name="T0" fmla="*/ 18 w 76"/>
                  <a:gd name="T1" fmla="*/ 74 h 74"/>
                  <a:gd name="T2" fmla="*/ 58 w 76"/>
                  <a:gd name="T3" fmla="*/ 74 h 74"/>
                  <a:gd name="T4" fmla="*/ 76 w 76"/>
                  <a:gd name="T5" fmla="*/ 36 h 74"/>
                  <a:gd name="T6" fmla="*/ 57 w 76"/>
                  <a:gd name="T7" fmla="*/ 0 h 74"/>
                  <a:gd name="T8" fmla="*/ 19 w 76"/>
                  <a:gd name="T9" fmla="*/ 0 h 74"/>
                  <a:gd name="T10" fmla="*/ 0 w 76"/>
                  <a:gd name="T11" fmla="*/ 36 h 74"/>
                  <a:gd name="T12" fmla="*/ 18 w 76"/>
                  <a:gd name="T13" fmla="*/ 74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4"/>
                  <a:gd name="T23" fmla="*/ 76 w 76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4">
                    <a:moveTo>
                      <a:pt x="18" y="74"/>
                    </a:moveTo>
                    <a:lnTo>
                      <a:pt x="58" y="74"/>
                    </a:lnTo>
                    <a:lnTo>
                      <a:pt x="76" y="36"/>
                    </a:lnTo>
                    <a:lnTo>
                      <a:pt x="57" y="0"/>
                    </a:lnTo>
                    <a:lnTo>
                      <a:pt x="19" y="0"/>
                    </a:lnTo>
                    <a:lnTo>
                      <a:pt x="0" y="36"/>
                    </a:lnTo>
                    <a:lnTo>
                      <a:pt x="18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44" name="Freeform 2519"/>
              <p:cNvSpPr>
                <a:spLocks/>
              </p:cNvSpPr>
              <p:nvPr/>
            </p:nvSpPr>
            <p:spPr bwMode="auto">
              <a:xfrm>
                <a:off x="1333" y="1617"/>
                <a:ext cx="76" cy="74"/>
              </a:xfrm>
              <a:custGeom>
                <a:avLst/>
                <a:gdLst>
                  <a:gd name="T0" fmla="*/ 18 w 76"/>
                  <a:gd name="T1" fmla="*/ 74 h 74"/>
                  <a:gd name="T2" fmla="*/ 58 w 76"/>
                  <a:gd name="T3" fmla="*/ 74 h 74"/>
                  <a:gd name="T4" fmla="*/ 76 w 76"/>
                  <a:gd name="T5" fmla="*/ 36 h 74"/>
                  <a:gd name="T6" fmla="*/ 57 w 76"/>
                  <a:gd name="T7" fmla="*/ 0 h 74"/>
                  <a:gd name="T8" fmla="*/ 19 w 76"/>
                  <a:gd name="T9" fmla="*/ 0 h 74"/>
                  <a:gd name="T10" fmla="*/ 0 w 76"/>
                  <a:gd name="T11" fmla="*/ 36 h 74"/>
                  <a:gd name="T12" fmla="*/ 18 w 76"/>
                  <a:gd name="T13" fmla="*/ 74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4"/>
                  <a:gd name="T23" fmla="*/ 76 w 76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4">
                    <a:moveTo>
                      <a:pt x="18" y="74"/>
                    </a:moveTo>
                    <a:lnTo>
                      <a:pt x="58" y="74"/>
                    </a:lnTo>
                    <a:lnTo>
                      <a:pt x="76" y="36"/>
                    </a:lnTo>
                    <a:lnTo>
                      <a:pt x="57" y="0"/>
                    </a:lnTo>
                    <a:lnTo>
                      <a:pt x="19" y="0"/>
                    </a:lnTo>
                    <a:lnTo>
                      <a:pt x="0" y="36"/>
                    </a:lnTo>
                    <a:lnTo>
                      <a:pt x="18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45" name="Freeform 2520"/>
              <p:cNvSpPr>
                <a:spLocks noEditPoints="1"/>
              </p:cNvSpPr>
              <p:nvPr/>
            </p:nvSpPr>
            <p:spPr bwMode="auto">
              <a:xfrm>
                <a:off x="1332" y="1615"/>
                <a:ext cx="78" cy="77"/>
              </a:xfrm>
              <a:custGeom>
                <a:avLst/>
                <a:gdLst>
                  <a:gd name="T0" fmla="*/ 0 w 516"/>
                  <a:gd name="T1" fmla="*/ 0 h 455"/>
                  <a:gd name="T2" fmla="*/ 0 w 516"/>
                  <a:gd name="T3" fmla="*/ 0 h 455"/>
                  <a:gd name="T4" fmla="*/ 0 w 516"/>
                  <a:gd name="T5" fmla="*/ 0 h 455"/>
                  <a:gd name="T6" fmla="*/ 0 w 516"/>
                  <a:gd name="T7" fmla="*/ 0 h 455"/>
                  <a:gd name="T8" fmla="*/ 0 w 516"/>
                  <a:gd name="T9" fmla="*/ 0 h 455"/>
                  <a:gd name="T10" fmla="*/ 0 w 516"/>
                  <a:gd name="T11" fmla="*/ 0 h 455"/>
                  <a:gd name="T12" fmla="*/ 0 w 516"/>
                  <a:gd name="T13" fmla="*/ 0 h 455"/>
                  <a:gd name="T14" fmla="*/ 0 w 516"/>
                  <a:gd name="T15" fmla="*/ 0 h 455"/>
                  <a:gd name="T16" fmla="*/ 0 w 516"/>
                  <a:gd name="T17" fmla="*/ 0 h 455"/>
                  <a:gd name="T18" fmla="*/ 0 w 516"/>
                  <a:gd name="T19" fmla="*/ 0 h 455"/>
                  <a:gd name="T20" fmla="*/ 0 w 516"/>
                  <a:gd name="T21" fmla="*/ 0 h 455"/>
                  <a:gd name="T22" fmla="*/ 0 w 516"/>
                  <a:gd name="T23" fmla="*/ 0 h 455"/>
                  <a:gd name="T24" fmla="*/ 0 w 516"/>
                  <a:gd name="T25" fmla="*/ 0 h 455"/>
                  <a:gd name="T26" fmla="*/ 0 w 516"/>
                  <a:gd name="T27" fmla="*/ 0 h 455"/>
                  <a:gd name="T28" fmla="*/ 0 w 516"/>
                  <a:gd name="T29" fmla="*/ 0 h 455"/>
                  <a:gd name="T30" fmla="*/ 0 w 516"/>
                  <a:gd name="T31" fmla="*/ 0 h 455"/>
                  <a:gd name="T32" fmla="*/ 0 w 516"/>
                  <a:gd name="T33" fmla="*/ 0 h 455"/>
                  <a:gd name="T34" fmla="*/ 0 w 516"/>
                  <a:gd name="T35" fmla="*/ 0 h 455"/>
                  <a:gd name="T36" fmla="*/ 0 w 516"/>
                  <a:gd name="T37" fmla="*/ 0 h 455"/>
                  <a:gd name="T38" fmla="*/ 0 w 516"/>
                  <a:gd name="T39" fmla="*/ 0 h 455"/>
                  <a:gd name="T40" fmla="*/ 0 w 516"/>
                  <a:gd name="T41" fmla="*/ 0 h 455"/>
                  <a:gd name="T42" fmla="*/ 0 w 516"/>
                  <a:gd name="T43" fmla="*/ 0 h 455"/>
                  <a:gd name="T44" fmla="*/ 0 w 516"/>
                  <a:gd name="T45" fmla="*/ 0 h 455"/>
                  <a:gd name="T46" fmla="*/ 0 w 516"/>
                  <a:gd name="T47" fmla="*/ 0 h 455"/>
                  <a:gd name="T48" fmla="*/ 0 w 516"/>
                  <a:gd name="T49" fmla="*/ 0 h 455"/>
                  <a:gd name="T50" fmla="*/ 0 w 516"/>
                  <a:gd name="T51" fmla="*/ 0 h 45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6"/>
                  <a:gd name="T79" fmla="*/ 0 h 455"/>
                  <a:gd name="T80" fmla="*/ 516 w 516"/>
                  <a:gd name="T81" fmla="*/ 455 h 45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6" h="455">
                    <a:moveTo>
                      <a:pt x="136" y="443"/>
                    </a:moveTo>
                    <a:lnTo>
                      <a:pt x="129" y="438"/>
                    </a:lnTo>
                    <a:lnTo>
                      <a:pt x="387" y="439"/>
                    </a:lnTo>
                    <a:lnTo>
                      <a:pt x="380" y="443"/>
                    </a:lnTo>
                    <a:lnTo>
                      <a:pt x="500" y="222"/>
                    </a:lnTo>
                    <a:lnTo>
                      <a:pt x="501" y="230"/>
                    </a:lnTo>
                    <a:lnTo>
                      <a:pt x="376" y="15"/>
                    </a:lnTo>
                    <a:lnTo>
                      <a:pt x="383" y="19"/>
                    </a:lnTo>
                    <a:lnTo>
                      <a:pt x="135" y="16"/>
                    </a:lnTo>
                    <a:lnTo>
                      <a:pt x="142" y="12"/>
                    </a:lnTo>
                    <a:lnTo>
                      <a:pt x="15" y="229"/>
                    </a:lnTo>
                    <a:lnTo>
                      <a:pt x="15" y="221"/>
                    </a:lnTo>
                    <a:lnTo>
                      <a:pt x="136" y="443"/>
                    </a:lnTo>
                    <a:close/>
                    <a:moveTo>
                      <a:pt x="1" y="229"/>
                    </a:moveTo>
                    <a:cubicBezTo>
                      <a:pt x="0" y="227"/>
                      <a:pt x="0" y="224"/>
                      <a:pt x="1" y="221"/>
                    </a:cubicBezTo>
                    <a:lnTo>
                      <a:pt x="128" y="4"/>
                    </a:lnTo>
                    <a:cubicBezTo>
                      <a:pt x="129" y="2"/>
                      <a:pt x="132" y="0"/>
                      <a:pt x="135" y="0"/>
                    </a:cubicBezTo>
                    <a:lnTo>
                      <a:pt x="383" y="3"/>
                    </a:lnTo>
                    <a:cubicBezTo>
                      <a:pt x="386" y="3"/>
                      <a:pt x="389" y="5"/>
                      <a:pt x="390" y="7"/>
                    </a:cubicBezTo>
                    <a:lnTo>
                      <a:pt x="514" y="222"/>
                    </a:lnTo>
                    <a:cubicBezTo>
                      <a:pt x="516" y="225"/>
                      <a:pt x="516" y="228"/>
                      <a:pt x="514" y="230"/>
                    </a:cubicBezTo>
                    <a:lnTo>
                      <a:pt x="394" y="450"/>
                    </a:lnTo>
                    <a:cubicBezTo>
                      <a:pt x="392" y="453"/>
                      <a:pt x="390" y="455"/>
                      <a:pt x="387" y="455"/>
                    </a:cubicBezTo>
                    <a:lnTo>
                      <a:pt x="129" y="454"/>
                    </a:lnTo>
                    <a:cubicBezTo>
                      <a:pt x="126" y="454"/>
                      <a:pt x="123" y="453"/>
                      <a:pt x="122" y="450"/>
                    </a:cubicBezTo>
                    <a:lnTo>
                      <a:pt x="1" y="22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46" name="Freeform 2521"/>
              <p:cNvSpPr>
                <a:spLocks/>
              </p:cNvSpPr>
              <p:nvPr/>
            </p:nvSpPr>
            <p:spPr bwMode="auto">
              <a:xfrm>
                <a:off x="1395" y="1497"/>
                <a:ext cx="78" cy="75"/>
              </a:xfrm>
              <a:custGeom>
                <a:avLst/>
                <a:gdLst>
                  <a:gd name="T0" fmla="*/ 20 w 78"/>
                  <a:gd name="T1" fmla="*/ 74 h 75"/>
                  <a:gd name="T2" fmla="*/ 58 w 78"/>
                  <a:gd name="T3" fmla="*/ 75 h 75"/>
                  <a:gd name="T4" fmla="*/ 78 w 78"/>
                  <a:gd name="T5" fmla="*/ 37 h 75"/>
                  <a:gd name="T6" fmla="*/ 59 w 78"/>
                  <a:gd name="T7" fmla="*/ 1 h 75"/>
                  <a:gd name="T8" fmla="*/ 20 w 78"/>
                  <a:gd name="T9" fmla="*/ 0 h 75"/>
                  <a:gd name="T10" fmla="*/ 0 w 78"/>
                  <a:gd name="T11" fmla="*/ 38 h 75"/>
                  <a:gd name="T12" fmla="*/ 20 w 78"/>
                  <a:gd name="T13" fmla="*/ 74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5"/>
                  <a:gd name="T23" fmla="*/ 78 w 78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5">
                    <a:moveTo>
                      <a:pt x="20" y="74"/>
                    </a:moveTo>
                    <a:lnTo>
                      <a:pt x="58" y="75"/>
                    </a:lnTo>
                    <a:lnTo>
                      <a:pt x="78" y="37"/>
                    </a:lnTo>
                    <a:lnTo>
                      <a:pt x="59" y="1"/>
                    </a:lnTo>
                    <a:lnTo>
                      <a:pt x="20" y="0"/>
                    </a:lnTo>
                    <a:lnTo>
                      <a:pt x="0" y="38"/>
                    </a:lnTo>
                    <a:lnTo>
                      <a:pt x="20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47" name="Freeform 2522"/>
              <p:cNvSpPr>
                <a:spLocks noEditPoints="1"/>
              </p:cNvSpPr>
              <p:nvPr/>
            </p:nvSpPr>
            <p:spPr bwMode="auto">
              <a:xfrm>
                <a:off x="1394" y="1495"/>
                <a:ext cx="80" cy="78"/>
              </a:xfrm>
              <a:custGeom>
                <a:avLst/>
                <a:gdLst>
                  <a:gd name="T0" fmla="*/ 0 w 526"/>
                  <a:gd name="T1" fmla="*/ 0 h 461"/>
                  <a:gd name="T2" fmla="*/ 0 w 526"/>
                  <a:gd name="T3" fmla="*/ 0 h 461"/>
                  <a:gd name="T4" fmla="*/ 0 w 526"/>
                  <a:gd name="T5" fmla="*/ 0 h 461"/>
                  <a:gd name="T6" fmla="*/ 0 w 526"/>
                  <a:gd name="T7" fmla="*/ 0 h 461"/>
                  <a:gd name="T8" fmla="*/ 0 w 526"/>
                  <a:gd name="T9" fmla="*/ 0 h 461"/>
                  <a:gd name="T10" fmla="*/ 0 w 526"/>
                  <a:gd name="T11" fmla="*/ 0 h 461"/>
                  <a:gd name="T12" fmla="*/ 0 w 526"/>
                  <a:gd name="T13" fmla="*/ 0 h 461"/>
                  <a:gd name="T14" fmla="*/ 0 w 526"/>
                  <a:gd name="T15" fmla="*/ 0 h 461"/>
                  <a:gd name="T16" fmla="*/ 0 w 526"/>
                  <a:gd name="T17" fmla="*/ 0 h 461"/>
                  <a:gd name="T18" fmla="*/ 0 w 526"/>
                  <a:gd name="T19" fmla="*/ 0 h 461"/>
                  <a:gd name="T20" fmla="*/ 0 w 526"/>
                  <a:gd name="T21" fmla="*/ 0 h 461"/>
                  <a:gd name="T22" fmla="*/ 0 w 526"/>
                  <a:gd name="T23" fmla="*/ 0 h 461"/>
                  <a:gd name="T24" fmla="*/ 0 w 526"/>
                  <a:gd name="T25" fmla="*/ 0 h 461"/>
                  <a:gd name="T26" fmla="*/ 0 w 526"/>
                  <a:gd name="T27" fmla="*/ 0 h 461"/>
                  <a:gd name="T28" fmla="*/ 0 w 526"/>
                  <a:gd name="T29" fmla="*/ 0 h 461"/>
                  <a:gd name="T30" fmla="*/ 0 w 526"/>
                  <a:gd name="T31" fmla="*/ 0 h 461"/>
                  <a:gd name="T32" fmla="*/ 0 w 526"/>
                  <a:gd name="T33" fmla="*/ 0 h 461"/>
                  <a:gd name="T34" fmla="*/ 0 w 526"/>
                  <a:gd name="T35" fmla="*/ 0 h 461"/>
                  <a:gd name="T36" fmla="*/ 0 w 526"/>
                  <a:gd name="T37" fmla="*/ 0 h 461"/>
                  <a:gd name="T38" fmla="*/ 0 w 526"/>
                  <a:gd name="T39" fmla="*/ 0 h 461"/>
                  <a:gd name="T40" fmla="*/ 0 w 526"/>
                  <a:gd name="T41" fmla="*/ 0 h 461"/>
                  <a:gd name="T42" fmla="*/ 0 w 526"/>
                  <a:gd name="T43" fmla="*/ 0 h 461"/>
                  <a:gd name="T44" fmla="*/ 0 w 526"/>
                  <a:gd name="T45" fmla="*/ 0 h 461"/>
                  <a:gd name="T46" fmla="*/ 0 w 526"/>
                  <a:gd name="T47" fmla="*/ 0 h 461"/>
                  <a:gd name="T48" fmla="*/ 0 w 526"/>
                  <a:gd name="T49" fmla="*/ 0 h 461"/>
                  <a:gd name="T50" fmla="*/ 0 w 526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6"/>
                  <a:gd name="T79" fmla="*/ 0 h 461"/>
                  <a:gd name="T80" fmla="*/ 526 w 526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6" h="461">
                    <a:moveTo>
                      <a:pt x="146" y="445"/>
                    </a:moveTo>
                    <a:lnTo>
                      <a:pt x="139" y="441"/>
                    </a:lnTo>
                    <a:lnTo>
                      <a:pt x="387" y="445"/>
                    </a:lnTo>
                    <a:lnTo>
                      <a:pt x="380" y="449"/>
                    </a:lnTo>
                    <a:lnTo>
                      <a:pt x="511" y="225"/>
                    </a:lnTo>
                    <a:lnTo>
                      <a:pt x="511" y="233"/>
                    </a:lnTo>
                    <a:lnTo>
                      <a:pt x="386" y="19"/>
                    </a:lnTo>
                    <a:lnTo>
                      <a:pt x="393" y="23"/>
                    </a:lnTo>
                    <a:lnTo>
                      <a:pt x="139" y="16"/>
                    </a:lnTo>
                    <a:lnTo>
                      <a:pt x="146" y="12"/>
                    </a:lnTo>
                    <a:lnTo>
                      <a:pt x="15" y="236"/>
                    </a:lnTo>
                    <a:lnTo>
                      <a:pt x="15" y="227"/>
                    </a:lnTo>
                    <a:lnTo>
                      <a:pt x="146" y="445"/>
                    </a:lnTo>
                    <a:close/>
                    <a:moveTo>
                      <a:pt x="1" y="236"/>
                    </a:moveTo>
                    <a:cubicBezTo>
                      <a:pt x="0" y="233"/>
                      <a:pt x="0" y="230"/>
                      <a:pt x="1" y="228"/>
                    </a:cubicBezTo>
                    <a:lnTo>
                      <a:pt x="132" y="4"/>
                    </a:lnTo>
                    <a:cubicBezTo>
                      <a:pt x="134" y="1"/>
                      <a:pt x="136" y="0"/>
                      <a:pt x="139" y="0"/>
                    </a:cubicBezTo>
                    <a:lnTo>
                      <a:pt x="393" y="7"/>
                    </a:lnTo>
                    <a:cubicBezTo>
                      <a:pt x="396" y="7"/>
                      <a:pt x="398" y="8"/>
                      <a:pt x="400" y="11"/>
                    </a:cubicBezTo>
                    <a:lnTo>
                      <a:pt x="524" y="225"/>
                    </a:lnTo>
                    <a:cubicBezTo>
                      <a:pt x="526" y="228"/>
                      <a:pt x="526" y="231"/>
                      <a:pt x="524" y="233"/>
                    </a:cubicBezTo>
                    <a:lnTo>
                      <a:pt x="394" y="457"/>
                    </a:lnTo>
                    <a:cubicBezTo>
                      <a:pt x="392" y="459"/>
                      <a:pt x="390" y="461"/>
                      <a:pt x="387" y="461"/>
                    </a:cubicBezTo>
                    <a:lnTo>
                      <a:pt x="139" y="457"/>
                    </a:lnTo>
                    <a:cubicBezTo>
                      <a:pt x="136" y="457"/>
                      <a:pt x="133" y="456"/>
                      <a:pt x="132" y="454"/>
                    </a:cubicBezTo>
                    <a:lnTo>
                      <a:pt x="1" y="23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48" name="Freeform 2523"/>
              <p:cNvSpPr>
                <a:spLocks/>
              </p:cNvSpPr>
              <p:nvPr/>
            </p:nvSpPr>
            <p:spPr bwMode="auto">
              <a:xfrm>
                <a:off x="1209" y="1537"/>
                <a:ext cx="78" cy="74"/>
              </a:xfrm>
              <a:custGeom>
                <a:avLst/>
                <a:gdLst>
                  <a:gd name="T0" fmla="*/ 20 w 78"/>
                  <a:gd name="T1" fmla="*/ 73 h 74"/>
                  <a:gd name="T2" fmla="*/ 58 w 78"/>
                  <a:gd name="T3" fmla="*/ 74 h 74"/>
                  <a:gd name="T4" fmla="*/ 78 w 78"/>
                  <a:gd name="T5" fmla="*/ 36 h 74"/>
                  <a:gd name="T6" fmla="*/ 59 w 78"/>
                  <a:gd name="T7" fmla="*/ 0 h 74"/>
                  <a:gd name="T8" fmla="*/ 21 w 78"/>
                  <a:gd name="T9" fmla="*/ 0 h 74"/>
                  <a:gd name="T10" fmla="*/ 0 w 78"/>
                  <a:gd name="T11" fmla="*/ 36 h 74"/>
                  <a:gd name="T12" fmla="*/ 20 w 78"/>
                  <a:gd name="T13" fmla="*/ 73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4"/>
                  <a:gd name="T23" fmla="*/ 78 w 78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4">
                    <a:moveTo>
                      <a:pt x="20" y="73"/>
                    </a:moveTo>
                    <a:lnTo>
                      <a:pt x="58" y="74"/>
                    </a:lnTo>
                    <a:lnTo>
                      <a:pt x="78" y="36"/>
                    </a:lnTo>
                    <a:lnTo>
                      <a:pt x="59" y="0"/>
                    </a:lnTo>
                    <a:lnTo>
                      <a:pt x="21" y="0"/>
                    </a:lnTo>
                    <a:lnTo>
                      <a:pt x="0" y="36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49" name="Freeform 2524"/>
              <p:cNvSpPr>
                <a:spLocks/>
              </p:cNvSpPr>
              <p:nvPr/>
            </p:nvSpPr>
            <p:spPr bwMode="auto">
              <a:xfrm>
                <a:off x="1209" y="1537"/>
                <a:ext cx="78" cy="74"/>
              </a:xfrm>
              <a:custGeom>
                <a:avLst/>
                <a:gdLst>
                  <a:gd name="T0" fmla="*/ 20 w 78"/>
                  <a:gd name="T1" fmla="*/ 73 h 74"/>
                  <a:gd name="T2" fmla="*/ 58 w 78"/>
                  <a:gd name="T3" fmla="*/ 74 h 74"/>
                  <a:gd name="T4" fmla="*/ 78 w 78"/>
                  <a:gd name="T5" fmla="*/ 36 h 74"/>
                  <a:gd name="T6" fmla="*/ 59 w 78"/>
                  <a:gd name="T7" fmla="*/ 0 h 74"/>
                  <a:gd name="T8" fmla="*/ 21 w 78"/>
                  <a:gd name="T9" fmla="*/ 0 h 74"/>
                  <a:gd name="T10" fmla="*/ 0 w 78"/>
                  <a:gd name="T11" fmla="*/ 36 h 74"/>
                  <a:gd name="T12" fmla="*/ 20 w 78"/>
                  <a:gd name="T13" fmla="*/ 73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4"/>
                  <a:gd name="T23" fmla="*/ 78 w 78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4">
                    <a:moveTo>
                      <a:pt x="20" y="73"/>
                    </a:moveTo>
                    <a:lnTo>
                      <a:pt x="58" y="74"/>
                    </a:lnTo>
                    <a:lnTo>
                      <a:pt x="78" y="36"/>
                    </a:lnTo>
                    <a:lnTo>
                      <a:pt x="59" y="0"/>
                    </a:lnTo>
                    <a:lnTo>
                      <a:pt x="21" y="0"/>
                    </a:lnTo>
                    <a:lnTo>
                      <a:pt x="0" y="36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50" name="Freeform 2525"/>
              <p:cNvSpPr>
                <a:spLocks noEditPoints="1"/>
              </p:cNvSpPr>
              <p:nvPr/>
            </p:nvSpPr>
            <p:spPr bwMode="auto">
              <a:xfrm>
                <a:off x="1208" y="1535"/>
                <a:ext cx="81" cy="77"/>
              </a:xfrm>
              <a:custGeom>
                <a:avLst/>
                <a:gdLst>
                  <a:gd name="T0" fmla="*/ 0 w 527"/>
                  <a:gd name="T1" fmla="*/ 0 h 455"/>
                  <a:gd name="T2" fmla="*/ 0 w 527"/>
                  <a:gd name="T3" fmla="*/ 0 h 455"/>
                  <a:gd name="T4" fmla="*/ 0 w 527"/>
                  <a:gd name="T5" fmla="*/ 0 h 455"/>
                  <a:gd name="T6" fmla="*/ 0 w 527"/>
                  <a:gd name="T7" fmla="*/ 0 h 455"/>
                  <a:gd name="T8" fmla="*/ 0 w 527"/>
                  <a:gd name="T9" fmla="*/ 0 h 455"/>
                  <a:gd name="T10" fmla="*/ 0 w 527"/>
                  <a:gd name="T11" fmla="*/ 0 h 455"/>
                  <a:gd name="T12" fmla="*/ 0 w 527"/>
                  <a:gd name="T13" fmla="*/ 0 h 455"/>
                  <a:gd name="T14" fmla="*/ 0 w 527"/>
                  <a:gd name="T15" fmla="*/ 0 h 455"/>
                  <a:gd name="T16" fmla="*/ 0 w 527"/>
                  <a:gd name="T17" fmla="*/ 0 h 455"/>
                  <a:gd name="T18" fmla="*/ 0 w 527"/>
                  <a:gd name="T19" fmla="*/ 0 h 455"/>
                  <a:gd name="T20" fmla="*/ 0 w 527"/>
                  <a:gd name="T21" fmla="*/ 0 h 455"/>
                  <a:gd name="T22" fmla="*/ 0 w 527"/>
                  <a:gd name="T23" fmla="*/ 0 h 455"/>
                  <a:gd name="T24" fmla="*/ 0 w 527"/>
                  <a:gd name="T25" fmla="*/ 0 h 455"/>
                  <a:gd name="T26" fmla="*/ 0 w 527"/>
                  <a:gd name="T27" fmla="*/ 0 h 455"/>
                  <a:gd name="T28" fmla="*/ 0 w 527"/>
                  <a:gd name="T29" fmla="*/ 0 h 455"/>
                  <a:gd name="T30" fmla="*/ 0 w 527"/>
                  <a:gd name="T31" fmla="*/ 0 h 455"/>
                  <a:gd name="T32" fmla="*/ 0 w 527"/>
                  <a:gd name="T33" fmla="*/ 0 h 455"/>
                  <a:gd name="T34" fmla="*/ 0 w 527"/>
                  <a:gd name="T35" fmla="*/ 0 h 455"/>
                  <a:gd name="T36" fmla="*/ 0 w 527"/>
                  <a:gd name="T37" fmla="*/ 0 h 455"/>
                  <a:gd name="T38" fmla="*/ 0 w 527"/>
                  <a:gd name="T39" fmla="*/ 0 h 455"/>
                  <a:gd name="T40" fmla="*/ 0 w 527"/>
                  <a:gd name="T41" fmla="*/ 0 h 455"/>
                  <a:gd name="T42" fmla="*/ 0 w 527"/>
                  <a:gd name="T43" fmla="*/ 0 h 455"/>
                  <a:gd name="T44" fmla="*/ 0 w 527"/>
                  <a:gd name="T45" fmla="*/ 0 h 455"/>
                  <a:gd name="T46" fmla="*/ 0 w 527"/>
                  <a:gd name="T47" fmla="*/ 0 h 455"/>
                  <a:gd name="T48" fmla="*/ 0 w 527"/>
                  <a:gd name="T49" fmla="*/ 0 h 455"/>
                  <a:gd name="T50" fmla="*/ 0 w 527"/>
                  <a:gd name="T51" fmla="*/ 0 h 45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7"/>
                  <a:gd name="T79" fmla="*/ 0 h 455"/>
                  <a:gd name="T80" fmla="*/ 527 w 527"/>
                  <a:gd name="T81" fmla="*/ 455 h 45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7" h="455">
                    <a:moveTo>
                      <a:pt x="146" y="439"/>
                    </a:moveTo>
                    <a:lnTo>
                      <a:pt x="139" y="435"/>
                    </a:lnTo>
                    <a:lnTo>
                      <a:pt x="388" y="439"/>
                    </a:lnTo>
                    <a:lnTo>
                      <a:pt x="381" y="443"/>
                    </a:lnTo>
                    <a:lnTo>
                      <a:pt x="511" y="219"/>
                    </a:lnTo>
                    <a:lnTo>
                      <a:pt x="511" y="227"/>
                    </a:lnTo>
                    <a:lnTo>
                      <a:pt x="386" y="12"/>
                    </a:lnTo>
                    <a:lnTo>
                      <a:pt x="393" y="16"/>
                    </a:lnTo>
                    <a:lnTo>
                      <a:pt x="141" y="20"/>
                    </a:lnTo>
                    <a:lnTo>
                      <a:pt x="148" y="16"/>
                    </a:lnTo>
                    <a:lnTo>
                      <a:pt x="15" y="229"/>
                    </a:lnTo>
                    <a:lnTo>
                      <a:pt x="15" y="221"/>
                    </a:lnTo>
                    <a:lnTo>
                      <a:pt x="146" y="439"/>
                    </a:lnTo>
                    <a:close/>
                    <a:moveTo>
                      <a:pt x="1" y="229"/>
                    </a:moveTo>
                    <a:cubicBezTo>
                      <a:pt x="0" y="227"/>
                      <a:pt x="0" y="223"/>
                      <a:pt x="1" y="221"/>
                    </a:cubicBezTo>
                    <a:lnTo>
                      <a:pt x="134" y="7"/>
                    </a:lnTo>
                    <a:cubicBezTo>
                      <a:pt x="136" y="5"/>
                      <a:pt x="138" y="4"/>
                      <a:pt x="141" y="4"/>
                    </a:cubicBezTo>
                    <a:lnTo>
                      <a:pt x="393" y="0"/>
                    </a:lnTo>
                    <a:cubicBezTo>
                      <a:pt x="396" y="0"/>
                      <a:pt x="398" y="2"/>
                      <a:pt x="400" y="4"/>
                    </a:cubicBezTo>
                    <a:lnTo>
                      <a:pt x="525" y="219"/>
                    </a:lnTo>
                    <a:cubicBezTo>
                      <a:pt x="527" y="221"/>
                      <a:pt x="527" y="225"/>
                      <a:pt x="525" y="227"/>
                    </a:cubicBezTo>
                    <a:lnTo>
                      <a:pt x="394" y="451"/>
                    </a:lnTo>
                    <a:cubicBezTo>
                      <a:pt x="393" y="453"/>
                      <a:pt x="390" y="455"/>
                      <a:pt x="387" y="455"/>
                    </a:cubicBezTo>
                    <a:lnTo>
                      <a:pt x="139" y="451"/>
                    </a:lnTo>
                    <a:cubicBezTo>
                      <a:pt x="136" y="451"/>
                      <a:pt x="133" y="449"/>
                      <a:pt x="132" y="447"/>
                    </a:cubicBezTo>
                    <a:lnTo>
                      <a:pt x="1" y="22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51" name="Freeform 2526"/>
              <p:cNvSpPr>
                <a:spLocks/>
              </p:cNvSpPr>
              <p:nvPr/>
            </p:nvSpPr>
            <p:spPr bwMode="auto">
              <a:xfrm>
                <a:off x="1212" y="1617"/>
                <a:ext cx="77" cy="74"/>
              </a:xfrm>
              <a:custGeom>
                <a:avLst/>
                <a:gdLst>
                  <a:gd name="T0" fmla="*/ 18 w 77"/>
                  <a:gd name="T1" fmla="*/ 74 h 74"/>
                  <a:gd name="T2" fmla="*/ 57 w 77"/>
                  <a:gd name="T3" fmla="*/ 74 h 74"/>
                  <a:gd name="T4" fmla="*/ 77 w 77"/>
                  <a:gd name="T5" fmla="*/ 37 h 74"/>
                  <a:gd name="T6" fmla="*/ 57 w 77"/>
                  <a:gd name="T7" fmla="*/ 0 h 74"/>
                  <a:gd name="T8" fmla="*/ 19 w 77"/>
                  <a:gd name="T9" fmla="*/ 0 h 74"/>
                  <a:gd name="T10" fmla="*/ 0 w 77"/>
                  <a:gd name="T11" fmla="*/ 37 h 74"/>
                  <a:gd name="T12" fmla="*/ 18 w 77"/>
                  <a:gd name="T13" fmla="*/ 74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18" y="74"/>
                    </a:moveTo>
                    <a:lnTo>
                      <a:pt x="57" y="74"/>
                    </a:lnTo>
                    <a:lnTo>
                      <a:pt x="77" y="37"/>
                    </a:lnTo>
                    <a:lnTo>
                      <a:pt x="57" y="0"/>
                    </a:lnTo>
                    <a:lnTo>
                      <a:pt x="19" y="0"/>
                    </a:lnTo>
                    <a:lnTo>
                      <a:pt x="0" y="37"/>
                    </a:lnTo>
                    <a:lnTo>
                      <a:pt x="18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52" name="Freeform 2527"/>
              <p:cNvSpPr>
                <a:spLocks/>
              </p:cNvSpPr>
              <p:nvPr/>
            </p:nvSpPr>
            <p:spPr bwMode="auto">
              <a:xfrm>
                <a:off x="1212" y="1617"/>
                <a:ext cx="77" cy="74"/>
              </a:xfrm>
              <a:custGeom>
                <a:avLst/>
                <a:gdLst>
                  <a:gd name="T0" fmla="*/ 18 w 77"/>
                  <a:gd name="T1" fmla="*/ 74 h 74"/>
                  <a:gd name="T2" fmla="*/ 57 w 77"/>
                  <a:gd name="T3" fmla="*/ 74 h 74"/>
                  <a:gd name="T4" fmla="*/ 77 w 77"/>
                  <a:gd name="T5" fmla="*/ 37 h 74"/>
                  <a:gd name="T6" fmla="*/ 57 w 77"/>
                  <a:gd name="T7" fmla="*/ 0 h 74"/>
                  <a:gd name="T8" fmla="*/ 19 w 77"/>
                  <a:gd name="T9" fmla="*/ 0 h 74"/>
                  <a:gd name="T10" fmla="*/ 0 w 77"/>
                  <a:gd name="T11" fmla="*/ 37 h 74"/>
                  <a:gd name="T12" fmla="*/ 18 w 77"/>
                  <a:gd name="T13" fmla="*/ 74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18" y="74"/>
                    </a:moveTo>
                    <a:lnTo>
                      <a:pt x="57" y="74"/>
                    </a:lnTo>
                    <a:lnTo>
                      <a:pt x="77" y="37"/>
                    </a:lnTo>
                    <a:lnTo>
                      <a:pt x="57" y="0"/>
                    </a:lnTo>
                    <a:lnTo>
                      <a:pt x="19" y="0"/>
                    </a:lnTo>
                    <a:lnTo>
                      <a:pt x="0" y="37"/>
                    </a:lnTo>
                    <a:lnTo>
                      <a:pt x="18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53" name="Freeform 2528"/>
              <p:cNvSpPr>
                <a:spLocks noEditPoints="1"/>
              </p:cNvSpPr>
              <p:nvPr/>
            </p:nvSpPr>
            <p:spPr bwMode="auto">
              <a:xfrm>
                <a:off x="1210" y="1615"/>
                <a:ext cx="80" cy="78"/>
              </a:xfrm>
              <a:custGeom>
                <a:avLst/>
                <a:gdLst>
                  <a:gd name="T0" fmla="*/ 0 w 522"/>
                  <a:gd name="T1" fmla="*/ 0 h 457"/>
                  <a:gd name="T2" fmla="*/ 0 w 522"/>
                  <a:gd name="T3" fmla="*/ 0 h 457"/>
                  <a:gd name="T4" fmla="*/ 0 w 522"/>
                  <a:gd name="T5" fmla="*/ 0 h 457"/>
                  <a:gd name="T6" fmla="*/ 0 w 522"/>
                  <a:gd name="T7" fmla="*/ 0 h 457"/>
                  <a:gd name="T8" fmla="*/ 0 w 522"/>
                  <a:gd name="T9" fmla="*/ 0 h 457"/>
                  <a:gd name="T10" fmla="*/ 0 w 522"/>
                  <a:gd name="T11" fmla="*/ 0 h 457"/>
                  <a:gd name="T12" fmla="*/ 0 w 522"/>
                  <a:gd name="T13" fmla="*/ 0 h 457"/>
                  <a:gd name="T14" fmla="*/ 0 w 522"/>
                  <a:gd name="T15" fmla="*/ 0 h 457"/>
                  <a:gd name="T16" fmla="*/ 0 w 522"/>
                  <a:gd name="T17" fmla="*/ 0 h 457"/>
                  <a:gd name="T18" fmla="*/ 0 w 522"/>
                  <a:gd name="T19" fmla="*/ 0 h 457"/>
                  <a:gd name="T20" fmla="*/ 0 w 522"/>
                  <a:gd name="T21" fmla="*/ 0 h 457"/>
                  <a:gd name="T22" fmla="*/ 0 w 522"/>
                  <a:gd name="T23" fmla="*/ 0 h 457"/>
                  <a:gd name="T24" fmla="*/ 0 w 522"/>
                  <a:gd name="T25" fmla="*/ 0 h 457"/>
                  <a:gd name="T26" fmla="*/ 0 w 522"/>
                  <a:gd name="T27" fmla="*/ 0 h 457"/>
                  <a:gd name="T28" fmla="*/ 0 w 522"/>
                  <a:gd name="T29" fmla="*/ 0 h 457"/>
                  <a:gd name="T30" fmla="*/ 0 w 522"/>
                  <a:gd name="T31" fmla="*/ 0 h 457"/>
                  <a:gd name="T32" fmla="*/ 0 w 522"/>
                  <a:gd name="T33" fmla="*/ 0 h 457"/>
                  <a:gd name="T34" fmla="*/ 0 w 522"/>
                  <a:gd name="T35" fmla="*/ 0 h 457"/>
                  <a:gd name="T36" fmla="*/ 0 w 522"/>
                  <a:gd name="T37" fmla="*/ 0 h 457"/>
                  <a:gd name="T38" fmla="*/ 0 w 522"/>
                  <a:gd name="T39" fmla="*/ 0 h 457"/>
                  <a:gd name="T40" fmla="*/ 0 w 522"/>
                  <a:gd name="T41" fmla="*/ 0 h 457"/>
                  <a:gd name="T42" fmla="*/ 0 w 522"/>
                  <a:gd name="T43" fmla="*/ 0 h 457"/>
                  <a:gd name="T44" fmla="*/ 0 w 522"/>
                  <a:gd name="T45" fmla="*/ 0 h 457"/>
                  <a:gd name="T46" fmla="*/ 0 w 522"/>
                  <a:gd name="T47" fmla="*/ 0 h 457"/>
                  <a:gd name="T48" fmla="*/ 0 w 522"/>
                  <a:gd name="T49" fmla="*/ 0 h 457"/>
                  <a:gd name="T50" fmla="*/ 0 w 522"/>
                  <a:gd name="T51" fmla="*/ 0 h 4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2"/>
                  <a:gd name="T79" fmla="*/ 0 h 457"/>
                  <a:gd name="T80" fmla="*/ 522 w 522"/>
                  <a:gd name="T81" fmla="*/ 457 h 4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2" h="457">
                    <a:moveTo>
                      <a:pt x="136" y="445"/>
                    </a:moveTo>
                    <a:lnTo>
                      <a:pt x="129" y="441"/>
                    </a:lnTo>
                    <a:lnTo>
                      <a:pt x="387" y="441"/>
                    </a:lnTo>
                    <a:lnTo>
                      <a:pt x="380" y="445"/>
                    </a:lnTo>
                    <a:lnTo>
                      <a:pt x="507" y="228"/>
                    </a:lnTo>
                    <a:lnTo>
                      <a:pt x="507" y="236"/>
                    </a:lnTo>
                    <a:lnTo>
                      <a:pt x="380" y="12"/>
                    </a:lnTo>
                    <a:lnTo>
                      <a:pt x="387" y="16"/>
                    </a:lnTo>
                    <a:lnTo>
                      <a:pt x="135" y="19"/>
                    </a:lnTo>
                    <a:lnTo>
                      <a:pt x="142" y="15"/>
                    </a:lnTo>
                    <a:lnTo>
                      <a:pt x="15" y="232"/>
                    </a:lnTo>
                    <a:lnTo>
                      <a:pt x="16" y="224"/>
                    </a:lnTo>
                    <a:lnTo>
                      <a:pt x="136" y="445"/>
                    </a:lnTo>
                    <a:close/>
                    <a:moveTo>
                      <a:pt x="2" y="232"/>
                    </a:moveTo>
                    <a:cubicBezTo>
                      <a:pt x="0" y="229"/>
                      <a:pt x="0" y="226"/>
                      <a:pt x="2" y="224"/>
                    </a:cubicBezTo>
                    <a:lnTo>
                      <a:pt x="128" y="7"/>
                    </a:lnTo>
                    <a:cubicBezTo>
                      <a:pt x="130" y="5"/>
                      <a:pt x="132" y="3"/>
                      <a:pt x="135" y="3"/>
                    </a:cubicBezTo>
                    <a:lnTo>
                      <a:pt x="387" y="0"/>
                    </a:lnTo>
                    <a:cubicBezTo>
                      <a:pt x="390" y="0"/>
                      <a:pt x="393" y="1"/>
                      <a:pt x="394" y="4"/>
                    </a:cubicBezTo>
                    <a:lnTo>
                      <a:pt x="521" y="229"/>
                    </a:lnTo>
                    <a:cubicBezTo>
                      <a:pt x="522" y="231"/>
                      <a:pt x="522" y="234"/>
                      <a:pt x="521" y="237"/>
                    </a:cubicBezTo>
                    <a:lnTo>
                      <a:pt x="394" y="453"/>
                    </a:lnTo>
                    <a:cubicBezTo>
                      <a:pt x="393" y="456"/>
                      <a:pt x="390" y="457"/>
                      <a:pt x="387" y="457"/>
                    </a:cubicBezTo>
                    <a:lnTo>
                      <a:pt x="129" y="457"/>
                    </a:lnTo>
                    <a:cubicBezTo>
                      <a:pt x="126" y="457"/>
                      <a:pt x="124" y="456"/>
                      <a:pt x="122" y="453"/>
                    </a:cubicBezTo>
                    <a:lnTo>
                      <a:pt x="2" y="2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54" name="Freeform 2529"/>
              <p:cNvSpPr>
                <a:spLocks/>
              </p:cNvSpPr>
              <p:nvPr/>
            </p:nvSpPr>
            <p:spPr bwMode="auto">
              <a:xfrm>
                <a:off x="1518" y="1578"/>
                <a:ext cx="76" cy="74"/>
              </a:xfrm>
              <a:custGeom>
                <a:avLst/>
                <a:gdLst>
                  <a:gd name="T0" fmla="*/ 19 w 76"/>
                  <a:gd name="T1" fmla="*/ 74 h 74"/>
                  <a:gd name="T2" fmla="*/ 57 w 76"/>
                  <a:gd name="T3" fmla="*/ 74 h 74"/>
                  <a:gd name="T4" fmla="*/ 76 w 76"/>
                  <a:gd name="T5" fmla="*/ 38 h 74"/>
                  <a:gd name="T6" fmla="*/ 58 w 76"/>
                  <a:gd name="T7" fmla="*/ 0 h 74"/>
                  <a:gd name="T8" fmla="*/ 19 w 76"/>
                  <a:gd name="T9" fmla="*/ 1 h 74"/>
                  <a:gd name="T10" fmla="*/ 0 w 76"/>
                  <a:gd name="T11" fmla="*/ 37 h 74"/>
                  <a:gd name="T12" fmla="*/ 19 w 76"/>
                  <a:gd name="T13" fmla="*/ 74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4"/>
                  <a:gd name="T23" fmla="*/ 76 w 76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4">
                    <a:moveTo>
                      <a:pt x="19" y="74"/>
                    </a:moveTo>
                    <a:lnTo>
                      <a:pt x="57" y="74"/>
                    </a:lnTo>
                    <a:lnTo>
                      <a:pt x="76" y="38"/>
                    </a:lnTo>
                    <a:lnTo>
                      <a:pt x="58" y="0"/>
                    </a:lnTo>
                    <a:lnTo>
                      <a:pt x="19" y="1"/>
                    </a:lnTo>
                    <a:lnTo>
                      <a:pt x="0" y="37"/>
                    </a:lnTo>
                    <a:lnTo>
                      <a:pt x="19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55" name="Freeform 2530"/>
              <p:cNvSpPr>
                <a:spLocks/>
              </p:cNvSpPr>
              <p:nvPr/>
            </p:nvSpPr>
            <p:spPr bwMode="auto">
              <a:xfrm>
                <a:off x="1518" y="1578"/>
                <a:ext cx="76" cy="74"/>
              </a:xfrm>
              <a:custGeom>
                <a:avLst/>
                <a:gdLst>
                  <a:gd name="T0" fmla="*/ 19 w 76"/>
                  <a:gd name="T1" fmla="*/ 74 h 74"/>
                  <a:gd name="T2" fmla="*/ 57 w 76"/>
                  <a:gd name="T3" fmla="*/ 74 h 74"/>
                  <a:gd name="T4" fmla="*/ 76 w 76"/>
                  <a:gd name="T5" fmla="*/ 38 h 74"/>
                  <a:gd name="T6" fmla="*/ 58 w 76"/>
                  <a:gd name="T7" fmla="*/ 0 h 74"/>
                  <a:gd name="T8" fmla="*/ 19 w 76"/>
                  <a:gd name="T9" fmla="*/ 1 h 74"/>
                  <a:gd name="T10" fmla="*/ 0 w 76"/>
                  <a:gd name="T11" fmla="*/ 37 h 74"/>
                  <a:gd name="T12" fmla="*/ 19 w 76"/>
                  <a:gd name="T13" fmla="*/ 74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4"/>
                  <a:gd name="T23" fmla="*/ 76 w 76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4">
                    <a:moveTo>
                      <a:pt x="19" y="74"/>
                    </a:moveTo>
                    <a:lnTo>
                      <a:pt x="57" y="74"/>
                    </a:lnTo>
                    <a:lnTo>
                      <a:pt x="76" y="38"/>
                    </a:lnTo>
                    <a:lnTo>
                      <a:pt x="58" y="0"/>
                    </a:lnTo>
                    <a:lnTo>
                      <a:pt x="19" y="1"/>
                    </a:lnTo>
                    <a:lnTo>
                      <a:pt x="0" y="37"/>
                    </a:lnTo>
                    <a:lnTo>
                      <a:pt x="19" y="74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56" name="Freeform 2531"/>
              <p:cNvSpPr>
                <a:spLocks noEditPoints="1"/>
              </p:cNvSpPr>
              <p:nvPr/>
            </p:nvSpPr>
            <p:spPr bwMode="auto">
              <a:xfrm>
                <a:off x="1517" y="1577"/>
                <a:ext cx="79" cy="77"/>
              </a:xfrm>
              <a:custGeom>
                <a:avLst/>
                <a:gdLst>
                  <a:gd name="T0" fmla="*/ 0 w 517"/>
                  <a:gd name="T1" fmla="*/ 0 h 454"/>
                  <a:gd name="T2" fmla="*/ 0 w 517"/>
                  <a:gd name="T3" fmla="*/ 0 h 454"/>
                  <a:gd name="T4" fmla="*/ 0 w 517"/>
                  <a:gd name="T5" fmla="*/ 0 h 454"/>
                  <a:gd name="T6" fmla="*/ 0 w 517"/>
                  <a:gd name="T7" fmla="*/ 0 h 454"/>
                  <a:gd name="T8" fmla="*/ 0 w 517"/>
                  <a:gd name="T9" fmla="*/ 0 h 454"/>
                  <a:gd name="T10" fmla="*/ 0 w 517"/>
                  <a:gd name="T11" fmla="*/ 0 h 454"/>
                  <a:gd name="T12" fmla="*/ 0 w 517"/>
                  <a:gd name="T13" fmla="*/ 0 h 454"/>
                  <a:gd name="T14" fmla="*/ 0 w 517"/>
                  <a:gd name="T15" fmla="*/ 0 h 454"/>
                  <a:gd name="T16" fmla="*/ 0 w 517"/>
                  <a:gd name="T17" fmla="*/ 0 h 454"/>
                  <a:gd name="T18" fmla="*/ 0 w 517"/>
                  <a:gd name="T19" fmla="*/ 0 h 454"/>
                  <a:gd name="T20" fmla="*/ 0 w 517"/>
                  <a:gd name="T21" fmla="*/ 0 h 454"/>
                  <a:gd name="T22" fmla="*/ 0 w 517"/>
                  <a:gd name="T23" fmla="*/ 0 h 454"/>
                  <a:gd name="T24" fmla="*/ 0 w 517"/>
                  <a:gd name="T25" fmla="*/ 0 h 454"/>
                  <a:gd name="T26" fmla="*/ 0 w 517"/>
                  <a:gd name="T27" fmla="*/ 0 h 454"/>
                  <a:gd name="T28" fmla="*/ 0 w 517"/>
                  <a:gd name="T29" fmla="*/ 0 h 454"/>
                  <a:gd name="T30" fmla="*/ 0 w 517"/>
                  <a:gd name="T31" fmla="*/ 0 h 454"/>
                  <a:gd name="T32" fmla="*/ 0 w 517"/>
                  <a:gd name="T33" fmla="*/ 0 h 454"/>
                  <a:gd name="T34" fmla="*/ 0 w 517"/>
                  <a:gd name="T35" fmla="*/ 0 h 454"/>
                  <a:gd name="T36" fmla="*/ 0 w 517"/>
                  <a:gd name="T37" fmla="*/ 0 h 454"/>
                  <a:gd name="T38" fmla="*/ 0 w 517"/>
                  <a:gd name="T39" fmla="*/ 0 h 454"/>
                  <a:gd name="T40" fmla="*/ 0 w 517"/>
                  <a:gd name="T41" fmla="*/ 0 h 454"/>
                  <a:gd name="T42" fmla="*/ 0 w 517"/>
                  <a:gd name="T43" fmla="*/ 0 h 454"/>
                  <a:gd name="T44" fmla="*/ 0 w 517"/>
                  <a:gd name="T45" fmla="*/ 0 h 454"/>
                  <a:gd name="T46" fmla="*/ 0 w 517"/>
                  <a:gd name="T47" fmla="*/ 0 h 454"/>
                  <a:gd name="T48" fmla="*/ 0 w 517"/>
                  <a:gd name="T49" fmla="*/ 0 h 454"/>
                  <a:gd name="T50" fmla="*/ 0 w 517"/>
                  <a:gd name="T51" fmla="*/ 0 h 45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7"/>
                  <a:gd name="T79" fmla="*/ 0 h 454"/>
                  <a:gd name="T80" fmla="*/ 517 w 517"/>
                  <a:gd name="T81" fmla="*/ 454 h 45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7" h="454">
                    <a:moveTo>
                      <a:pt x="140" y="438"/>
                    </a:moveTo>
                    <a:lnTo>
                      <a:pt x="134" y="434"/>
                    </a:lnTo>
                    <a:lnTo>
                      <a:pt x="381" y="438"/>
                    </a:lnTo>
                    <a:lnTo>
                      <a:pt x="374" y="442"/>
                    </a:lnTo>
                    <a:lnTo>
                      <a:pt x="501" y="225"/>
                    </a:lnTo>
                    <a:lnTo>
                      <a:pt x="501" y="233"/>
                    </a:lnTo>
                    <a:lnTo>
                      <a:pt x="380" y="11"/>
                    </a:lnTo>
                    <a:lnTo>
                      <a:pt x="388" y="16"/>
                    </a:lnTo>
                    <a:lnTo>
                      <a:pt x="135" y="18"/>
                    </a:lnTo>
                    <a:lnTo>
                      <a:pt x="142" y="15"/>
                    </a:lnTo>
                    <a:lnTo>
                      <a:pt x="15" y="231"/>
                    </a:lnTo>
                    <a:lnTo>
                      <a:pt x="15" y="223"/>
                    </a:lnTo>
                    <a:lnTo>
                      <a:pt x="140" y="438"/>
                    </a:lnTo>
                    <a:close/>
                    <a:moveTo>
                      <a:pt x="1" y="231"/>
                    </a:moveTo>
                    <a:cubicBezTo>
                      <a:pt x="0" y="229"/>
                      <a:pt x="0" y="226"/>
                      <a:pt x="1" y="223"/>
                    </a:cubicBezTo>
                    <a:lnTo>
                      <a:pt x="128" y="6"/>
                    </a:lnTo>
                    <a:cubicBezTo>
                      <a:pt x="129" y="4"/>
                      <a:pt x="132" y="2"/>
                      <a:pt x="135" y="2"/>
                    </a:cubicBezTo>
                    <a:lnTo>
                      <a:pt x="387" y="0"/>
                    </a:lnTo>
                    <a:cubicBezTo>
                      <a:pt x="390" y="0"/>
                      <a:pt x="393" y="1"/>
                      <a:pt x="395" y="4"/>
                    </a:cubicBezTo>
                    <a:lnTo>
                      <a:pt x="515" y="225"/>
                    </a:lnTo>
                    <a:cubicBezTo>
                      <a:pt x="517" y="227"/>
                      <a:pt x="516" y="230"/>
                      <a:pt x="515" y="233"/>
                    </a:cubicBezTo>
                    <a:lnTo>
                      <a:pt x="388" y="450"/>
                    </a:lnTo>
                    <a:cubicBezTo>
                      <a:pt x="387" y="452"/>
                      <a:pt x="384" y="454"/>
                      <a:pt x="381" y="454"/>
                    </a:cubicBezTo>
                    <a:lnTo>
                      <a:pt x="133" y="450"/>
                    </a:lnTo>
                    <a:cubicBezTo>
                      <a:pt x="131" y="450"/>
                      <a:pt x="128" y="449"/>
                      <a:pt x="127" y="446"/>
                    </a:cubicBezTo>
                    <a:lnTo>
                      <a:pt x="1" y="23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57" name="Freeform 2532"/>
              <p:cNvSpPr>
                <a:spLocks/>
              </p:cNvSpPr>
              <p:nvPr/>
            </p:nvSpPr>
            <p:spPr bwMode="auto">
              <a:xfrm>
                <a:off x="1582" y="1539"/>
                <a:ext cx="77" cy="75"/>
              </a:xfrm>
              <a:custGeom>
                <a:avLst/>
                <a:gdLst>
                  <a:gd name="T0" fmla="*/ 19 w 77"/>
                  <a:gd name="T1" fmla="*/ 74 h 75"/>
                  <a:gd name="T2" fmla="*/ 58 w 77"/>
                  <a:gd name="T3" fmla="*/ 75 h 75"/>
                  <a:gd name="T4" fmla="*/ 77 w 77"/>
                  <a:gd name="T5" fmla="*/ 38 h 75"/>
                  <a:gd name="T6" fmla="*/ 58 w 77"/>
                  <a:gd name="T7" fmla="*/ 0 h 75"/>
                  <a:gd name="T8" fmla="*/ 20 w 77"/>
                  <a:gd name="T9" fmla="*/ 0 h 75"/>
                  <a:gd name="T10" fmla="*/ 0 w 77"/>
                  <a:gd name="T11" fmla="*/ 36 h 75"/>
                  <a:gd name="T12" fmla="*/ 19 w 77"/>
                  <a:gd name="T13" fmla="*/ 74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19" y="74"/>
                    </a:moveTo>
                    <a:lnTo>
                      <a:pt x="58" y="75"/>
                    </a:lnTo>
                    <a:lnTo>
                      <a:pt x="77" y="38"/>
                    </a:lnTo>
                    <a:lnTo>
                      <a:pt x="58" y="0"/>
                    </a:lnTo>
                    <a:lnTo>
                      <a:pt x="20" y="0"/>
                    </a:lnTo>
                    <a:lnTo>
                      <a:pt x="0" y="36"/>
                    </a:lnTo>
                    <a:lnTo>
                      <a:pt x="19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58" name="Freeform 2533"/>
              <p:cNvSpPr>
                <a:spLocks/>
              </p:cNvSpPr>
              <p:nvPr/>
            </p:nvSpPr>
            <p:spPr bwMode="auto">
              <a:xfrm>
                <a:off x="1582" y="1539"/>
                <a:ext cx="77" cy="75"/>
              </a:xfrm>
              <a:custGeom>
                <a:avLst/>
                <a:gdLst>
                  <a:gd name="T0" fmla="*/ 19 w 77"/>
                  <a:gd name="T1" fmla="*/ 74 h 75"/>
                  <a:gd name="T2" fmla="*/ 58 w 77"/>
                  <a:gd name="T3" fmla="*/ 75 h 75"/>
                  <a:gd name="T4" fmla="*/ 77 w 77"/>
                  <a:gd name="T5" fmla="*/ 38 h 75"/>
                  <a:gd name="T6" fmla="*/ 58 w 77"/>
                  <a:gd name="T7" fmla="*/ 0 h 75"/>
                  <a:gd name="T8" fmla="*/ 20 w 77"/>
                  <a:gd name="T9" fmla="*/ 0 h 75"/>
                  <a:gd name="T10" fmla="*/ 0 w 77"/>
                  <a:gd name="T11" fmla="*/ 36 h 75"/>
                  <a:gd name="T12" fmla="*/ 19 w 77"/>
                  <a:gd name="T13" fmla="*/ 74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19" y="74"/>
                    </a:moveTo>
                    <a:lnTo>
                      <a:pt x="58" y="75"/>
                    </a:lnTo>
                    <a:lnTo>
                      <a:pt x="77" y="38"/>
                    </a:lnTo>
                    <a:lnTo>
                      <a:pt x="58" y="0"/>
                    </a:lnTo>
                    <a:lnTo>
                      <a:pt x="20" y="0"/>
                    </a:lnTo>
                    <a:lnTo>
                      <a:pt x="0" y="36"/>
                    </a:lnTo>
                    <a:lnTo>
                      <a:pt x="19" y="74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59" name="Freeform 2534"/>
              <p:cNvSpPr>
                <a:spLocks noEditPoints="1"/>
              </p:cNvSpPr>
              <p:nvPr/>
            </p:nvSpPr>
            <p:spPr bwMode="auto">
              <a:xfrm>
                <a:off x="1581" y="1537"/>
                <a:ext cx="79" cy="78"/>
              </a:xfrm>
              <a:custGeom>
                <a:avLst/>
                <a:gdLst>
                  <a:gd name="T0" fmla="*/ 0 w 519"/>
                  <a:gd name="T1" fmla="*/ 0 h 461"/>
                  <a:gd name="T2" fmla="*/ 0 w 519"/>
                  <a:gd name="T3" fmla="*/ 0 h 461"/>
                  <a:gd name="T4" fmla="*/ 0 w 519"/>
                  <a:gd name="T5" fmla="*/ 0 h 461"/>
                  <a:gd name="T6" fmla="*/ 0 w 519"/>
                  <a:gd name="T7" fmla="*/ 0 h 461"/>
                  <a:gd name="T8" fmla="*/ 0 w 519"/>
                  <a:gd name="T9" fmla="*/ 0 h 461"/>
                  <a:gd name="T10" fmla="*/ 0 w 519"/>
                  <a:gd name="T11" fmla="*/ 0 h 461"/>
                  <a:gd name="T12" fmla="*/ 0 w 519"/>
                  <a:gd name="T13" fmla="*/ 0 h 461"/>
                  <a:gd name="T14" fmla="*/ 0 w 519"/>
                  <a:gd name="T15" fmla="*/ 0 h 461"/>
                  <a:gd name="T16" fmla="*/ 0 w 519"/>
                  <a:gd name="T17" fmla="*/ 0 h 461"/>
                  <a:gd name="T18" fmla="*/ 0 w 519"/>
                  <a:gd name="T19" fmla="*/ 0 h 461"/>
                  <a:gd name="T20" fmla="*/ 0 w 519"/>
                  <a:gd name="T21" fmla="*/ 0 h 461"/>
                  <a:gd name="T22" fmla="*/ 0 w 519"/>
                  <a:gd name="T23" fmla="*/ 0 h 461"/>
                  <a:gd name="T24" fmla="*/ 0 w 519"/>
                  <a:gd name="T25" fmla="*/ 0 h 461"/>
                  <a:gd name="T26" fmla="*/ 0 w 519"/>
                  <a:gd name="T27" fmla="*/ 0 h 461"/>
                  <a:gd name="T28" fmla="*/ 0 w 519"/>
                  <a:gd name="T29" fmla="*/ 0 h 461"/>
                  <a:gd name="T30" fmla="*/ 0 w 519"/>
                  <a:gd name="T31" fmla="*/ 0 h 461"/>
                  <a:gd name="T32" fmla="*/ 0 w 519"/>
                  <a:gd name="T33" fmla="*/ 0 h 461"/>
                  <a:gd name="T34" fmla="*/ 0 w 519"/>
                  <a:gd name="T35" fmla="*/ 0 h 461"/>
                  <a:gd name="T36" fmla="*/ 0 w 519"/>
                  <a:gd name="T37" fmla="*/ 0 h 461"/>
                  <a:gd name="T38" fmla="*/ 0 w 519"/>
                  <a:gd name="T39" fmla="*/ 0 h 461"/>
                  <a:gd name="T40" fmla="*/ 0 w 519"/>
                  <a:gd name="T41" fmla="*/ 0 h 461"/>
                  <a:gd name="T42" fmla="*/ 0 w 519"/>
                  <a:gd name="T43" fmla="*/ 0 h 461"/>
                  <a:gd name="T44" fmla="*/ 0 w 519"/>
                  <a:gd name="T45" fmla="*/ 0 h 461"/>
                  <a:gd name="T46" fmla="*/ 0 w 519"/>
                  <a:gd name="T47" fmla="*/ 0 h 461"/>
                  <a:gd name="T48" fmla="*/ 0 w 519"/>
                  <a:gd name="T49" fmla="*/ 0 h 461"/>
                  <a:gd name="T50" fmla="*/ 0 w 519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9"/>
                  <a:gd name="T79" fmla="*/ 0 h 461"/>
                  <a:gd name="T80" fmla="*/ 519 w 519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9" h="461">
                    <a:moveTo>
                      <a:pt x="136" y="442"/>
                    </a:moveTo>
                    <a:lnTo>
                      <a:pt x="129" y="438"/>
                    </a:lnTo>
                    <a:lnTo>
                      <a:pt x="383" y="445"/>
                    </a:lnTo>
                    <a:lnTo>
                      <a:pt x="376" y="449"/>
                    </a:lnTo>
                    <a:lnTo>
                      <a:pt x="503" y="231"/>
                    </a:lnTo>
                    <a:lnTo>
                      <a:pt x="503" y="239"/>
                    </a:lnTo>
                    <a:lnTo>
                      <a:pt x="376" y="15"/>
                    </a:lnTo>
                    <a:lnTo>
                      <a:pt x="383" y="19"/>
                    </a:lnTo>
                    <a:lnTo>
                      <a:pt x="135" y="16"/>
                    </a:lnTo>
                    <a:lnTo>
                      <a:pt x="142" y="12"/>
                    </a:lnTo>
                    <a:lnTo>
                      <a:pt x="15" y="229"/>
                    </a:lnTo>
                    <a:lnTo>
                      <a:pt x="15" y="222"/>
                    </a:lnTo>
                    <a:lnTo>
                      <a:pt x="136" y="442"/>
                    </a:lnTo>
                    <a:close/>
                    <a:moveTo>
                      <a:pt x="1" y="229"/>
                    </a:moveTo>
                    <a:cubicBezTo>
                      <a:pt x="0" y="227"/>
                      <a:pt x="0" y="224"/>
                      <a:pt x="1" y="221"/>
                    </a:cubicBezTo>
                    <a:lnTo>
                      <a:pt x="128" y="4"/>
                    </a:lnTo>
                    <a:cubicBezTo>
                      <a:pt x="130" y="1"/>
                      <a:pt x="133" y="0"/>
                      <a:pt x="135" y="0"/>
                    </a:cubicBezTo>
                    <a:lnTo>
                      <a:pt x="383" y="3"/>
                    </a:lnTo>
                    <a:cubicBezTo>
                      <a:pt x="386" y="3"/>
                      <a:pt x="389" y="5"/>
                      <a:pt x="390" y="7"/>
                    </a:cubicBezTo>
                    <a:lnTo>
                      <a:pt x="517" y="231"/>
                    </a:lnTo>
                    <a:cubicBezTo>
                      <a:pt x="519" y="233"/>
                      <a:pt x="519" y="236"/>
                      <a:pt x="517" y="239"/>
                    </a:cubicBezTo>
                    <a:lnTo>
                      <a:pt x="390" y="457"/>
                    </a:lnTo>
                    <a:cubicBezTo>
                      <a:pt x="388" y="459"/>
                      <a:pt x="386" y="461"/>
                      <a:pt x="383" y="461"/>
                    </a:cubicBezTo>
                    <a:lnTo>
                      <a:pt x="129" y="454"/>
                    </a:lnTo>
                    <a:cubicBezTo>
                      <a:pt x="126" y="454"/>
                      <a:pt x="124" y="452"/>
                      <a:pt x="122" y="450"/>
                    </a:cubicBezTo>
                    <a:lnTo>
                      <a:pt x="1" y="22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60" name="Freeform 2535"/>
              <p:cNvSpPr>
                <a:spLocks/>
              </p:cNvSpPr>
              <p:nvPr/>
            </p:nvSpPr>
            <p:spPr bwMode="auto">
              <a:xfrm>
                <a:off x="1645" y="1578"/>
                <a:ext cx="77" cy="74"/>
              </a:xfrm>
              <a:custGeom>
                <a:avLst/>
                <a:gdLst>
                  <a:gd name="T0" fmla="*/ 18 w 77"/>
                  <a:gd name="T1" fmla="*/ 74 h 74"/>
                  <a:gd name="T2" fmla="*/ 58 w 77"/>
                  <a:gd name="T3" fmla="*/ 74 h 74"/>
                  <a:gd name="T4" fmla="*/ 77 w 77"/>
                  <a:gd name="T5" fmla="*/ 37 h 74"/>
                  <a:gd name="T6" fmla="*/ 57 w 77"/>
                  <a:gd name="T7" fmla="*/ 0 h 74"/>
                  <a:gd name="T8" fmla="*/ 19 w 77"/>
                  <a:gd name="T9" fmla="*/ 0 h 74"/>
                  <a:gd name="T10" fmla="*/ 0 w 77"/>
                  <a:gd name="T11" fmla="*/ 36 h 74"/>
                  <a:gd name="T12" fmla="*/ 18 w 77"/>
                  <a:gd name="T13" fmla="*/ 74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18" y="74"/>
                    </a:moveTo>
                    <a:lnTo>
                      <a:pt x="58" y="74"/>
                    </a:lnTo>
                    <a:lnTo>
                      <a:pt x="77" y="37"/>
                    </a:lnTo>
                    <a:lnTo>
                      <a:pt x="57" y="0"/>
                    </a:lnTo>
                    <a:lnTo>
                      <a:pt x="19" y="0"/>
                    </a:lnTo>
                    <a:lnTo>
                      <a:pt x="0" y="36"/>
                    </a:lnTo>
                    <a:lnTo>
                      <a:pt x="18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61" name="Freeform 2536"/>
              <p:cNvSpPr>
                <a:spLocks/>
              </p:cNvSpPr>
              <p:nvPr/>
            </p:nvSpPr>
            <p:spPr bwMode="auto">
              <a:xfrm>
                <a:off x="1645" y="1578"/>
                <a:ext cx="77" cy="74"/>
              </a:xfrm>
              <a:custGeom>
                <a:avLst/>
                <a:gdLst>
                  <a:gd name="T0" fmla="*/ 18 w 77"/>
                  <a:gd name="T1" fmla="*/ 74 h 74"/>
                  <a:gd name="T2" fmla="*/ 58 w 77"/>
                  <a:gd name="T3" fmla="*/ 74 h 74"/>
                  <a:gd name="T4" fmla="*/ 77 w 77"/>
                  <a:gd name="T5" fmla="*/ 37 h 74"/>
                  <a:gd name="T6" fmla="*/ 57 w 77"/>
                  <a:gd name="T7" fmla="*/ 0 h 74"/>
                  <a:gd name="T8" fmla="*/ 19 w 77"/>
                  <a:gd name="T9" fmla="*/ 0 h 74"/>
                  <a:gd name="T10" fmla="*/ 0 w 77"/>
                  <a:gd name="T11" fmla="*/ 36 h 74"/>
                  <a:gd name="T12" fmla="*/ 18 w 77"/>
                  <a:gd name="T13" fmla="*/ 74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18" y="74"/>
                    </a:moveTo>
                    <a:lnTo>
                      <a:pt x="58" y="74"/>
                    </a:lnTo>
                    <a:lnTo>
                      <a:pt x="77" y="37"/>
                    </a:lnTo>
                    <a:lnTo>
                      <a:pt x="57" y="0"/>
                    </a:lnTo>
                    <a:lnTo>
                      <a:pt x="19" y="0"/>
                    </a:lnTo>
                    <a:lnTo>
                      <a:pt x="0" y="36"/>
                    </a:lnTo>
                    <a:lnTo>
                      <a:pt x="18" y="74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62" name="Freeform 2537"/>
              <p:cNvSpPr>
                <a:spLocks noEditPoints="1"/>
              </p:cNvSpPr>
              <p:nvPr/>
            </p:nvSpPr>
            <p:spPr bwMode="auto">
              <a:xfrm>
                <a:off x="1643" y="1576"/>
                <a:ext cx="80" cy="77"/>
              </a:xfrm>
              <a:custGeom>
                <a:avLst/>
                <a:gdLst>
                  <a:gd name="T0" fmla="*/ 0 w 522"/>
                  <a:gd name="T1" fmla="*/ 0 h 454"/>
                  <a:gd name="T2" fmla="*/ 0 w 522"/>
                  <a:gd name="T3" fmla="*/ 0 h 454"/>
                  <a:gd name="T4" fmla="*/ 0 w 522"/>
                  <a:gd name="T5" fmla="*/ 0 h 454"/>
                  <a:gd name="T6" fmla="*/ 0 w 522"/>
                  <a:gd name="T7" fmla="*/ 0 h 454"/>
                  <a:gd name="T8" fmla="*/ 0 w 522"/>
                  <a:gd name="T9" fmla="*/ 0 h 454"/>
                  <a:gd name="T10" fmla="*/ 0 w 522"/>
                  <a:gd name="T11" fmla="*/ 0 h 454"/>
                  <a:gd name="T12" fmla="*/ 0 w 522"/>
                  <a:gd name="T13" fmla="*/ 0 h 454"/>
                  <a:gd name="T14" fmla="*/ 0 w 522"/>
                  <a:gd name="T15" fmla="*/ 0 h 454"/>
                  <a:gd name="T16" fmla="*/ 0 w 522"/>
                  <a:gd name="T17" fmla="*/ 0 h 454"/>
                  <a:gd name="T18" fmla="*/ 0 w 522"/>
                  <a:gd name="T19" fmla="*/ 0 h 454"/>
                  <a:gd name="T20" fmla="*/ 0 w 522"/>
                  <a:gd name="T21" fmla="*/ 0 h 454"/>
                  <a:gd name="T22" fmla="*/ 0 w 522"/>
                  <a:gd name="T23" fmla="*/ 0 h 454"/>
                  <a:gd name="T24" fmla="*/ 0 w 522"/>
                  <a:gd name="T25" fmla="*/ 0 h 454"/>
                  <a:gd name="T26" fmla="*/ 0 w 522"/>
                  <a:gd name="T27" fmla="*/ 0 h 454"/>
                  <a:gd name="T28" fmla="*/ 0 w 522"/>
                  <a:gd name="T29" fmla="*/ 0 h 454"/>
                  <a:gd name="T30" fmla="*/ 0 w 522"/>
                  <a:gd name="T31" fmla="*/ 0 h 454"/>
                  <a:gd name="T32" fmla="*/ 0 w 522"/>
                  <a:gd name="T33" fmla="*/ 0 h 454"/>
                  <a:gd name="T34" fmla="*/ 0 w 522"/>
                  <a:gd name="T35" fmla="*/ 0 h 454"/>
                  <a:gd name="T36" fmla="*/ 0 w 522"/>
                  <a:gd name="T37" fmla="*/ 0 h 454"/>
                  <a:gd name="T38" fmla="*/ 0 w 522"/>
                  <a:gd name="T39" fmla="*/ 0 h 454"/>
                  <a:gd name="T40" fmla="*/ 0 w 522"/>
                  <a:gd name="T41" fmla="*/ 0 h 454"/>
                  <a:gd name="T42" fmla="*/ 0 w 522"/>
                  <a:gd name="T43" fmla="*/ 0 h 454"/>
                  <a:gd name="T44" fmla="*/ 0 w 522"/>
                  <a:gd name="T45" fmla="*/ 0 h 454"/>
                  <a:gd name="T46" fmla="*/ 0 w 522"/>
                  <a:gd name="T47" fmla="*/ 0 h 454"/>
                  <a:gd name="T48" fmla="*/ 0 w 522"/>
                  <a:gd name="T49" fmla="*/ 0 h 454"/>
                  <a:gd name="T50" fmla="*/ 0 w 522"/>
                  <a:gd name="T51" fmla="*/ 0 h 45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2"/>
                  <a:gd name="T79" fmla="*/ 0 h 454"/>
                  <a:gd name="T80" fmla="*/ 522 w 522"/>
                  <a:gd name="T81" fmla="*/ 454 h 45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2" h="454">
                    <a:moveTo>
                      <a:pt x="136" y="442"/>
                    </a:moveTo>
                    <a:lnTo>
                      <a:pt x="129" y="438"/>
                    </a:lnTo>
                    <a:lnTo>
                      <a:pt x="387" y="438"/>
                    </a:lnTo>
                    <a:lnTo>
                      <a:pt x="380" y="442"/>
                    </a:lnTo>
                    <a:lnTo>
                      <a:pt x="506" y="225"/>
                    </a:lnTo>
                    <a:lnTo>
                      <a:pt x="506" y="233"/>
                    </a:lnTo>
                    <a:lnTo>
                      <a:pt x="376" y="15"/>
                    </a:lnTo>
                    <a:lnTo>
                      <a:pt x="383" y="19"/>
                    </a:lnTo>
                    <a:lnTo>
                      <a:pt x="135" y="16"/>
                    </a:lnTo>
                    <a:lnTo>
                      <a:pt x="142" y="12"/>
                    </a:lnTo>
                    <a:lnTo>
                      <a:pt x="15" y="229"/>
                    </a:lnTo>
                    <a:lnTo>
                      <a:pt x="15" y="221"/>
                    </a:lnTo>
                    <a:lnTo>
                      <a:pt x="136" y="442"/>
                    </a:lnTo>
                    <a:close/>
                    <a:moveTo>
                      <a:pt x="1" y="229"/>
                    </a:moveTo>
                    <a:cubicBezTo>
                      <a:pt x="0" y="226"/>
                      <a:pt x="0" y="223"/>
                      <a:pt x="1" y="221"/>
                    </a:cubicBezTo>
                    <a:lnTo>
                      <a:pt x="128" y="4"/>
                    </a:lnTo>
                    <a:cubicBezTo>
                      <a:pt x="129" y="1"/>
                      <a:pt x="132" y="0"/>
                      <a:pt x="135" y="0"/>
                    </a:cubicBezTo>
                    <a:lnTo>
                      <a:pt x="383" y="3"/>
                    </a:lnTo>
                    <a:cubicBezTo>
                      <a:pt x="386" y="3"/>
                      <a:pt x="388" y="5"/>
                      <a:pt x="390" y="7"/>
                    </a:cubicBezTo>
                    <a:lnTo>
                      <a:pt x="520" y="225"/>
                    </a:lnTo>
                    <a:cubicBezTo>
                      <a:pt x="522" y="227"/>
                      <a:pt x="522" y="231"/>
                      <a:pt x="520" y="233"/>
                    </a:cubicBezTo>
                    <a:lnTo>
                      <a:pt x="393" y="450"/>
                    </a:lnTo>
                    <a:cubicBezTo>
                      <a:pt x="392" y="452"/>
                      <a:pt x="389" y="454"/>
                      <a:pt x="387" y="454"/>
                    </a:cubicBezTo>
                    <a:lnTo>
                      <a:pt x="129" y="454"/>
                    </a:lnTo>
                    <a:cubicBezTo>
                      <a:pt x="126" y="454"/>
                      <a:pt x="123" y="452"/>
                      <a:pt x="122" y="450"/>
                    </a:cubicBezTo>
                    <a:lnTo>
                      <a:pt x="1" y="22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63" name="Freeform 2538"/>
              <p:cNvSpPr>
                <a:spLocks/>
              </p:cNvSpPr>
              <p:nvPr/>
            </p:nvSpPr>
            <p:spPr bwMode="auto">
              <a:xfrm>
                <a:off x="1457" y="1539"/>
                <a:ext cx="77" cy="74"/>
              </a:xfrm>
              <a:custGeom>
                <a:avLst/>
                <a:gdLst>
                  <a:gd name="T0" fmla="*/ 19 w 77"/>
                  <a:gd name="T1" fmla="*/ 73 h 74"/>
                  <a:gd name="T2" fmla="*/ 57 w 77"/>
                  <a:gd name="T3" fmla="*/ 74 h 74"/>
                  <a:gd name="T4" fmla="*/ 77 w 77"/>
                  <a:gd name="T5" fmla="*/ 37 h 74"/>
                  <a:gd name="T6" fmla="*/ 58 w 77"/>
                  <a:gd name="T7" fmla="*/ 0 h 74"/>
                  <a:gd name="T8" fmla="*/ 19 w 77"/>
                  <a:gd name="T9" fmla="*/ 0 h 74"/>
                  <a:gd name="T10" fmla="*/ 0 w 77"/>
                  <a:gd name="T11" fmla="*/ 37 h 74"/>
                  <a:gd name="T12" fmla="*/ 19 w 77"/>
                  <a:gd name="T13" fmla="*/ 73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19" y="73"/>
                    </a:moveTo>
                    <a:lnTo>
                      <a:pt x="57" y="74"/>
                    </a:lnTo>
                    <a:lnTo>
                      <a:pt x="77" y="37"/>
                    </a:lnTo>
                    <a:lnTo>
                      <a:pt x="58" y="0"/>
                    </a:lnTo>
                    <a:lnTo>
                      <a:pt x="19" y="0"/>
                    </a:lnTo>
                    <a:lnTo>
                      <a:pt x="0" y="37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64" name="Freeform 2539"/>
              <p:cNvSpPr>
                <a:spLocks/>
              </p:cNvSpPr>
              <p:nvPr/>
            </p:nvSpPr>
            <p:spPr bwMode="auto">
              <a:xfrm>
                <a:off x="1457" y="1539"/>
                <a:ext cx="77" cy="74"/>
              </a:xfrm>
              <a:custGeom>
                <a:avLst/>
                <a:gdLst>
                  <a:gd name="T0" fmla="*/ 19 w 77"/>
                  <a:gd name="T1" fmla="*/ 73 h 74"/>
                  <a:gd name="T2" fmla="*/ 57 w 77"/>
                  <a:gd name="T3" fmla="*/ 74 h 74"/>
                  <a:gd name="T4" fmla="*/ 77 w 77"/>
                  <a:gd name="T5" fmla="*/ 37 h 74"/>
                  <a:gd name="T6" fmla="*/ 58 w 77"/>
                  <a:gd name="T7" fmla="*/ 0 h 74"/>
                  <a:gd name="T8" fmla="*/ 19 w 77"/>
                  <a:gd name="T9" fmla="*/ 0 h 74"/>
                  <a:gd name="T10" fmla="*/ 0 w 77"/>
                  <a:gd name="T11" fmla="*/ 37 h 74"/>
                  <a:gd name="T12" fmla="*/ 19 w 77"/>
                  <a:gd name="T13" fmla="*/ 73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19" y="73"/>
                    </a:moveTo>
                    <a:lnTo>
                      <a:pt x="57" y="74"/>
                    </a:lnTo>
                    <a:lnTo>
                      <a:pt x="77" y="37"/>
                    </a:lnTo>
                    <a:lnTo>
                      <a:pt x="58" y="0"/>
                    </a:lnTo>
                    <a:lnTo>
                      <a:pt x="19" y="0"/>
                    </a:lnTo>
                    <a:lnTo>
                      <a:pt x="0" y="37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65" name="Freeform 2540"/>
              <p:cNvSpPr>
                <a:spLocks noEditPoints="1"/>
              </p:cNvSpPr>
              <p:nvPr/>
            </p:nvSpPr>
            <p:spPr bwMode="auto">
              <a:xfrm>
                <a:off x="1455" y="1537"/>
                <a:ext cx="80" cy="77"/>
              </a:xfrm>
              <a:custGeom>
                <a:avLst/>
                <a:gdLst>
                  <a:gd name="T0" fmla="*/ 0 w 522"/>
                  <a:gd name="T1" fmla="*/ 0 h 454"/>
                  <a:gd name="T2" fmla="*/ 0 w 522"/>
                  <a:gd name="T3" fmla="*/ 0 h 454"/>
                  <a:gd name="T4" fmla="*/ 0 w 522"/>
                  <a:gd name="T5" fmla="*/ 0 h 454"/>
                  <a:gd name="T6" fmla="*/ 0 w 522"/>
                  <a:gd name="T7" fmla="*/ 0 h 454"/>
                  <a:gd name="T8" fmla="*/ 0 w 522"/>
                  <a:gd name="T9" fmla="*/ 0 h 454"/>
                  <a:gd name="T10" fmla="*/ 0 w 522"/>
                  <a:gd name="T11" fmla="*/ 0 h 454"/>
                  <a:gd name="T12" fmla="*/ 0 w 522"/>
                  <a:gd name="T13" fmla="*/ 0 h 454"/>
                  <a:gd name="T14" fmla="*/ 0 w 522"/>
                  <a:gd name="T15" fmla="*/ 0 h 454"/>
                  <a:gd name="T16" fmla="*/ 0 w 522"/>
                  <a:gd name="T17" fmla="*/ 0 h 454"/>
                  <a:gd name="T18" fmla="*/ 0 w 522"/>
                  <a:gd name="T19" fmla="*/ 0 h 454"/>
                  <a:gd name="T20" fmla="*/ 0 w 522"/>
                  <a:gd name="T21" fmla="*/ 0 h 454"/>
                  <a:gd name="T22" fmla="*/ 0 w 522"/>
                  <a:gd name="T23" fmla="*/ 0 h 454"/>
                  <a:gd name="T24" fmla="*/ 0 w 522"/>
                  <a:gd name="T25" fmla="*/ 0 h 454"/>
                  <a:gd name="T26" fmla="*/ 0 w 522"/>
                  <a:gd name="T27" fmla="*/ 0 h 454"/>
                  <a:gd name="T28" fmla="*/ 0 w 522"/>
                  <a:gd name="T29" fmla="*/ 0 h 454"/>
                  <a:gd name="T30" fmla="*/ 0 w 522"/>
                  <a:gd name="T31" fmla="*/ 0 h 454"/>
                  <a:gd name="T32" fmla="*/ 0 w 522"/>
                  <a:gd name="T33" fmla="*/ 0 h 454"/>
                  <a:gd name="T34" fmla="*/ 0 w 522"/>
                  <a:gd name="T35" fmla="*/ 0 h 454"/>
                  <a:gd name="T36" fmla="*/ 0 w 522"/>
                  <a:gd name="T37" fmla="*/ 0 h 454"/>
                  <a:gd name="T38" fmla="*/ 0 w 522"/>
                  <a:gd name="T39" fmla="*/ 0 h 454"/>
                  <a:gd name="T40" fmla="*/ 0 w 522"/>
                  <a:gd name="T41" fmla="*/ 0 h 454"/>
                  <a:gd name="T42" fmla="*/ 0 w 522"/>
                  <a:gd name="T43" fmla="*/ 0 h 454"/>
                  <a:gd name="T44" fmla="*/ 0 w 522"/>
                  <a:gd name="T45" fmla="*/ 0 h 454"/>
                  <a:gd name="T46" fmla="*/ 0 w 522"/>
                  <a:gd name="T47" fmla="*/ 0 h 454"/>
                  <a:gd name="T48" fmla="*/ 0 w 522"/>
                  <a:gd name="T49" fmla="*/ 0 h 454"/>
                  <a:gd name="T50" fmla="*/ 0 w 522"/>
                  <a:gd name="T51" fmla="*/ 0 h 45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2"/>
                  <a:gd name="T79" fmla="*/ 0 h 454"/>
                  <a:gd name="T80" fmla="*/ 522 w 522"/>
                  <a:gd name="T81" fmla="*/ 454 h 45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2" h="454">
                    <a:moveTo>
                      <a:pt x="146" y="438"/>
                    </a:moveTo>
                    <a:lnTo>
                      <a:pt x="140" y="435"/>
                    </a:lnTo>
                    <a:lnTo>
                      <a:pt x="387" y="438"/>
                    </a:lnTo>
                    <a:lnTo>
                      <a:pt x="380" y="442"/>
                    </a:lnTo>
                    <a:lnTo>
                      <a:pt x="507" y="225"/>
                    </a:lnTo>
                    <a:lnTo>
                      <a:pt x="507" y="233"/>
                    </a:lnTo>
                    <a:lnTo>
                      <a:pt x="386" y="12"/>
                    </a:lnTo>
                    <a:lnTo>
                      <a:pt x="393" y="16"/>
                    </a:lnTo>
                    <a:lnTo>
                      <a:pt x="136" y="16"/>
                    </a:lnTo>
                    <a:lnTo>
                      <a:pt x="143" y="12"/>
                    </a:lnTo>
                    <a:lnTo>
                      <a:pt x="16" y="229"/>
                    </a:lnTo>
                    <a:lnTo>
                      <a:pt x="16" y="221"/>
                    </a:lnTo>
                    <a:lnTo>
                      <a:pt x="146" y="438"/>
                    </a:lnTo>
                    <a:close/>
                    <a:moveTo>
                      <a:pt x="2" y="229"/>
                    </a:moveTo>
                    <a:cubicBezTo>
                      <a:pt x="0" y="226"/>
                      <a:pt x="0" y="223"/>
                      <a:pt x="2" y="221"/>
                    </a:cubicBezTo>
                    <a:lnTo>
                      <a:pt x="129" y="4"/>
                    </a:lnTo>
                    <a:cubicBezTo>
                      <a:pt x="130" y="1"/>
                      <a:pt x="133" y="0"/>
                      <a:pt x="136" y="0"/>
                    </a:cubicBezTo>
                    <a:lnTo>
                      <a:pt x="393" y="0"/>
                    </a:lnTo>
                    <a:cubicBezTo>
                      <a:pt x="396" y="0"/>
                      <a:pt x="399" y="2"/>
                      <a:pt x="400" y="4"/>
                    </a:cubicBezTo>
                    <a:lnTo>
                      <a:pt x="521" y="225"/>
                    </a:lnTo>
                    <a:cubicBezTo>
                      <a:pt x="522" y="228"/>
                      <a:pt x="522" y="231"/>
                      <a:pt x="521" y="233"/>
                    </a:cubicBezTo>
                    <a:lnTo>
                      <a:pt x="394" y="450"/>
                    </a:lnTo>
                    <a:cubicBezTo>
                      <a:pt x="393" y="452"/>
                      <a:pt x="390" y="454"/>
                      <a:pt x="387" y="454"/>
                    </a:cubicBezTo>
                    <a:lnTo>
                      <a:pt x="139" y="451"/>
                    </a:lnTo>
                    <a:cubicBezTo>
                      <a:pt x="137" y="450"/>
                      <a:pt x="134" y="449"/>
                      <a:pt x="133" y="447"/>
                    </a:cubicBezTo>
                    <a:lnTo>
                      <a:pt x="2" y="22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66" name="Freeform 2541"/>
              <p:cNvSpPr>
                <a:spLocks/>
              </p:cNvSpPr>
              <p:nvPr/>
            </p:nvSpPr>
            <p:spPr bwMode="auto">
              <a:xfrm>
                <a:off x="1396" y="1577"/>
                <a:ext cx="75" cy="75"/>
              </a:xfrm>
              <a:custGeom>
                <a:avLst/>
                <a:gdLst>
                  <a:gd name="T0" fmla="*/ 18 w 75"/>
                  <a:gd name="T1" fmla="*/ 74 h 75"/>
                  <a:gd name="T2" fmla="*/ 56 w 75"/>
                  <a:gd name="T3" fmla="*/ 75 h 75"/>
                  <a:gd name="T4" fmla="*/ 75 w 75"/>
                  <a:gd name="T5" fmla="*/ 38 h 75"/>
                  <a:gd name="T6" fmla="*/ 57 w 75"/>
                  <a:gd name="T7" fmla="*/ 0 h 75"/>
                  <a:gd name="T8" fmla="*/ 18 w 75"/>
                  <a:gd name="T9" fmla="*/ 1 h 75"/>
                  <a:gd name="T10" fmla="*/ 0 w 75"/>
                  <a:gd name="T11" fmla="*/ 37 h 75"/>
                  <a:gd name="T12" fmla="*/ 18 w 75"/>
                  <a:gd name="T13" fmla="*/ 74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"/>
                  <a:gd name="T22" fmla="*/ 0 h 75"/>
                  <a:gd name="T23" fmla="*/ 75 w 75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" h="75">
                    <a:moveTo>
                      <a:pt x="18" y="74"/>
                    </a:moveTo>
                    <a:lnTo>
                      <a:pt x="56" y="75"/>
                    </a:lnTo>
                    <a:lnTo>
                      <a:pt x="75" y="38"/>
                    </a:lnTo>
                    <a:lnTo>
                      <a:pt x="57" y="0"/>
                    </a:lnTo>
                    <a:lnTo>
                      <a:pt x="18" y="1"/>
                    </a:lnTo>
                    <a:lnTo>
                      <a:pt x="0" y="37"/>
                    </a:lnTo>
                    <a:lnTo>
                      <a:pt x="18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67" name="Freeform 2542"/>
              <p:cNvSpPr>
                <a:spLocks/>
              </p:cNvSpPr>
              <p:nvPr/>
            </p:nvSpPr>
            <p:spPr bwMode="auto">
              <a:xfrm>
                <a:off x="1396" y="1577"/>
                <a:ext cx="75" cy="75"/>
              </a:xfrm>
              <a:custGeom>
                <a:avLst/>
                <a:gdLst>
                  <a:gd name="T0" fmla="*/ 18 w 75"/>
                  <a:gd name="T1" fmla="*/ 74 h 75"/>
                  <a:gd name="T2" fmla="*/ 56 w 75"/>
                  <a:gd name="T3" fmla="*/ 75 h 75"/>
                  <a:gd name="T4" fmla="*/ 75 w 75"/>
                  <a:gd name="T5" fmla="*/ 38 h 75"/>
                  <a:gd name="T6" fmla="*/ 57 w 75"/>
                  <a:gd name="T7" fmla="*/ 0 h 75"/>
                  <a:gd name="T8" fmla="*/ 18 w 75"/>
                  <a:gd name="T9" fmla="*/ 1 h 75"/>
                  <a:gd name="T10" fmla="*/ 0 w 75"/>
                  <a:gd name="T11" fmla="*/ 37 h 75"/>
                  <a:gd name="T12" fmla="*/ 18 w 75"/>
                  <a:gd name="T13" fmla="*/ 74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"/>
                  <a:gd name="T22" fmla="*/ 0 h 75"/>
                  <a:gd name="T23" fmla="*/ 75 w 75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" h="75">
                    <a:moveTo>
                      <a:pt x="18" y="74"/>
                    </a:moveTo>
                    <a:lnTo>
                      <a:pt x="56" y="75"/>
                    </a:lnTo>
                    <a:lnTo>
                      <a:pt x="75" y="38"/>
                    </a:lnTo>
                    <a:lnTo>
                      <a:pt x="57" y="0"/>
                    </a:lnTo>
                    <a:lnTo>
                      <a:pt x="18" y="1"/>
                    </a:lnTo>
                    <a:lnTo>
                      <a:pt x="0" y="37"/>
                    </a:lnTo>
                    <a:lnTo>
                      <a:pt x="18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68" name="Freeform 2543"/>
              <p:cNvSpPr>
                <a:spLocks noEditPoints="1"/>
              </p:cNvSpPr>
              <p:nvPr/>
            </p:nvSpPr>
            <p:spPr bwMode="auto">
              <a:xfrm>
                <a:off x="1394" y="1576"/>
                <a:ext cx="79" cy="77"/>
              </a:xfrm>
              <a:custGeom>
                <a:avLst/>
                <a:gdLst>
                  <a:gd name="T0" fmla="*/ 0 w 512"/>
                  <a:gd name="T1" fmla="*/ 0 h 454"/>
                  <a:gd name="T2" fmla="*/ 0 w 512"/>
                  <a:gd name="T3" fmla="*/ 0 h 454"/>
                  <a:gd name="T4" fmla="*/ 0 w 512"/>
                  <a:gd name="T5" fmla="*/ 0 h 454"/>
                  <a:gd name="T6" fmla="*/ 0 w 512"/>
                  <a:gd name="T7" fmla="*/ 0 h 454"/>
                  <a:gd name="T8" fmla="*/ 0 w 512"/>
                  <a:gd name="T9" fmla="*/ 0 h 454"/>
                  <a:gd name="T10" fmla="*/ 0 w 512"/>
                  <a:gd name="T11" fmla="*/ 0 h 454"/>
                  <a:gd name="T12" fmla="*/ 0 w 512"/>
                  <a:gd name="T13" fmla="*/ 0 h 454"/>
                  <a:gd name="T14" fmla="*/ 0 w 512"/>
                  <a:gd name="T15" fmla="*/ 0 h 454"/>
                  <a:gd name="T16" fmla="*/ 0 w 512"/>
                  <a:gd name="T17" fmla="*/ 0 h 454"/>
                  <a:gd name="T18" fmla="*/ 0 w 512"/>
                  <a:gd name="T19" fmla="*/ 0 h 454"/>
                  <a:gd name="T20" fmla="*/ 0 w 512"/>
                  <a:gd name="T21" fmla="*/ 0 h 454"/>
                  <a:gd name="T22" fmla="*/ 0 w 512"/>
                  <a:gd name="T23" fmla="*/ 0 h 454"/>
                  <a:gd name="T24" fmla="*/ 0 w 512"/>
                  <a:gd name="T25" fmla="*/ 0 h 454"/>
                  <a:gd name="T26" fmla="*/ 0 w 512"/>
                  <a:gd name="T27" fmla="*/ 0 h 454"/>
                  <a:gd name="T28" fmla="*/ 0 w 512"/>
                  <a:gd name="T29" fmla="*/ 0 h 454"/>
                  <a:gd name="T30" fmla="*/ 0 w 512"/>
                  <a:gd name="T31" fmla="*/ 0 h 454"/>
                  <a:gd name="T32" fmla="*/ 0 w 512"/>
                  <a:gd name="T33" fmla="*/ 0 h 454"/>
                  <a:gd name="T34" fmla="*/ 0 w 512"/>
                  <a:gd name="T35" fmla="*/ 0 h 454"/>
                  <a:gd name="T36" fmla="*/ 0 w 512"/>
                  <a:gd name="T37" fmla="*/ 0 h 454"/>
                  <a:gd name="T38" fmla="*/ 0 w 512"/>
                  <a:gd name="T39" fmla="*/ 0 h 454"/>
                  <a:gd name="T40" fmla="*/ 0 w 512"/>
                  <a:gd name="T41" fmla="*/ 0 h 454"/>
                  <a:gd name="T42" fmla="*/ 0 w 512"/>
                  <a:gd name="T43" fmla="*/ 0 h 454"/>
                  <a:gd name="T44" fmla="*/ 0 w 512"/>
                  <a:gd name="T45" fmla="*/ 0 h 454"/>
                  <a:gd name="T46" fmla="*/ 0 w 512"/>
                  <a:gd name="T47" fmla="*/ 0 h 454"/>
                  <a:gd name="T48" fmla="*/ 0 w 512"/>
                  <a:gd name="T49" fmla="*/ 0 h 454"/>
                  <a:gd name="T50" fmla="*/ 0 w 512"/>
                  <a:gd name="T51" fmla="*/ 0 h 45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2"/>
                  <a:gd name="T79" fmla="*/ 0 h 454"/>
                  <a:gd name="T80" fmla="*/ 512 w 512"/>
                  <a:gd name="T81" fmla="*/ 454 h 45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2" h="454">
                    <a:moveTo>
                      <a:pt x="136" y="439"/>
                    </a:moveTo>
                    <a:lnTo>
                      <a:pt x="129" y="435"/>
                    </a:lnTo>
                    <a:lnTo>
                      <a:pt x="377" y="438"/>
                    </a:lnTo>
                    <a:lnTo>
                      <a:pt x="370" y="442"/>
                    </a:lnTo>
                    <a:lnTo>
                      <a:pt x="497" y="225"/>
                    </a:lnTo>
                    <a:lnTo>
                      <a:pt x="497" y="233"/>
                    </a:lnTo>
                    <a:lnTo>
                      <a:pt x="376" y="12"/>
                    </a:lnTo>
                    <a:lnTo>
                      <a:pt x="383" y="16"/>
                    </a:lnTo>
                    <a:lnTo>
                      <a:pt x="131" y="19"/>
                    </a:lnTo>
                    <a:lnTo>
                      <a:pt x="138" y="15"/>
                    </a:lnTo>
                    <a:lnTo>
                      <a:pt x="15" y="226"/>
                    </a:lnTo>
                    <a:lnTo>
                      <a:pt x="15" y="218"/>
                    </a:lnTo>
                    <a:lnTo>
                      <a:pt x="136" y="439"/>
                    </a:lnTo>
                    <a:close/>
                    <a:moveTo>
                      <a:pt x="1" y="226"/>
                    </a:moveTo>
                    <a:cubicBezTo>
                      <a:pt x="0" y="224"/>
                      <a:pt x="0" y="221"/>
                      <a:pt x="1" y="218"/>
                    </a:cubicBezTo>
                    <a:lnTo>
                      <a:pt x="124" y="7"/>
                    </a:lnTo>
                    <a:cubicBezTo>
                      <a:pt x="126" y="5"/>
                      <a:pt x="128" y="3"/>
                      <a:pt x="131" y="3"/>
                    </a:cubicBezTo>
                    <a:lnTo>
                      <a:pt x="383" y="0"/>
                    </a:lnTo>
                    <a:cubicBezTo>
                      <a:pt x="386" y="0"/>
                      <a:pt x="389" y="2"/>
                      <a:pt x="390" y="4"/>
                    </a:cubicBezTo>
                    <a:lnTo>
                      <a:pt x="511" y="225"/>
                    </a:lnTo>
                    <a:cubicBezTo>
                      <a:pt x="512" y="228"/>
                      <a:pt x="512" y="231"/>
                      <a:pt x="511" y="233"/>
                    </a:cubicBezTo>
                    <a:lnTo>
                      <a:pt x="384" y="450"/>
                    </a:lnTo>
                    <a:cubicBezTo>
                      <a:pt x="382" y="453"/>
                      <a:pt x="380" y="454"/>
                      <a:pt x="377" y="454"/>
                    </a:cubicBezTo>
                    <a:lnTo>
                      <a:pt x="129" y="451"/>
                    </a:lnTo>
                    <a:cubicBezTo>
                      <a:pt x="126" y="451"/>
                      <a:pt x="123" y="449"/>
                      <a:pt x="122" y="446"/>
                    </a:cubicBezTo>
                    <a:lnTo>
                      <a:pt x="1" y="22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69" name="Freeform 2544"/>
              <p:cNvSpPr>
                <a:spLocks/>
              </p:cNvSpPr>
              <p:nvPr/>
            </p:nvSpPr>
            <p:spPr bwMode="auto">
              <a:xfrm>
                <a:off x="1271" y="1577"/>
                <a:ext cx="77" cy="75"/>
              </a:xfrm>
              <a:custGeom>
                <a:avLst/>
                <a:gdLst>
                  <a:gd name="T0" fmla="*/ 20 w 77"/>
                  <a:gd name="T1" fmla="*/ 74 h 75"/>
                  <a:gd name="T2" fmla="*/ 57 w 77"/>
                  <a:gd name="T3" fmla="*/ 75 h 75"/>
                  <a:gd name="T4" fmla="*/ 77 w 77"/>
                  <a:gd name="T5" fmla="*/ 38 h 75"/>
                  <a:gd name="T6" fmla="*/ 57 w 77"/>
                  <a:gd name="T7" fmla="*/ 0 h 75"/>
                  <a:gd name="T8" fmla="*/ 19 w 77"/>
                  <a:gd name="T9" fmla="*/ 1 h 75"/>
                  <a:gd name="T10" fmla="*/ 0 w 77"/>
                  <a:gd name="T11" fmla="*/ 38 h 75"/>
                  <a:gd name="T12" fmla="*/ 20 w 77"/>
                  <a:gd name="T13" fmla="*/ 74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20" y="74"/>
                    </a:moveTo>
                    <a:lnTo>
                      <a:pt x="57" y="75"/>
                    </a:lnTo>
                    <a:lnTo>
                      <a:pt x="77" y="38"/>
                    </a:lnTo>
                    <a:lnTo>
                      <a:pt x="57" y="0"/>
                    </a:lnTo>
                    <a:lnTo>
                      <a:pt x="19" y="1"/>
                    </a:lnTo>
                    <a:lnTo>
                      <a:pt x="0" y="38"/>
                    </a:lnTo>
                    <a:lnTo>
                      <a:pt x="20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70" name="Freeform 2545"/>
              <p:cNvSpPr>
                <a:spLocks/>
              </p:cNvSpPr>
              <p:nvPr/>
            </p:nvSpPr>
            <p:spPr bwMode="auto">
              <a:xfrm>
                <a:off x="1271" y="1577"/>
                <a:ext cx="77" cy="75"/>
              </a:xfrm>
              <a:custGeom>
                <a:avLst/>
                <a:gdLst>
                  <a:gd name="T0" fmla="*/ 20 w 77"/>
                  <a:gd name="T1" fmla="*/ 74 h 75"/>
                  <a:gd name="T2" fmla="*/ 57 w 77"/>
                  <a:gd name="T3" fmla="*/ 75 h 75"/>
                  <a:gd name="T4" fmla="*/ 77 w 77"/>
                  <a:gd name="T5" fmla="*/ 38 h 75"/>
                  <a:gd name="T6" fmla="*/ 57 w 77"/>
                  <a:gd name="T7" fmla="*/ 0 h 75"/>
                  <a:gd name="T8" fmla="*/ 19 w 77"/>
                  <a:gd name="T9" fmla="*/ 1 h 75"/>
                  <a:gd name="T10" fmla="*/ 0 w 77"/>
                  <a:gd name="T11" fmla="*/ 38 h 75"/>
                  <a:gd name="T12" fmla="*/ 20 w 77"/>
                  <a:gd name="T13" fmla="*/ 74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20" y="74"/>
                    </a:moveTo>
                    <a:lnTo>
                      <a:pt x="57" y="75"/>
                    </a:lnTo>
                    <a:lnTo>
                      <a:pt x="77" y="38"/>
                    </a:lnTo>
                    <a:lnTo>
                      <a:pt x="57" y="0"/>
                    </a:lnTo>
                    <a:lnTo>
                      <a:pt x="19" y="1"/>
                    </a:lnTo>
                    <a:lnTo>
                      <a:pt x="0" y="38"/>
                    </a:lnTo>
                    <a:lnTo>
                      <a:pt x="20" y="74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71" name="Freeform 2546"/>
              <p:cNvSpPr>
                <a:spLocks noEditPoints="1"/>
              </p:cNvSpPr>
              <p:nvPr/>
            </p:nvSpPr>
            <p:spPr bwMode="auto">
              <a:xfrm>
                <a:off x="1269" y="1576"/>
                <a:ext cx="80" cy="77"/>
              </a:xfrm>
              <a:custGeom>
                <a:avLst/>
                <a:gdLst>
                  <a:gd name="T0" fmla="*/ 0 w 522"/>
                  <a:gd name="T1" fmla="*/ 0 h 458"/>
                  <a:gd name="T2" fmla="*/ 0 w 522"/>
                  <a:gd name="T3" fmla="*/ 0 h 458"/>
                  <a:gd name="T4" fmla="*/ 0 w 522"/>
                  <a:gd name="T5" fmla="*/ 0 h 458"/>
                  <a:gd name="T6" fmla="*/ 0 w 522"/>
                  <a:gd name="T7" fmla="*/ 0 h 458"/>
                  <a:gd name="T8" fmla="*/ 0 w 522"/>
                  <a:gd name="T9" fmla="*/ 0 h 458"/>
                  <a:gd name="T10" fmla="*/ 0 w 522"/>
                  <a:gd name="T11" fmla="*/ 0 h 458"/>
                  <a:gd name="T12" fmla="*/ 0 w 522"/>
                  <a:gd name="T13" fmla="*/ 0 h 458"/>
                  <a:gd name="T14" fmla="*/ 0 w 522"/>
                  <a:gd name="T15" fmla="*/ 0 h 458"/>
                  <a:gd name="T16" fmla="*/ 0 w 522"/>
                  <a:gd name="T17" fmla="*/ 0 h 458"/>
                  <a:gd name="T18" fmla="*/ 0 w 522"/>
                  <a:gd name="T19" fmla="*/ 0 h 458"/>
                  <a:gd name="T20" fmla="*/ 0 w 522"/>
                  <a:gd name="T21" fmla="*/ 0 h 458"/>
                  <a:gd name="T22" fmla="*/ 0 w 522"/>
                  <a:gd name="T23" fmla="*/ 0 h 458"/>
                  <a:gd name="T24" fmla="*/ 0 w 522"/>
                  <a:gd name="T25" fmla="*/ 0 h 458"/>
                  <a:gd name="T26" fmla="*/ 0 w 522"/>
                  <a:gd name="T27" fmla="*/ 0 h 458"/>
                  <a:gd name="T28" fmla="*/ 0 w 522"/>
                  <a:gd name="T29" fmla="*/ 0 h 458"/>
                  <a:gd name="T30" fmla="*/ 0 w 522"/>
                  <a:gd name="T31" fmla="*/ 0 h 458"/>
                  <a:gd name="T32" fmla="*/ 0 w 522"/>
                  <a:gd name="T33" fmla="*/ 0 h 458"/>
                  <a:gd name="T34" fmla="*/ 0 w 522"/>
                  <a:gd name="T35" fmla="*/ 0 h 458"/>
                  <a:gd name="T36" fmla="*/ 0 w 522"/>
                  <a:gd name="T37" fmla="*/ 0 h 458"/>
                  <a:gd name="T38" fmla="*/ 0 w 522"/>
                  <a:gd name="T39" fmla="*/ 0 h 458"/>
                  <a:gd name="T40" fmla="*/ 0 w 522"/>
                  <a:gd name="T41" fmla="*/ 0 h 458"/>
                  <a:gd name="T42" fmla="*/ 0 w 522"/>
                  <a:gd name="T43" fmla="*/ 0 h 458"/>
                  <a:gd name="T44" fmla="*/ 0 w 522"/>
                  <a:gd name="T45" fmla="*/ 0 h 458"/>
                  <a:gd name="T46" fmla="*/ 0 w 522"/>
                  <a:gd name="T47" fmla="*/ 0 h 458"/>
                  <a:gd name="T48" fmla="*/ 0 w 522"/>
                  <a:gd name="T49" fmla="*/ 0 h 458"/>
                  <a:gd name="T50" fmla="*/ 0 w 522"/>
                  <a:gd name="T51" fmla="*/ 0 h 45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2"/>
                  <a:gd name="T79" fmla="*/ 0 h 458"/>
                  <a:gd name="T80" fmla="*/ 522 w 522"/>
                  <a:gd name="T81" fmla="*/ 458 h 45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2" h="458">
                    <a:moveTo>
                      <a:pt x="146" y="443"/>
                    </a:moveTo>
                    <a:lnTo>
                      <a:pt x="139" y="439"/>
                    </a:lnTo>
                    <a:lnTo>
                      <a:pt x="387" y="442"/>
                    </a:lnTo>
                    <a:lnTo>
                      <a:pt x="380" y="446"/>
                    </a:lnTo>
                    <a:lnTo>
                      <a:pt x="507" y="228"/>
                    </a:lnTo>
                    <a:lnTo>
                      <a:pt x="507" y="236"/>
                    </a:lnTo>
                    <a:lnTo>
                      <a:pt x="380" y="12"/>
                    </a:lnTo>
                    <a:lnTo>
                      <a:pt x="387" y="16"/>
                    </a:lnTo>
                    <a:lnTo>
                      <a:pt x="136" y="19"/>
                    </a:lnTo>
                    <a:lnTo>
                      <a:pt x="142" y="15"/>
                    </a:lnTo>
                    <a:lnTo>
                      <a:pt x="15" y="233"/>
                    </a:lnTo>
                    <a:lnTo>
                      <a:pt x="15" y="225"/>
                    </a:lnTo>
                    <a:lnTo>
                      <a:pt x="146" y="443"/>
                    </a:lnTo>
                    <a:close/>
                    <a:moveTo>
                      <a:pt x="1" y="233"/>
                    </a:moveTo>
                    <a:cubicBezTo>
                      <a:pt x="0" y="231"/>
                      <a:pt x="0" y="227"/>
                      <a:pt x="1" y="225"/>
                    </a:cubicBezTo>
                    <a:lnTo>
                      <a:pt x="129" y="7"/>
                    </a:lnTo>
                    <a:cubicBezTo>
                      <a:pt x="130" y="5"/>
                      <a:pt x="133" y="3"/>
                      <a:pt x="135" y="3"/>
                    </a:cubicBezTo>
                    <a:lnTo>
                      <a:pt x="387" y="0"/>
                    </a:lnTo>
                    <a:cubicBezTo>
                      <a:pt x="390" y="0"/>
                      <a:pt x="393" y="1"/>
                      <a:pt x="394" y="4"/>
                    </a:cubicBezTo>
                    <a:lnTo>
                      <a:pt x="521" y="229"/>
                    </a:lnTo>
                    <a:cubicBezTo>
                      <a:pt x="522" y="231"/>
                      <a:pt x="522" y="234"/>
                      <a:pt x="521" y="236"/>
                    </a:cubicBezTo>
                    <a:lnTo>
                      <a:pt x="394" y="454"/>
                    </a:lnTo>
                    <a:cubicBezTo>
                      <a:pt x="392" y="457"/>
                      <a:pt x="389" y="458"/>
                      <a:pt x="387" y="458"/>
                    </a:cubicBezTo>
                    <a:lnTo>
                      <a:pt x="139" y="455"/>
                    </a:lnTo>
                    <a:cubicBezTo>
                      <a:pt x="136" y="455"/>
                      <a:pt x="133" y="453"/>
                      <a:pt x="132" y="451"/>
                    </a:cubicBezTo>
                    <a:lnTo>
                      <a:pt x="1" y="23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72" name="Freeform 2547"/>
              <p:cNvSpPr>
                <a:spLocks/>
              </p:cNvSpPr>
              <p:nvPr/>
            </p:nvSpPr>
            <p:spPr bwMode="auto">
              <a:xfrm>
                <a:off x="1149" y="1576"/>
                <a:ext cx="77" cy="75"/>
              </a:xfrm>
              <a:custGeom>
                <a:avLst/>
                <a:gdLst>
                  <a:gd name="T0" fmla="*/ 19 w 77"/>
                  <a:gd name="T1" fmla="*/ 75 h 75"/>
                  <a:gd name="T2" fmla="*/ 58 w 77"/>
                  <a:gd name="T3" fmla="*/ 75 h 75"/>
                  <a:gd name="T4" fmla="*/ 77 w 77"/>
                  <a:gd name="T5" fmla="*/ 38 h 75"/>
                  <a:gd name="T6" fmla="*/ 58 w 77"/>
                  <a:gd name="T7" fmla="*/ 0 h 75"/>
                  <a:gd name="T8" fmla="*/ 19 w 77"/>
                  <a:gd name="T9" fmla="*/ 0 h 75"/>
                  <a:gd name="T10" fmla="*/ 0 w 77"/>
                  <a:gd name="T11" fmla="*/ 37 h 75"/>
                  <a:gd name="T12" fmla="*/ 19 w 77"/>
                  <a:gd name="T13" fmla="*/ 75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19" y="75"/>
                    </a:moveTo>
                    <a:lnTo>
                      <a:pt x="58" y="75"/>
                    </a:lnTo>
                    <a:lnTo>
                      <a:pt x="77" y="38"/>
                    </a:lnTo>
                    <a:lnTo>
                      <a:pt x="58" y="0"/>
                    </a:lnTo>
                    <a:lnTo>
                      <a:pt x="19" y="0"/>
                    </a:lnTo>
                    <a:lnTo>
                      <a:pt x="0" y="37"/>
                    </a:lnTo>
                    <a:lnTo>
                      <a:pt x="19" y="75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73" name="Freeform 2548"/>
              <p:cNvSpPr>
                <a:spLocks/>
              </p:cNvSpPr>
              <p:nvPr/>
            </p:nvSpPr>
            <p:spPr bwMode="auto">
              <a:xfrm>
                <a:off x="1149" y="1576"/>
                <a:ext cx="77" cy="75"/>
              </a:xfrm>
              <a:custGeom>
                <a:avLst/>
                <a:gdLst>
                  <a:gd name="T0" fmla="*/ 19 w 77"/>
                  <a:gd name="T1" fmla="*/ 75 h 75"/>
                  <a:gd name="T2" fmla="*/ 58 w 77"/>
                  <a:gd name="T3" fmla="*/ 75 h 75"/>
                  <a:gd name="T4" fmla="*/ 77 w 77"/>
                  <a:gd name="T5" fmla="*/ 38 h 75"/>
                  <a:gd name="T6" fmla="*/ 58 w 77"/>
                  <a:gd name="T7" fmla="*/ 0 h 75"/>
                  <a:gd name="T8" fmla="*/ 19 w 77"/>
                  <a:gd name="T9" fmla="*/ 0 h 75"/>
                  <a:gd name="T10" fmla="*/ 0 w 77"/>
                  <a:gd name="T11" fmla="*/ 37 h 75"/>
                  <a:gd name="T12" fmla="*/ 19 w 77"/>
                  <a:gd name="T13" fmla="*/ 75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19" y="75"/>
                    </a:moveTo>
                    <a:lnTo>
                      <a:pt x="58" y="75"/>
                    </a:lnTo>
                    <a:lnTo>
                      <a:pt x="77" y="38"/>
                    </a:lnTo>
                    <a:lnTo>
                      <a:pt x="58" y="0"/>
                    </a:lnTo>
                    <a:lnTo>
                      <a:pt x="19" y="0"/>
                    </a:lnTo>
                    <a:lnTo>
                      <a:pt x="0" y="37"/>
                    </a:lnTo>
                    <a:lnTo>
                      <a:pt x="19" y="75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74" name="Freeform 2549"/>
              <p:cNvSpPr>
                <a:spLocks noEditPoints="1"/>
              </p:cNvSpPr>
              <p:nvPr/>
            </p:nvSpPr>
            <p:spPr bwMode="auto">
              <a:xfrm>
                <a:off x="1148" y="1575"/>
                <a:ext cx="79" cy="77"/>
              </a:xfrm>
              <a:custGeom>
                <a:avLst/>
                <a:gdLst>
                  <a:gd name="T0" fmla="*/ 0 w 523"/>
                  <a:gd name="T1" fmla="*/ 0 h 458"/>
                  <a:gd name="T2" fmla="*/ 0 w 523"/>
                  <a:gd name="T3" fmla="*/ 0 h 458"/>
                  <a:gd name="T4" fmla="*/ 0 w 523"/>
                  <a:gd name="T5" fmla="*/ 0 h 458"/>
                  <a:gd name="T6" fmla="*/ 0 w 523"/>
                  <a:gd name="T7" fmla="*/ 0 h 458"/>
                  <a:gd name="T8" fmla="*/ 0 w 523"/>
                  <a:gd name="T9" fmla="*/ 0 h 458"/>
                  <a:gd name="T10" fmla="*/ 0 w 523"/>
                  <a:gd name="T11" fmla="*/ 0 h 458"/>
                  <a:gd name="T12" fmla="*/ 0 w 523"/>
                  <a:gd name="T13" fmla="*/ 0 h 458"/>
                  <a:gd name="T14" fmla="*/ 0 w 523"/>
                  <a:gd name="T15" fmla="*/ 0 h 458"/>
                  <a:gd name="T16" fmla="*/ 0 w 523"/>
                  <a:gd name="T17" fmla="*/ 0 h 458"/>
                  <a:gd name="T18" fmla="*/ 0 w 523"/>
                  <a:gd name="T19" fmla="*/ 0 h 458"/>
                  <a:gd name="T20" fmla="*/ 0 w 523"/>
                  <a:gd name="T21" fmla="*/ 0 h 458"/>
                  <a:gd name="T22" fmla="*/ 0 w 523"/>
                  <a:gd name="T23" fmla="*/ 0 h 458"/>
                  <a:gd name="T24" fmla="*/ 0 w 523"/>
                  <a:gd name="T25" fmla="*/ 0 h 458"/>
                  <a:gd name="T26" fmla="*/ 0 w 523"/>
                  <a:gd name="T27" fmla="*/ 0 h 458"/>
                  <a:gd name="T28" fmla="*/ 0 w 523"/>
                  <a:gd name="T29" fmla="*/ 0 h 458"/>
                  <a:gd name="T30" fmla="*/ 0 w 523"/>
                  <a:gd name="T31" fmla="*/ 0 h 458"/>
                  <a:gd name="T32" fmla="*/ 0 w 523"/>
                  <a:gd name="T33" fmla="*/ 0 h 458"/>
                  <a:gd name="T34" fmla="*/ 0 w 523"/>
                  <a:gd name="T35" fmla="*/ 0 h 458"/>
                  <a:gd name="T36" fmla="*/ 0 w 523"/>
                  <a:gd name="T37" fmla="*/ 0 h 458"/>
                  <a:gd name="T38" fmla="*/ 0 w 523"/>
                  <a:gd name="T39" fmla="*/ 0 h 458"/>
                  <a:gd name="T40" fmla="*/ 0 w 523"/>
                  <a:gd name="T41" fmla="*/ 0 h 458"/>
                  <a:gd name="T42" fmla="*/ 0 w 523"/>
                  <a:gd name="T43" fmla="*/ 0 h 458"/>
                  <a:gd name="T44" fmla="*/ 0 w 523"/>
                  <a:gd name="T45" fmla="*/ 0 h 458"/>
                  <a:gd name="T46" fmla="*/ 0 w 523"/>
                  <a:gd name="T47" fmla="*/ 0 h 458"/>
                  <a:gd name="T48" fmla="*/ 0 w 523"/>
                  <a:gd name="T49" fmla="*/ 0 h 458"/>
                  <a:gd name="T50" fmla="*/ 0 w 523"/>
                  <a:gd name="T51" fmla="*/ 0 h 45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3"/>
                  <a:gd name="T79" fmla="*/ 0 h 458"/>
                  <a:gd name="T80" fmla="*/ 523 w 523"/>
                  <a:gd name="T81" fmla="*/ 458 h 45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3" h="458">
                    <a:moveTo>
                      <a:pt x="137" y="446"/>
                    </a:moveTo>
                    <a:lnTo>
                      <a:pt x="130" y="442"/>
                    </a:lnTo>
                    <a:lnTo>
                      <a:pt x="388" y="442"/>
                    </a:lnTo>
                    <a:lnTo>
                      <a:pt x="381" y="446"/>
                    </a:lnTo>
                    <a:lnTo>
                      <a:pt x="508" y="229"/>
                    </a:lnTo>
                    <a:lnTo>
                      <a:pt x="508" y="237"/>
                    </a:lnTo>
                    <a:lnTo>
                      <a:pt x="381" y="12"/>
                    </a:lnTo>
                    <a:lnTo>
                      <a:pt x="388" y="16"/>
                    </a:lnTo>
                    <a:lnTo>
                      <a:pt x="136" y="19"/>
                    </a:lnTo>
                    <a:lnTo>
                      <a:pt x="142" y="15"/>
                    </a:lnTo>
                    <a:lnTo>
                      <a:pt x="16" y="232"/>
                    </a:lnTo>
                    <a:lnTo>
                      <a:pt x="16" y="224"/>
                    </a:lnTo>
                    <a:lnTo>
                      <a:pt x="137" y="446"/>
                    </a:lnTo>
                    <a:close/>
                    <a:moveTo>
                      <a:pt x="2" y="232"/>
                    </a:moveTo>
                    <a:cubicBezTo>
                      <a:pt x="0" y="229"/>
                      <a:pt x="0" y="226"/>
                      <a:pt x="2" y="224"/>
                    </a:cubicBezTo>
                    <a:lnTo>
                      <a:pt x="129" y="7"/>
                    </a:lnTo>
                    <a:cubicBezTo>
                      <a:pt x="130" y="5"/>
                      <a:pt x="133" y="3"/>
                      <a:pt x="135" y="3"/>
                    </a:cubicBezTo>
                    <a:lnTo>
                      <a:pt x="388" y="0"/>
                    </a:lnTo>
                    <a:cubicBezTo>
                      <a:pt x="391" y="0"/>
                      <a:pt x="394" y="2"/>
                      <a:pt x="395" y="4"/>
                    </a:cubicBezTo>
                    <a:lnTo>
                      <a:pt x="522" y="229"/>
                    </a:lnTo>
                    <a:cubicBezTo>
                      <a:pt x="523" y="231"/>
                      <a:pt x="523" y="234"/>
                      <a:pt x="522" y="237"/>
                    </a:cubicBezTo>
                    <a:lnTo>
                      <a:pt x="395" y="454"/>
                    </a:lnTo>
                    <a:cubicBezTo>
                      <a:pt x="394" y="456"/>
                      <a:pt x="391" y="458"/>
                      <a:pt x="388" y="458"/>
                    </a:cubicBezTo>
                    <a:lnTo>
                      <a:pt x="130" y="458"/>
                    </a:lnTo>
                    <a:cubicBezTo>
                      <a:pt x="127" y="458"/>
                      <a:pt x="125" y="456"/>
                      <a:pt x="123" y="453"/>
                    </a:cubicBezTo>
                    <a:lnTo>
                      <a:pt x="2" y="2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75" name="Freeform 2550"/>
              <p:cNvSpPr>
                <a:spLocks/>
              </p:cNvSpPr>
              <p:nvPr/>
            </p:nvSpPr>
            <p:spPr bwMode="auto">
              <a:xfrm>
                <a:off x="1335" y="1538"/>
                <a:ext cx="77" cy="75"/>
              </a:xfrm>
              <a:custGeom>
                <a:avLst/>
                <a:gdLst>
                  <a:gd name="T0" fmla="*/ 19 w 77"/>
                  <a:gd name="T1" fmla="*/ 74 h 75"/>
                  <a:gd name="T2" fmla="*/ 57 w 77"/>
                  <a:gd name="T3" fmla="*/ 75 h 75"/>
                  <a:gd name="T4" fmla="*/ 77 w 77"/>
                  <a:gd name="T5" fmla="*/ 38 h 75"/>
                  <a:gd name="T6" fmla="*/ 57 w 77"/>
                  <a:gd name="T7" fmla="*/ 0 h 75"/>
                  <a:gd name="T8" fmla="*/ 19 w 77"/>
                  <a:gd name="T9" fmla="*/ 1 h 75"/>
                  <a:gd name="T10" fmla="*/ 0 w 77"/>
                  <a:gd name="T11" fmla="*/ 36 h 75"/>
                  <a:gd name="T12" fmla="*/ 19 w 77"/>
                  <a:gd name="T13" fmla="*/ 74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19" y="74"/>
                    </a:moveTo>
                    <a:lnTo>
                      <a:pt x="57" y="75"/>
                    </a:lnTo>
                    <a:lnTo>
                      <a:pt x="77" y="38"/>
                    </a:lnTo>
                    <a:lnTo>
                      <a:pt x="57" y="0"/>
                    </a:lnTo>
                    <a:lnTo>
                      <a:pt x="19" y="1"/>
                    </a:lnTo>
                    <a:lnTo>
                      <a:pt x="0" y="36"/>
                    </a:lnTo>
                    <a:lnTo>
                      <a:pt x="19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76" name="Freeform 2551"/>
              <p:cNvSpPr>
                <a:spLocks/>
              </p:cNvSpPr>
              <p:nvPr/>
            </p:nvSpPr>
            <p:spPr bwMode="auto">
              <a:xfrm>
                <a:off x="1335" y="1538"/>
                <a:ext cx="77" cy="75"/>
              </a:xfrm>
              <a:custGeom>
                <a:avLst/>
                <a:gdLst>
                  <a:gd name="T0" fmla="*/ 19 w 77"/>
                  <a:gd name="T1" fmla="*/ 74 h 75"/>
                  <a:gd name="T2" fmla="*/ 57 w 77"/>
                  <a:gd name="T3" fmla="*/ 75 h 75"/>
                  <a:gd name="T4" fmla="*/ 77 w 77"/>
                  <a:gd name="T5" fmla="*/ 38 h 75"/>
                  <a:gd name="T6" fmla="*/ 57 w 77"/>
                  <a:gd name="T7" fmla="*/ 0 h 75"/>
                  <a:gd name="T8" fmla="*/ 19 w 77"/>
                  <a:gd name="T9" fmla="*/ 1 h 75"/>
                  <a:gd name="T10" fmla="*/ 0 w 77"/>
                  <a:gd name="T11" fmla="*/ 36 h 75"/>
                  <a:gd name="T12" fmla="*/ 19 w 77"/>
                  <a:gd name="T13" fmla="*/ 74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19" y="74"/>
                    </a:moveTo>
                    <a:lnTo>
                      <a:pt x="57" y="75"/>
                    </a:lnTo>
                    <a:lnTo>
                      <a:pt x="77" y="38"/>
                    </a:lnTo>
                    <a:lnTo>
                      <a:pt x="57" y="0"/>
                    </a:lnTo>
                    <a:lnTo>
                      <a:pt x="19" y="1"/>
                    </a:lnTo>
                    <a:lnTo>
                      <a:pt x="0" y="36"/>
                    </a:lnTo>
                    <a:lnTo>
                      <a:pt x="19" y="74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77" name="Freeform 2552"/>
              <p:cNvSpPr>
                <a:spLocks noEditPoints="1"/>
              </p:cNvSpPr>
              <p:nvPr/>
            </p:nvSpPr>
            <p:spPr bwMode="auto">
              <a:xfrm>
                <a:off x="1334" y="1537"/>
                <a:ext cx="79" cy="77"/>
              </a:xfrm>
              <a:custGeom>
                <a:avLst/>
                <a:gdLst>
                  <a:gd name="T0" fmla="*/ 0 w 519"/>
                  <a:gd name="T1" fmla="*/ 0 h 458"/>
                  <a:gd name="T2" fmla="*/ 0 w 519"/>
                  <a:gd name="T3" fmla="*/ 0 h 458"/>
                  <a:gd name="T4" fmla="*/ 0 w 519"/>
                  <a:gd name="T5" fmla="*/ 0 h 458"/>
                  <a:gd name="T6" fmla="*/ 0 w 519"/>
                  <a:gd name="T7" fmla="*/ 0 h 458"/>
                  <a:gd name="T8" fmla="*/ 0 w 519"/>
                  <a:gd name="T9" fmla="*/ 0 h 458"/>
                  <a:gd name="T10" fmla="*/ 0 w 519"/>
                  <a:gd name="T11" fmla="*/ 0 h 458"/>
                  <a:gd name="T12" fmla="*/ 0 w 519"/>
                  <a:gd name="T13" fmla="*/ 0 h 458"/>
                  <a:gd name="T14" fmla="*/ 0 w 519"/>
                  <a:gd name="T15" fmla="*/ 0 h 458"/>
                  <a:gd name="T16" fmla="*/ 0 w 519"/>
                  <a:gd name="T17" fmla="*/ 0 h 458"/>
                  <a:gd name="T18" fmla="*/ 0 w 519"/>
                  <a:gd name="T19" fmla="*/ 0 h 458"/>
                  <a:gd name="T20" fmla="*/ 0 w 519"/>
                  <a:gd name="T21" fmla="*/ 0 h 458"/>
                  <a:gd name="T22" fmla="*/ 0 w 519"/>
                  <a:gd name="T23" fmla="*/ 0 h 458"/>
                  <a:gd name="T24" fmla="*/ 0 w 519"/>
                  <a:gd name="T25" fmla="*/ 0 h 458"/>
                  <a:gd name="T26" fmla="*/ 0 w 519"/>
                  <a:gd name="T27" fmla="*/ 0 h 458"/>
                  <a:gd name="T28" fmla="*/ 0 w 519"/>
                  <a:gd name="T29" fmla="*/ 0 h 458"/>
                  <a:gd name="T30" fmla="*/ 0 w 519"/>
                  <a:gd name="T31" fmla="*/ 0 h 458"/>
                  <a:gd name="T32" fmla="*/ 0 w 519"/>
                  <a:gd name="T33" fmla="*/ 0 h 458"/>
                  <a:gd name="T34" fmla="*/ 0 w 519"/>
                  <a:gd name="T35" fmla="*/ 0 h 458"/>
                  <a:gd name="T36" fmla="*/ 0 w 519"/>
                  <a:gd name="T37" fmla="*/ 0 h 458"/>
                  <a:gd name="T38" fmla="*/ 0 w 519"/>
                  <a:gd name="T39" fmla="*/ 0 h 458"/>
                  <a:gd name="T40" fmla="*/ 0 w 519"/>
                  <a:gd name="T41" fmla="*/ 0 h 458"/>
                  <a:gd name="T42" fmla="*/ 0 w 519"/>
                  <a:gd name="T43" fmla="*/ 0 h 458"/>
                  <a:gd name="T44" fmla="*/ 0 w 519"/>
                  <a:gd name="T45" fmla="*/ 0 h 458"/>
                  <a:gd name="T46" fmla="*/ 0 w 519"/>
                  <a:gd name="T47" fmla="*/ 0 h 458"/>
                  <a:gd name="T48" fmla="*/ 0 w 519"/>
                  <a:gd name="T49" fmla="*/ 0 h 458"/>
                  <a:gd name="T50" fmla="*/ 0 w 519"/>
                  <a:gd name="T51" fmla="*/ 0 h 45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9"/>
                  <a:gd name="T79" fmla="*/ 0 h 458"/>
                  <a:gd name="T80" fmla="*/ 519 w 519"/>
                  <a:gd name="T81" fmla="*/ 458 h 45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9" h="458">
                    <a:moveTo>
                      <a:pt x="143" y="443"/>
                    </a:moveTo>
                    <a:lnTo>
                      <a:pt x="136" y="439"/>
                    </a:lnTo>
                    <a:lnTo>
                      <a:pt x="384" y="442"/>
                    </a:lnTo>
                    <a:lnTo>
                      <a:pt x="377" y="446"/>
                    </a:lnTo>
                    <a:lnTo>
                      <a:pt x="504" y="229"/>
                    </a:lnTo>
                    <a:lnTo>
                      <a:pt x="504" y="237"/>
                    </a:lnTo>
                    <a:lnTo>
                      <a:pt x="376" y="12"/>
                    </a:lnTo>
                    <a:lnTo>
                      <a:pt x="383" y="16"/>
                    </a:lnTo>
                    <a:lnTo>
                      <a:pt x="131" y="20"/>
                    </a:lnTo>
                    <a:lnTo>
                      <a:pt x="138" y="16"/>
                    </a:lnTo>
                    <a:lnTo>
                      <a:pt x="15" y="227"/>
                    </a:lnTo>
                    <a:lnTo>
                      <a:pt x="15" y="219"/>
                    </a:lnTo>
                    <a:lnTo>
                      <a:pt x="143" y="443"/>
                    </a:lnTo>
                    <a:close/>
                    <a:moveTo>
                      <a:pt x="1" y="227"/>
                    </a:moveTo>
                    <a:cubicBezTo>
                      <a:pt x="0" y="224"/>
                      <a:pt x="0" y="221"/>
                      <a:pt x="1" y="219"/>
                    </a:cubicBezTo>
                    <a:lnTo>
                      <a:pt x="124" y="8"/>
                    </a:lnTo>
                    <a:cubicBezTo>
                      <a:pt x="126" y="5"/>
                      <a:pt x="128" y="4"/>
                      <a:pt x="131" y="4"/>
                    </a:cubicBezTo>
                    <a:lnTo>
                      <a:pt x="383" y="0"/>
                    </a:lnTo>
                    <a:cubicBezTo>
                      <a:pt x="386" y="0"/>
                      <a:pt x="389" y="2"/>
                      <a:pt x="390" y="4"/>
                    </a:cubicBezTo>
                    <a:lnTo>
                      <a:pt x="518" y="229"/>
                    </a:lnTo>
                    <a:cubicBezTo>
                      <a:pt x="519" y="232"/>
                      <a:pt x="519" y="235"/>
                      <a:pt x="517" y="237"/>
                    </a:cubicBezTo>
                    <a:lnTo>
                      <a:pt x="391" y="454"/>
                    </a:lnTo>
                    <a:cubicBezTo>
                      <a:pt x="389" y="457"/>
                      <a:pt x="387" y="458"/>
                      <a:pt x="384" y="458"/>
                    </a:cubicBezTo>
                    <a:lnTo>
                      <a:pt x="136" y="455"/>
                    </a:lnTo>
                    <a:cubicBezTo>
                      <a:pt x="133" y="455"/>
                      <a:pt x="130" y="453"/>
                      <a:pt x="129" y="451"/>
                    </a:cubicBezTo>
                    <a:lnTo>
                      <a:pt x="1" y="22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78" name="Freeform 2553"/>
              <p:cNvSpPr>
                <a:spLocks/>
              </p:cNvSpPr>
              <p:nvPr/>
            </p:nvSpPr>
            <p:spPr bwMode="auto">
              <a:xfrm>
                <a:off x="1397" y="1498"/>
                <a:ext cx="76" cy="74"/>
              </a:xfrm>
              <a:custGeom>
                <a:avLst/>
                <a:gdLst>
                  <a:gd name="T0" fmla="*/ 19 w 76"/>
                  <a:gd name="T1" fmla="*/ 74 h 74"/>
                  <a:gd name="T2" fmla="*/ 58 w 76"/>
                  <a:gd name="T3" fmla="*/ 74 h 74"/>
                  <a:gd name="T4" fmla="*/ 76 w 76"/>
                  <a:gd name="T5" fmla="*/ 38 h 74"/>
                  <a:gd name="T6" fmla="*/ 58 w 76"/>
                  <a:gd name="T7" fmla="*/ 0 h 74"/>
                  <a:gd name="T8" fmla="*/ 20 w 76"/>
                  <a:gd name="T9" fmla="*/ 0 h 74"/>
                  <a:gd name="T10" fmla="*/ 0 w 76"/>
                  <a:gd name="T11" fmla="*/ 37 h 74"/>
                  <a:gd name="T12" fmla="*/ 19 w 76"/>
                  <a:gd name="T13" fmla="*/ 74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4"/>
                  <a:gd name="T23" fmla="*/ 76 w 76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4">
                    <a:moveTo>
                      <a:pt x="19" y="74"/>
                    </a:moveTo>
                    <a:lnTo>
                      <a:pt x="58" y="74"/>
                    </a:lnTo>
                    <a:lnTo>
                      <a:pt x="76" y="38"/>
                    </a:lnTo>
                    <a:lnTo>
                      <a:pt x="58" y="0"/>
                    </a:lnTo>
                    <a:lnTo>
                      <a:pt x="20" y="0"/>
                    </a:lnTo>
                    <a:lnTo>
                      <a:pt x="0" y="37"/>
                    </a:lnTo>
                    <a:lnTo>
                      <a:pt x="19" y="74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79" name="Freeform 2554"/>
              <p:cNvSpPr>
                <a:spLocks/>
              </p:cNvSpPr>
              <p:nvPr/>
            </p:nvSpPr>
            <p:spPr bwMode="auto">
              <a:xfrm>
                <a:off x="1088" y="1614"/>
                <a:ext cx="77" cy="75"/>
              </a:xfrm>
              <a:custGeom>
                <a:avLst/>
                <a:gdLst>
                  <a:gd name="T0" fmla="*/ 19 w 77"/>
                  <a:gd name="T1" fmla="*/ 75 h 75"/>
                  <a:gd name="T2" fmla="*/ 57 w 77"/>
                  <a:gd name="T3" fmla="*/ 74 h 75"/>
                  <a:gd name="T4" fmla="*/ 77 w 77"/>
                  <a:gd name="T5" fmla="*/ 37 h 75"/>
                  <a:gd name="T6" fmla="*/ 58 w 77"/>
                  <a:gd name="T7" fmla="*/ 1 h 75"/>
                  <a:gd name="T8" fmla="*/ 19 w 77"/>
                  <a:gd name="T9" fmla="*/ 0 h 75"/>
                  <a:gd name="T10" fmla="*/ 0 w 77"/>
                  <a:gd name="T11" fmla="*/ 37 h 75"/>
                  <a:gd name="T12" fmla="*/ 19 w 77"/>
                  <a:gd name="T13" fmla="*/ 75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19" y="75"/>
                    </a:moveTo>
                    <a:lnTo>
                      <a:pt x="57" y="74"/>
                    </a:lnTo>
                    <a:lnTo>
                      <a:pt x="77" y="37"/>
                    </a:lnTo>
                    <a:lnTo>
                      <a:pt x="58" y="1"/>
                    </a:lnTo>
                    <a:lnTo>
                      <a:pt x="19" y="0"/>
                    </a:lnTo>
                    <a:lnTo>
                      <a:pt x="0" y="37"/>
                    </a:lnTo>
                    <a:lnTo>
                      <a:pt x="19" y="75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80" name="Freeform 2555"/>
              <p:cNvSpPr>
                <a:spLocks/>
              </p:cNvSpPr>
              <p:nvPr/>
            </p:nvSpPr>
            <p:spPr bwMode="auto">
              <a:xfrm>
                <a:off x="1088" y="1614"/>
                <a:ext cx="77" cy="75"/>
              </a:xfrm>
              <a:custGeom>
                <a:avLst/>
                <a:gdLst>
                  <a:gd name="T0" fmla="*/ 19 w 77"/>
                  <a:gd name="T1" fmla="*/ 75 h 75"/>
                  <a:gd name="T2" fmla="*/ 57 w 77"/>
                  <a:gd name="T3" fmla="*/ 74 h 75"/>
                  <a:gd name="T4" fmla="*/ 77 w 77"/>
                  <a:gd name="T5" fmla="*/ 37 h 75"/>
                  <a:gd name="T6" fmla="*/ 58 w 77"/>
                  <a:gd name="T7" fmla="*/ 1 h 75"/>
                  <a:gd name="T8" fmla="*/ 19 w 77"/>
                  <a:gd name="T9" fmla="*/ 0 h 75"/>
                  <a:gd name="T10" fmla="*/ 0 w 77"/>
                  <a:gd name="T11" fmla="*/ 37 h 75"/>
                  <a:gd name="T12" fmla="*/ 19 w 77"/>
                  <a:gd name="T13" fmla="*/ 75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19" y="75"/>
                    </a:moveTo>
                    <a:lnTo>
                      <a:pt x="57" y="74"/>
                    </a:lnTo>
                    <a:lnTo>
                      <a:pt x="77" y="37"/>
                    </a:lnTo>
                    <a:lnTo>
                      <a:pt x="58" y="1"/>
                    </a:lnTo>
                    <a:lnTo>
                      <a:pt x="19" y="0"/>
                    </a:lnTo>
                    <a:lnTo>
                      <a:pt x="0" y="37"/>
                    </a:lnTo>
                    <a:lnTo>
                      <a:pt x="19" y="75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8" name="Group 2757"/>
            <p:cNvGrpSpPr>
              <a:grpSpLocks/>
            </p:cNvGrpSpPr>
            <p:nvPr/>
          </p:nvGrpSpPr>
          <p:grpSpPr bwMode="auto">
            <a:xfrm>
              <a:off x="2874007" y="1814766"/>
              <a:ext cx="3246691" cy="2182563"/>
              <a:chOff x="1087" y="1612"/>
              <a:chExt cx="1065" cy="792"/>
            </a:xfrm>
          </p:grpSpPr>
          <p:sp>
            <p:nvSpPr>
              <p:cNvPr id="881" name="Freeform 2557"/>
              <p:cNvSpPr>
                <a:spLocks noEditPoints="1"/>
              </p:cNvSpPr>
              <p:nvPr/>
            </p:nvSpPr>
            <p:spPr bwMode="auto">
              <a:xfrm>
                <a:off x="1087" y="1612"/>
                <a:ext cx="79" cy="78"/>
              </a:xfrm>
              <a:custGeom>
                <a:avLst/>
                <a:gdLst>
                  <a:gd name="T0" fmla="*/ 0 w 517"/>
                  <a:gd name="T1" fmla="*/ 0 h 458"/>
                  <a:gd name="T2" fmla="*/ 0 w 517"/>
                  <a:gd name="T3" fmla="*/ 0 h 458"/>
                  <a:gd name="T4" fmla="*/ 0 w 517"/>
                  <a:gd name="T5" fmla="*/ 0 h 458"/>
                  <a:gd name="T6" fmla="*/ 0 w 517"/>
                  <a:gd name="T7" fmla="*/ 0 h 458"/>
                  <a:gd name="T8" fmla="*/ 0 w 517"/>
                  <a:gd name="T9" fmla="*/ 0 h 458"/>
                  <a:gd name="T10" fmla="*/ 0 w 517"/>
                  <a:gd name="T11" fmla="*/ 0 h 458"/>
                  <a:gd name="T12" fmla="*/ 0 w 517"/>
                  <a:gd name="T13" fmla="*/ 0 h 458"/>
                  <a:gd name="T14" fmla="*/ 0 w 517"/>
                  <a:gd name="T15" fmla="*/ 0 h 458"/>
                  <a:gd name="T16" fmla="*/ 0 w 517"/>
                  <a:gd name="T17" fmla="*/ 0 h 458"/>
                  <a:gd name="T18" fmla="*/ 0 w 517"/>
                  <a:gd name="T19" fmla="*/ 0 h 458"/>
                  <a:gd name="T20" fmla="*/ 0 w 517"/>
                  <a:gd name="T21" fmla="*/ 0 h 458"/>
                  <a:gd name="T22" fmla="*/ 0 w 517"/>
                  <a:gd name="T23" fmla="*/ 0 h 458"/>
                  <a:gd name="T24" fmla="*/ 0 w 517"/>
                  <a:gd name="T25" fmla="*/ 0 h 458"/>
                  <a:gd name="T26" fmla="*/ 0 w 517"/>
                  <a:gd name="T27" fmla="*/ 0 h 458"/>
                  <a:gd name="T28" fmla="*/ 0 w 517"/>
                  <a:gd name="T29" fmla="*/ 0 h 458"/>
                  <a:gd name="T30" fmla="*/ 0 w 517"/>
                  <a:gd name="T31" fmla="*/ 0 h 458"/>
                  <a:gd name="T32" fmla="*/ 0 w 517"/>
                  <a:gd name="T33" fmla="*/ 0 h 458"/>
                  <a:gd name="T34" fmla="*/ 0 w 517"/>
                  <a:gd name="T35" fmla="*/ 0 h 458"/>
                  <a:gd name="T36" fmla="*/ 0 w 517"/>
                  <a:gd name="T37" fmla="*/ 0 h 458"/>
                  <a:gd name="T38" fmla="*/ 0 w 517"/>
                  <a:gd name="T39" fmla="*/ 0 h 458"/>
                  <a:gd name="T40" fmla="*/ 0 w 517"/>
                  <a:gd name="T41" fmla="*/ 0 h 458"/>
                  <a:gd name="T42" fmla="*/ 0 w 517"/>
                  <a:gd name="T43" fmla="*/ 0 h 458"/>
                  <a:gd name="T44" fmla="*/ 0 w 517"/>
                  <a:gd name="T45" fmla="*/ 0 h 458"/>
                  <a:gd name="T46" fmla="*/ 0 w 517"/>
                  <a:gd name="T47" fmla="*/ 0 h 458"/>
                  <a:gd name="T48" fmla="*/ 0 w 517"/>
                  <a:gd name="T49" fmla="*/ 0 h 458"/>
                  <a:gd name="T50" fmla="*/ 0 w 517"/>
                  <a:gd name="T51" fmla="*/ 0 h 45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7"/>
                  <a:gd name="T79" fmla="*/ 0 h 458"/>
                  <a:gd name="T80" fmla="*/ 517 w 517"/>
                  <a:gd name="T81" fmla="*/ 458 h 45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7" h="458">
                    <a:moveTo>
                      <a:pt x="137" y="446"/>
                    </a:moveTo>
                    <a:lnTo>
                      <a:pt x="130" y="442"/>
                    </a:lnTo>
                    <a:lnTo>
                      <a:pt x="381" y="440"/>
                    </a:lnTo>
                    <a:lnTo>
                      <a:pt x="374" y="444"/>
                    </a:lnTo>
                    <a:lnTo>
                      <a:pt x="502" y="226"/>
                    </a:lnTo>
                    <a:lnTo>
                      <a:pt x="502" y="234"/>
                    </a:lnTo>
                    <a:lnTo>
                      <a:pt x="377" y="20"/>
                    </a:lnTo>
                    <a:lnTo>
                      <a:pt x="384" y="24"/>
                    </a:lnTo>
                    <a:lnTo>
                      <a:pt x="129" y="16"/>
                    </a:lnTo>
                    <a:lnTo>
                      <a:pt x="136" y="12"/>
                    </a:lnTo>
                    <a:lnTo>
                      <a:pt x="16" y="234"/>
                    </a:lnTo>
                    <a:lnTo>
                      <a:pt x="16" y="226"/>
                    </a:lnTo>
                    <a:lnTo>
                      <a:pt x="137" y="446"/>
                    </a:lnTo>
                    <a:close/>
                    <a:moveTo>
                      <a:pt x="2" y="234"/>
                    </a:moveTo>
                    <a:cubicBezTo>
                      <a:pt x="0" y="232"/>
                      <a:pt x="0" y="229"/>
                      <a:pt x="2" y="226"/>
                    </a:cubicBezTo>
                    <a:lnTo>
                      <a:pt x="122" y="5"/>
                    </a:lnTo>
                    <a:cubicBezTo>
                      <a:pt x="124" y="2"/>
                      <a:pt x="126" y="0"/>
                      <a:pt x="129" y="0"/>
                    </a:cubicBezTo>
                    <a:lnTo>
                      <a:pt x="384" y="8"/>
                    </a:lnTo>
                    <a:cubicBezTo>
                      <a:pt x="387" y="8"/>
                      <a:pt x="389" y="9"/>
                      <a:pt x="391" y="12"/>
                    </a:cubicBezTo>
                    <a:lnTo>
                      <a:pt x="515" y="226"/>
                    </a:lnTo>
                    <a:cubicBezTo>
                      <a:pt x="517" y="229"/>
                      <a:pt x="517" y="232"/>
                      <a:pt x="515" y="234"/>
                    </a:cubicBezTo>
                    <a:lnTo>
                      <a:pt x="388" y="452"/>
                    </a:lnTo>
                    <a:cubicBezTo>
                      <a:pt x="387" y="454"/>
                      <a:pt x="384" y="456"/>
                      <a:pt x="381" y="456"/>
                    </a:cubicBezTo>
                    <a:lnTo>
                      <a:pt x="130" y="458"/>
                    </a:lnTo>
                    <a:cubicBezTo>
                      <a:pt x="127" y="458"/>
                      <a:pt x="124" y="457"/>
                      <a:pt x="123" y="454"/>
                    </a:cubicBezTo>
                    <a:lnTo>
                      <a:pt x="2" y="23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2" name="Freeform 2558"/>
              <p:cNvSpPr>
                <a:spLocks/>
              </p:cNvSpPr>
              <p:nvPr/>
            </p:nvSpPr>
            <p:spPr bwMode="auto">
              <a:xfrm>
                <a:off x="1334" y="1696"/>
                <a:ext cx="78" cy="74"/>
              </a:xfrm>
              <a:custGeom>
                <a:avLst/>
                <a:gdLst>
                  <a:gd name="T0" fmla="*/ 20 w 78"/>
                  <a:gd name="T1" fmla="*/ 73 h 74"/>
                  <a:gd name="T2" fmla="*/ 58 w 78"/>
                  <a:gd name="T3" fmla="*/ 74 h 74"/>
                  <a:gd name="T4" fmla="*/ 78 w 78"/>
                  <a:gd name="T5" fmla="*/ 37 h 74"/>
                  <a:gd name="T6" fmla="*/ 59 w 78"/>
                  <a:gd name="T7" fmla="*/ 0 h 74"/>
                  <a:gd name="T8" fmla="*/ 20 w 78"/>
                  <a:gd name="T9" fmla="*/ 0 h 74"/>
                  <a:gd name="T10" fmla="*/ 0 w 78"/>
                  <a:gd name="T11" fmla="*/ 36 h 74"/>
                  <a:gd name="T12" fmla="*/ 20 w 78"/>
                  <a:gd name="T13" fmla="*/ 73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4"/>
                  <a:gd name="T23" fmla="*/ 78 w 78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4">
                    <a:moveTo>
                      <a:pt x="20" y="73"/>
                    </a:moveTo>
                    <a:lnTo>
                      <a:pt x="58" y="74"/>
                    </a:lnTo>
                    <a:lnTo>
                      <a:pt x="78" y="37"/>
                    </a:lnTo>
                    <a:lnTo>
                      <a:pt x="59" y="0"/>
                    </a:lnTo>
                    <a:lnTo>
                      <a:pt x="20" y="0"/>
                    </a:lnTo>
                    <a:lnTo>
                      <a:pt x="0" y="36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3" name="Freeform 2559"/>
              <p:cNvSpPr>
                <a:spLocks/>
              </p:cNvSpPr>
              <p:nvPr/>
            </p:nvSpPr>
            <p:spPr bwMode="auto">
              <a:xfrm>
                <a:off x="1946" y="2157"/>
                <a:ext cx="77" cy="75"/>
              </a:xfrm>
              <a:custGeom>
                <a:avLst/>
                <a:gdLst>
                  <a:gd name="T0" fmla="*/ 0 w 77"/>
                  <a:gd name="T1" fmla="*/ 39 h 75"/>
                  <a:gd name="T2" fmla="*/ 21 w 77"/>
                  <a:gd name="T3" fmla="*/ 75 h 75"/>
                  <a:gd name="T4" fmla="*/ 59 w 77"/>
                  <a:gd name="T5" fmla="*/ 74 h 75"/>
                  <a:gd name="T6" fmla="*/ 77 w 77"/>
                  <a:gd name="T7" fmla="*/ 37 h 75"/>
                  <a:gd name="T8" fmla="*/ 57 w 77"/>
                  <a:gd name="T9" fmla="*/ 0 h 75"/>
                  <a:gd name="T10" fmla="*/ 19 w 77"/>
                  <a:gd name="T11" fmla="*/ 1 h 75"/>
                  <a:gd name="T12" fmla="*/ 0 w 77"/>
                  <a:gd name="T13" fmla="*/ 39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0" y="39"/>
                    </a:moveTo>
                    <a:lnTo>
                      <a:pt x="21" y="75"/>
                    </a:lnTo>
                    <a:lnTo>
                      <a:pt x="59" y="74"/>
                    </a:lnTo>
                    <a:lnTo>
                      <a:pt x="77" y="37"/>
                    </a:lnTo>
                    <a:lnTo>
                      <a:pt x="57" y="0"/>
                    </a:lnTo>
                    <a:lnTo>
                      <a:pt x="19" y="1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4" name="Freeform 2560"/>
              <p:cNvSpPr>
                <a:spLocks/>
              </p:cNvSpPr>
              <p:nvPr/>
            </p:nvSpPr>
            <p:spPr bwMode="auto">
              <a:xfrm>
                <a:off x="1946" y="2157"/>
                <a:ext cx="77" cy="75"/>
              </a:xfrm>
              <a:custGeom>
                <a:avLst/>
                <a:gdLst>
                  <a:gd name="T0" fmla="*/ 0 w 77"/>
                  <a:gd name="T1" fmla="*/ 39 h 75"/>
                  <a:gd name="T2" fmla="*/ 21 w 77"/>
                  <a:gd name="T3" fmla="*/ 75 h 75"/>
                  <a:gd name="T4" fmla="*/ 59 w 77"/>
                  <a:gd name="T5" fmla="*/ 74 h 75"/>
                  <a:gd name="T6" fmla="*/ 77 w 77"/>
                  <a:gd name="T7" fmla="*/ 37 h 75"/>
                  <a:gd name="T8" fmla="*/ 57 w 77"/>
                  <a:gd name="T9" fmla="*/ 0 h 75"/>
                  <a:gd name="T10" fmla="*/ 19 w 77"/>
                  <a:gd name="T11" fmla="*/ 1 h 75"/>
                  <a:gd name="T12" fmla="*/ 0 w 77"/>
                  <a:gd name="T13" fmla="*/ 39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0" y="39"/>
                    </a:moveTo>
                    <a:lnTo>
                      <a:pt x="21" y="75"/>
                    </a:lnTo>
                    <a:lnTo>
                      <a:pt x="59" y="74"/>
                    </a:lnTo>
                    <a:lnTo>
                      <a:pt x="77" y="37"/>
                    </a:lnTo>
                    <a:lnTo>
                      <a:pt x="57" y="0"/>
                    </a:lnTo>
                    <a:lnTo>
                      <a:pt x="19" y="1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5" name="Freeform 2561"/>
              <p:cNvSpPr>
                <a:spLocks noEditPoints="1"/>
              </p:cNvSpPr>
              <p:nvPr/>
            </p:nvSpPr>
            <p:spPr bwMode="auto">
              <a:xfrm>
                <a:off x="1945" y="2155"/>
                <a:ext cx="79" cy="79"/>
              </a:xfrm>
              <a:custGeom>
                <a:avLst/>
                <a:gdLst>
                  <a:gd name="T0" fmla="*/ 0 w 521"/>
                  <a:gd name="T1" fmla="*/ 0 h 461"/>
                  <a:gd name="T2" fmla="*/ 0 w 521"/>
                  <a:gd name="T3" fmla="*/ 0 h 461"/>
                  <a:gd name="T4" fmla="*/ 0 w 521"/>
                  <a:gd name="T5" fmla="*/ 0 h 461"/>
                  <a:gd name="T6" fmla="*/ 0 w 521"/>
                  <a:gd name="T7" fmla="*/ 0 h 461"/>
                  <a:gd name="T8" fmla="*/ 0 w 521"/>
                  <a:gd name="T9" fmla="*/ 0 h 461"/>
                  <a:gd name="T10" fmla="*/ 0 w 521"/>
                  <a:gd name="T11" fmla="*/ 0 h 461"/>
                  <a:gd name="T12" fmla="*/ 0 w 521"/>
                  <a:gd name="T13" fmla="*/ 0 h 461"/>
                  <a:gd name="T14" fmla="*/ 0 w 521"/>
                  <a:gd name="T15" fmla="*/ 0 h 461"/>
                  <a:gd name="T16" fmla="*/ 0 w 521"/>
                  <a:gd name="T17" fmla="*/ 0 h 461"/>
                  <a:gd name="T18" fmla="*/ 0 w 521"/>
                  <a:gd name="T19" fmla="*/ 0 h 461"/>
                  <a:gd name="T20" fmla="*/ 0 w 521"/>
                  <a:gd name="T21" fmla="*/ 0 h 461"/>
                  <a:gd name="T22" fmla="*/ 0 w 521"/>
                  <a:gd name="T23" fmla="*/ 0 h 461"/>
                  <a:gd name="T24" fmla="*/ 0 w 521"/>
                  <a:gd name="T25" fmla="*/ 0 h 461"/>
                  <a:gd name="T26" fmla="*/ 0 w 521"/>
                  <a:gd name="T27" fmla="*/ 0 h 461"/>
                  <a:gd name="T28" fmla="*/ 0 w 521"/>
                  <a:gd name="T29" fmla="*/ 0 h 461"/>
                  <a:gd name="T30" fmla="*/ 0 w 521"/>
                  <a:gd name="T31" fmla="*/ 0 h 461"/>
                  <a:gd name="T32" fmla="*/ 0 w 521"/>
                  <a:gd name="T33" fmla="*/ 0 h 461"/>
                  <a:gd name="T34" fmla="*/ 0 w 521"/>
                  <a:gd name="T35" fmla="*/ 0 h 461"/>
                  <a:gd name="T36" fmla="*/ 0 w 521"/>
                  <a:gd name="T37" fmla="*/ 0 h 461"/>
                  <a:gd name="T38" fmla="*/ 0 w 521"/>
                  <a:gd name="T39" fmla="*/ 0 h 461"/>
                  <a:gd name="T40" fmla="*/ 0 w 521"/>
                  <a:gd name="T41" fmla="*/ 0 h 461"/>
                  <a:gd name="T42" fmla="*/ 0 w 521"/>
                  <a:gd name="T43" fmla="*/ 0 h 461"/>
                  <a:gd name="T44" fmla="*/ 0 w 521"/>
                  <a:gd name="T45" fmla="*/ 0 h 461"/>
                  <a:gd name="T46" fmla="*/ 0 w 521"/>
                  <a:gd name="T47" fmla="*/ 0 h 461"/>
                  <a:gd name="T48" fmla="*/ 0 w 521"/>
                  <a:gd name="T49" fmla="*/ 0 h 461"/>
                  <a:gd name="T50" fmla="*/ 0 w 521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1"/>
                  <a:gd name="T79" fmla="*/ 0 h 461"/>
                  <a:gd name="T80" fmla="*/ 521 w 521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1" h="461">
                    <a:moveTo>
                      <a:pt x="16" y="244"/>
                    </a:moveTo>
                    <a:lnTo>
                      <a:pt x="15" y="236"/>
                    </a:lnTo>
                    <a:lnTo>
                      <a:pt x="150" y="449"/>
                    </a:lnTo>
                    <a:lnTo>
                      <a:pt x="143" y="445"/>
                    </a:lnTo>
                    <a:lnTo>
                      <a:pt x="394" y="440"/>
                    </a:lnTo>
                    <a:lnTo>
                      <a:pt x="387" y="444"/>
                    </a:lnTo>
                    <a:lnTo>
                      <a:pt x="506" y="225"/>
                    </a:lnTo>
                    <a:lnTo>
                      <a:pt x="506" y="233"/>
                    </a:lnTo>
                    <a:lnTo>
                      <a:pt x="378" y="12"/>
                    </a:lnTo>
                    <a:lnTo>
                      <a:pt x="385" y="16"/>
                    </a:lnTo>
                    <a:lnTo>
                      <a:pt x="134" y="22"/>
                    </a:lnTo>
                    <a:lnTo>
                      <a:pt x="141" y="18"/>
                    </a:lnTo>
                    <a:lnTo>
                      <a:pt x="16" y="244"/>
                    </a:lnTo>
                    <a:close/>
                    <a:moveTo>
                      <a:pt x="127" y="10"/>
                    </a:moveTo>
                    <a:cubicBezTo>
                      <a:pt x="128" y="7"/>
                      <a:pt x="131" y="6"/>
                      <a:pt x="134" y="6"/>
                    </a:cubicBezTo>
                    <a:lnTo>
                      <a:pt x="385" y="0"/>
                    </a:lnTo>
                    <a:cubicBezTo>
                      <a:pt x="388" y="0"/>
                      <a:pt x="391" y="2"/>
                      <a:pt x="392" y="4"/>
                    </a:cubicBezTo>
                    <a:lnTo>
                      <a:pt x="520" y="225"/>
                    </a:lnTo>
                    <a:cubicBezTo>
                      <a:pt x="521" y="228"/>
                      <a:pt x="521" y="231"/>
                      <a:pt x="520" y="233"/>
                    </a:cubicBezTo>
                    <a:lnTo>
                      <a:pt x="401" y="451"/>
                    </a:lnTo>
                    <a:cubicBezTo>
                      <a:pt x="400" y="454"/>
                      <a:pt x="397" y="456"/>
                      <a:pt x="395" y="456"/>
                    </a:cubicBezTo>
                    <a:lnTo>
                      <a:pt x="143" y="461"/>
                    </a:lnTo>
                    <a:cubicBezTo>
                      <a:pt x="141" y="461"/>
                      <a:pt x="138" y="460"/>
                      <a:pt x="136" y="457"/>
                    </a:cubicBezTo>
                    <a:lnTo>
                      <a:pt x="2" y="244"/>
                    </a:lnTo>
                    <a:cubicBezTo>
                      <a:pt x="0" y="242"/>
                      <a:pt x="0" y="239"/>
                      <a:pt x="2" y="236"/>
                    </a:cubicBez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6" name="Freeform 2562"/>
              <p:cNvSpPr>
                <a:spLocks/>
              </p:cNvSpPr>
              <p:nvPr/>
            </p:nvSpPr>
            <p:spPr bwMode="auto">
              <a:xfrm>
                <a:off x="1764" y="2281"/>
                <a:ext cx="77" cy="74"/>
              </a:xfrm>
              <a:custGeom>
                <a:avLst/>
                <a:gdLst>
                  <a:gd name="T0" fmla="*/ 0 w 77"/>
                  <a:gd name="T1" fmla="*/ 37 h 74"/>
                  <a:gd name="T2" fmla="*/ 19 w 77"/>
                  <a:gd name="T3" fmla="*/ 74 h 74"/>
                  <a:gd name="T4" fmla="*/ 58 w 77"/>
                  <a:gd name="T5" fmla="*/ 73 h 74"/>
                  <a:gd name="T6" fmla="*/ 77 w 77"/>
                  <a:gd name="T7" fmla="*/ 36 h 74"/>
                  <a:gd name="T8" fmla="*/ 56 w 77"/>
                  <a:gd name="T9" fmla="*/ 0 h 74"/>
                  <a:gd name="T10" fmla="*/ 18 w 77"/>
                  <a:gd name="T11" fmla="*/ 1 h 74"/>
                  <a:gd name="T12" fmla="*/ 0 w 77"/>
                  <a:gd name="T13" fmla="*/ 37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0" y="37"/>
                    </a:moveTo>
                    <a:lnTo>
                      <a:pt x="19" y="74"/>
                    </a:lnTo>
                    <a:lnTo>
                      <a:pt x="58" y="73"/>
                    </a:lnTo>
                    <a:lnTo>
                      <a:pt x="77" y="36"/>
                    </a:lnTo>
                    <a:lnTo>
                      <a:pt x="56" y="0"/>
                    </a:lnTo>
                    <a:lnTo>
                      <a:pt x="18" y="1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7" name="Freeform 2563"/>
              <p:cNvSpPr>
                <a:spLocks/>
              </p:cNvSpPr>
              <p:nvPr/>
            </p:nvSpPr>
            <p:spPr bwMode="auto">
              <a:xfrm>
                <a:off x="1764" y="2281"/>
                <a:ext cx="77" cy="74"/>
              </a:xfrm>
              <a:custGeom>
                <a:avLst/>
                <a:gdLst>
                  <a:gd name="T0" fmla="*/ 0 w 77"/>
                  <a:gd name="T1" fmla="*/ 37 h 74"/>
                  <a:gd name="T2" fmla="*/ 19 w 77"/>
                  <a:gd name="T3" fmla="*/ 74 h 74"/>
                  <a:gd name="T4" fmla="*/ 58 w 77"/>
                  <a:gd name="T5" fmla="*/ 73 h 74"/>
                  <a:gd name="T6" fmla="*/ 77 w 77"/>
                  <a:gd name="T7" fmla="*/ 36 h 74"/>
                  <a:gd name="T8" fmla="*/ 56 w 77"/>
                  <a:gd name="T9" fmla="*/ 0 h 74"/>
                  <a:gd name="T10" fmla="*/ 18 w 77"/>
                  <a:gd name="T11" fmla="*/ 1 h 74"/>
                  <a:gd name="T12" fmla="*/ 0 w 77"/>
                  <a:gd name="T13" fmla="*/ 37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0" y="37"/>
                    </a:moveTo>
                    <a:lnTo>
                      <a:pt x="19" y="74"/>
                    </a:lnTo>
                    <a:lnTo>
                      <a:pt x="58" y="73"/>
                    </a:lnTo>
                    <a:lnTo>
                      <a:pt x="77" y="36"/>
                    </a:lnTo>
                    <a:lnTo>
                      <a:pt x="56" y="0"/>
                    </a:lnTo>
                    <a:lnTo>
                      <a:pt x="18" y="1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8" name="Freeform 2564"/>
              <p:cNvSpPr>
                <a:spLocks noEditPoints="1"/>
              </p:cNvSpPr>
              <p:nvPr/>
            </p:nvSpPr>
            <p:spPr bwMode="auto">
              <a:xfrm>
                <a:off x="1763" y="2279"/>
                <a:ext cx="79" cy="77"/>
              </a:xfrm>
              <a:custGeom>
                <a:avLst/>
                <a:gdLst>
                  <a:gd name="T0" fmla="*/ 0 w 520"/>
                  <a:gd name="T1" fmla="*/ 0 h 453"/>
                  <a:gd name="T2" fmla="*/ 0 w 520"/>
                  <a:gd name="T3" fmla="*/ 0 h 453"/>
                  <a:gd name="T4" fmla="*/ 0 w 520"/>
                  <a:gd name="T5" fmla="*/ 0 h 453"/>
                  <a:gd name="T6" fmla="*/ 0 w 520"/>
                  <a:gd name="T7" fmla="*/ 0 h 453"/>
                  <a:gd name="T8" fmla="*/ 0 w 520"/>
                  <a:gd name="T9" fmla="*/ 0 h 453"/>
                  <a:gd name="T10" fmla="*/ 0 w 520"/>
                  <a:gd name="T11" fmla="*/ 0 h 453"/>
                  <a:gd name="T12" fmla="*/ 0 w 520"/>
                  <a:gd name="T13" fmla="*/ 0 h 453"/>
                  <a:gd name="T14" fmla="*/ 0 w 520"/>
                  <a:gd name="T15" fmla="*/ 0 h 453"/>
                  <a:gd name="T16" fmla="*/ 0 w 520"/>
                  <a:gd name="T17" fmla="*/ 0 h 453"/>
                  <a:gd name="T18" fmla="*/ 0 w 520"/>
                  <a:gd name="T19" fmla="*/ 0 h 453"/>
                  <a:gd name="T20" fmla="*/ 0 w 520"/>
                  <a:gd name="T21" fmla="*/ 0 h 453"/>
                  <a:gd name="T22" fmla="*/ 0 w 520"/>
                  <a:gd name="T23" fmla="*/ 0 h 453"/>
                  <a:gd name="T24" fmla="*/ 0 w 520"/>
                  <a:gd name="T25" fmla="*/ 0 h 453"/>
                  <a:gd name="T26" fmla="*/ 0 w 520"/>
                  <a:gd name="T27" fmla="*/ 0 h 453"/>
                  <a:gd name="T28" fmla="*/ 0 w 520"/>
                  <a:gd name="T29" fmla="*/ 0 h 453"/>
                  <a:gd name="T30" fmla="*/ 0 w 520"/>
                  <a:gd name="T31" fmla="*/ 0 h 453"/>
                  <a:gd name="T32" fmla="*/ 0 w 520"/>
                  <a:gd name="T33" fmla="*/ 0 h 453"/>
                  <a:gd name="T34" fmla="*/ 0 w 520"/>
                  <a:gd name="T35" fmla="*/ 0 h 453"/>
                  <a:gd name="T36" fmla="*/ 0 w 520"/>
                  <a:gd name="T37" fmla="*/ 0 h 453"/>
                  <a:gd name="T38" fmla="*/ 0 w 520"/>
                  <a:gd name="T39" fmla="*/ 0 h 453"/>
                  <a:gd name="T40" fmla="*/ 0 w 520"/>
                  <a:gd name="T41" fmla="*/ 0 h 453"/>
                  <a:gd name="T42" fmla="*/ 0 w 520"/>
                  <a:gd name="T43" fmla="*/ 0 h 453"/>
                  <a:gd name="T44" fmla="*/ 0 w 520"/>
                  <a:gd name="T45" fmla="*/ 0 h 453"/>
                  <a:gd name="T46" fmla="*/ 0 w 520"/>
                  <a:gd name="T47" fmla="*/ 0 h 453"/>
                  <a:gd name="T48" fmla="*/ 0 w 520"/>
                  <a:gd name="T49" fmla="*/ 0 h 453"/>
                  <a:gd name="T50" fmla="*/ 0 w 520"/>
                  <a:gd name="T51" fmla="*/ 0 h 45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0"/>
                  <a:gd name="T79" fmla="*/ 0 h 453"/>
                  <a:gd name="T80" fmla="*/ 520 w 520"/>
                  <a:gd name="T81" fmla="*/ 453 h 45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0" h="453">
                    <a:moveTo>
                      <a:pt x="15" y="236"/>
                    </a:moveTo>
                    <a:lnTo>
                      <a:pt x="15" y="228"/>
                    </a:lnTo>
                    <a:lnTo>
                      <a:pt x="142" y="441"/>
                    </a:lnTo>
                    <a:lnTo>
                      <a:pt x="135" y="437"/>
                    </a:lnTo>
                    <a:lnTo>
                      <a:pt x="387" y="432"/>
                    </a:lnTo>
                    <a:lnTo>
                      <a:pt x="380" y="436"/>
                    </a:lnTo>
                    <a:lnTo>
                      <a:pt x="504" y="217"/>
                    </a:lnTo>
                    <a:lnTo>
                      <a:pt x="504" y="226"/>
                    </a:lnTo>
                    <a:lnTo>
                      <a:pt x="371" y="13"/>
                    </a:lnTo>
                    <a:lnTo>
                      <a:pt x="378" y="16"/>
                    </a:lnTo>
                    <a:lnTo>
                      <a:pt x="126" y="22"/>
                    </a:lnTo>
                    <a:lnTo>
                      <a:pt x="133" y="18"/>
                    </a:lnTo>
                    <a:lnTo>
                      <a:pt x="15" y="236"/>
                    </a:lnTo>
                    <a:close/>
                    <a:moveTo>
                      <a:pt x="118" y="10"/>
                    </a:moveTo>
                    <a:cubicBezTo>
                      <a:pt x="120" y="7"/>
                      <a:pt x="122" y="6"/>
                      <a:pt x="125" y="6"/>
                    </a:cubicBezTo>
                    <a:lnTo>
                      <a:pt x="377" y="0"/>
                    </a:lnTo>
                    <a:cubicBezTo>
                      <a:pt x="380" y="0"/>
                      <a:pt x="383" y="2"/>
                      <a:pt x="384" y="4"/>
                    </a:cubicBezTo>
                    <a:lnTo>
                      <a:pt x="518" y="217"/>
                    </a:lnTo>
                    <a:cubicBezTo>
                      <a:pt x="520" y="220"/>
                      <a:pt x="520" y="223"/>
                      <a:pt x="518" y="225"/>
                    </a:cubicBezTo>
                    <a:lnTo>
                      <a:pt x="394" y="444"/>
                    </a:lnTo>
                    <a:cubicBezTo>
                      <a:pt x="392" y="446"/>
                      <a:pt x="390" y="448"/>
                      <a:pt x="387" y="448"/>
                    </a:cubicBezTo>
                    <a:lnTo>
                      <a:pt x="135" y="453"/>
                    </a:lnTo>
                    <a:cubicBezTo>
                      <a:pt x="132" y="453"/>
                      <a:pt x="129" y="452"/>
                      <a:pt x="128" y="449"/>
                    </a:cubicBezTo>
                    <a:lnTo>
                      <a:pt x="1" y="236"/>
                    </a:lnTo>
                    <a:cubicBezTo>
                      <a:pt x="0" y="234"/>
                      <a:pt x="0" y="231"/>
                      <a:pt x="1" y="228"/>
                    </a:cubicBezTo>
                    <a:lnTo>
                      <a:pt x="118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9" name="Freeform 2565"/>
              <p:cNvSpPr>
                <a:spLocks/>
              </p:cNvSpPr>
              <p:nvPr/>
            </p:nvSpPr>
            <p:spPr bwMode="auto">
              <a:xfrm>
                <a:off x="1762" y="2121"/>
                <a:ext cx="77" cy="75"/>
              </a:xfrm>
              <a:custGeom>
                <a:avLst/>
                <a:gdLst>
                  <a:gd name="T0" fmla="*/ 0 w 77"/>
                  <a:gd name="T1" fmla="*/ 39 h 75"/>
                  <a:gd name="T2" fmla="*/ 19 w 77"/>
                  <a:gd name="T3" fmla="*/ 75 h 75"/>
                  <a:gd name="T4" fmla="*/ 58 w 77"/>
                  <a:gd name="T5" fmla="*/ 74 h 75"/>
                  <a:gd name="T6" fmla="*/ 77 w 77"/>
                  <a:gd name="T7" fmla="*/ 37 h 75"/>
                  <a:gd name="T8" fmla="*/ 56 w 77"/>
                  <a:gd name="T9" fmla="*/ 0 h 75"/>
                  <a:gd name="T10" fmla="*/ 18 w 77"/>
                  <a:gd name="T11" fmla="*/ 1 h 75"/>
                  <a:gd name="T12" fmla="*/ 0 w 77"/>
                  <a:gd name="T13" fmla="*/ 39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0" y="39"/>
                    </a:moveTo>
                    <a:lnTo>
                      <a:pt x="19" y="75"/>
                    </a:lnTo>
                    <a:lnTo>
                      <a:pt x="58" y="74"/>
                    </a:lnTo>
                    <a:lnTo>
                      <a:pt x="77" y="37"/>
                    </a:lnTo>
                    <a:lnTo>
                      <a:pt x="56" y="0"/>
                    </a:lnTo>
                    <a:lnTo>
                      <a:pt x="18" y="1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0" name="Freeform 2566"/>
              <p:cNvSpPr>
                <a:spLocks/>
              </p:cNvSpPr>
              <p:nvPr/>
            </p:nvSpPr>
            <p:spPr bwMode="auto">
              <a:xfrm>
                <a:off x="1762" y="2121"/>
                <a:ext cx="77" cy="75"/>
              </a:xfrm>
              <a:custGeom>
                <a:avLst/>
                <a:gdLst>
                  <a:gd name="T0" fmla="*/ 0 w 77"/>
                  <a:gd name="T1" fmla="*/ 39 h 75"/>
                  <a:gd name="T2" fmla="*/ 19 w 77"/>
                  <a:gd name="T3" fmla="*/ 75 h 75"/>
                  <a:gd name="T4" fmla="*/ 58 w 77"/>
                  <a:gd name="T5" fmla="*/ 74 h 75"/>
                  <a:gd name="T6" fmla="*/ 77 w 77"/>
                  <a:gd name="T7" fmla="*/ 37 h 75"/>
                  <a:gd name="T8" fmla="*/ 56 w 77"/>
                  <a:gd name="T9" fmla="*/ 0 h 75"/>
                  <a:gd name="T10" fmla="*/ 18 w 77"/>
                  <a:gd name="T11" fmla="*/ 1 h 75"/>
                  <a:gd name="T12" fmla="*/ 0 w 77"/>
                  <a:gd name="T13" fmla="*/ 39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0" y="39"/>
                    </a:moveTo>
                    <a:lnTo>
                      <a:pt x="19" y="75"/>
                    </a:lnTo>
                    <a:lnTo>
                      <a:pt x="58" y="74"/>
                    </a:lnTo>
                    <a:lnTo>
                      <a:pt x="77" y="37"/>
                    </a:lnTo>
                    <a:lnTo>
                      <a:pt x="56" y="0"/>
                    </a:lnTo>
                    <a:lnTo>
                      <a:pt x="18" y="1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1" name="Freeform 2567"/>
              <p:cNvSpPr>
                <a:spLocks noEditPoints="1"/>
              </p:cNvSpPr>
              <p:nvPr/>
            </p:nvSpPr>
            <p:spPr bwMode="auto">
              <a:xfrm>
                <a:off x="1761" y="2120"/>
                <a:ext cx="79" cy="78"/>
              </a:xfrm>
              <a:custGeom>
                <a:avLst/>
                <a:gdLst>
                  <a:gd name="T0" fmla="*/ 0 w 520"/>
                  <a:gd name="T1" fmla="*/ 0 h 460"/>
                  <a:gd name="T2" fmla="*/ 0 w 520"/>
                  <a:gd name="T3" fmla="*/ 0 h 460"/>
                  <a:gd name="T4" fmla="*/ 0 w 520"/>
                  <a:gd name="T5" fmla="*/ 0 h 460"/>
                  <a:gd name="T6" fmla="*/ 0 w 520"/>
                  <a:gd name="T7" fmla="*/ 0 h 460"/>
                  <a:gd name="T8" fmla="*/ 0 w 520"/>
                  <a:gd name="T9" fmla="*/ 0 h 460"/>
                  <a:gd name="T10" fmla="*/ 0 w 520"/>
                  <a:gd name="T11" fmla="*/ 0 h 460"/>
                  <a:gd name="T12" fmla="*/ 0 w 520"/>
                  <a:gd name="T13" fmla="*/ 0 h 460"/>
                  <a:gd name="T14" fmla="*/ 0 w 520"/>
                  <a:gd name="T15" fmla="*/ 0 h 460"/>
                  <a:gd name="T16" fmla="*/ 0 w 520"/>
                  <a:gd name="T17" fmla="*/ 0 h 460"/>
                  <a:gd name="T18" fmla="*/ 0 w 520"/>
                  <a:gd name="T19" fmla="*/ 0 h 460"/>
                  <a:gd name="T20" fmla="*/ 0 w 520"/>
                  <a:gd name="T21" fmla="*/ 0 h 460"/>
                  <a:gd name="T22" fmla="*/ 0 w 520"/>
                  <a:gd name="T23" fmla="*/ 0 h 460"/>
                  <a:gd name="T24" fmla="*/ 0 w 520"/>
                  <a:gd name="T25" fmla="*/ 0 h 460"/>
                  <a:gd name="T26" fmla="*/ 0 w 520"/>
                  <a:gd name="T27" fmla="*/ 0 h 460"/>
                  <a:gd name="T28" fmla="*/ 0 w 520"/>
                  <a:gd name="T29" fmla="*/ 0 h 460"/>
                  <a:gd name="T30" fmla="*/ 0 w 520"/>
                  <a:gd name="T31" fmla="*/ 0 h 460"/>
                  <a:gd name="T32" fmla="*/ 0 w 520"/>
                  <a:gd name="T33" fmla="*/ 0 h 460"/>
                  <a:gd name="T34" fmla="*/ 0 w 520"/>
                  <a:gd name="T35" fmla="*/ 0 h 460"/>
                  <a:gd name="T36" fmla="*/ 0 w 520"/>
                  <a:gd name="T37" fmla="*/ 0 h 460"/>
                  <a:gd name="T38" fmla="*/ 0 w 520"/>
                  <a:gd name="T39" fmla="*/ 0 h 460"/>
                  <a:gd name="T40" fmla="*/ 0 w 520"/>
                  <a:gd name="T41" fmla="*/ 0 h 460"/>
                  <a:gd name="T42" fmla="*/ 0 w 520"/>
                  <a:gd name="T43" fmla="*/ 0 h 460"/>
                  <a:gd name="T44" fmla="*/ 0 w 520"/>
                  <a:gd name="T45" fmla="*/ 0 h 460"/>
                  <a:gd name="T46" fmla="*/ 0 w 520"/>
                  <a:gd name="T47" fmla="*/ 0 h 460"/>
                  <a:gd name="T48" fmla="*/ 0 w 520"/>
                  <a:gd name="T49" fmla="*/ 0 h 460"/>
                  <a:gd name="T50" fmla="*/ 0 w 520"/>
                  <a:gd name="T51" fmla="*/ 0 h 4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0"/>
                  <a:gd name="T79" fmla="*/ 0 h 460"/>
                  <a:gd name="T80" fmla="*/ 520 w 520"/>
                  <a:gd name="T81" fmla="*/ 460 h 4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0" h="460">
                    <a:moveTo>
                      <a:pt x="15" y="242"/>
                    </a:moveTo>
                    <a:lnTo>
                      <a:pt x="15" y="234"/>
                    </a:lnTo>
                    <a:lnTo>
                      <a:pt x="142" y="448"/>
                    </a:lnTo>
                    <a:lnTo>
                      <a:pt x="134" y="444"/>
                    </a:lnTo>
                    <a:lnTo>
                      <a:pt x="386" y="439"/>
                    </a:lnTo>
                    <a:lnTo>
                      <a:pt x="379" y="443"/>
                    </a:lnTo>
                    <a:lnTo>
                      <a:pt x="504" y="224"/>
                    </a:lnTo>
                    <a:lnTo>
                      <a:pt x="504" y="232"/>
                    </a:lnTo>
                    <a:lnTo>
                      <a:pt x="370" y="12"/>
                    </a:lnTo>
                    <a:lnTo>
                      <a:pt x="377" y="16"/>
                    </a:lnTo>
                    <a:lnTo>
                      <a:pt x="125" y="21"/>
                    </a:lnTo>
                    <a:lnTo>
                      <a:pt x="132" y="17"/>
                    </a:lnTo>
                    <a:lnTo>
                      <a:pt x="15" y="242"/>
                    </a:lnTo>
                    <a:close/>
                    <a:moveTo>
                      <a:pt x="118" y="9"/>
                    </a:moveTo>
                    <a:cubicBezTo>
                      <a:pt x="120" y="7"/>
                      <a:pt x="122" y="5"/>
                      <a:pt x="125" y="5"/>
                    </a:cubicBezTo>
                    <a:lnTo>
                      <a:pt x="376" y="0"/>
                    </a:lnTo>
                    <a:cubicBezTo>
                      <a:pt x="379" y="0"/>
                      <a:pt x="382" y="1"/>
                      <a:pt x="383" y="4"/>
                    </a:cubicBezTo>
                    <a:lnTo>
                      <a:pt x="518" y="223"/>
                    </a:lnTo>
                    <a:cubicBezTo>
                      <a:pt x="520" y="226"/>
                      <a:pt x="520" y="229"/>
                      <a:pt x="518" y="232"/>
                    </a:cubicBezTo>
                    <a:lnTo>
                      <a:pt x="393" y="451"/>
                    </a:lnTo>
                    <a:cubicBezTo>
                      <a:pt x="391" y="453"/>
                      <a:pt x="389" y="455"/>
                      <a:pt x="386" y="455"/>
                    </a:cubicBezTo>
                    <a:lnTo>
                      <a:pt x="135" y="460"/>
                    </a:lnTo>
                    <a:cubicBezTo>
                      <a:pt x="132" y="460"/>
                      <a:pt x="129" y="459"/>
                      <a:pt x="128" y="456"/>
                    </a:cubicBezTo>
                    <a:lnTo>
                      <a:pt x="1" y="242"/>
                    </a:lnTo>
                    <a:cubicBezTo>
                      <a:pt x="0" y="240"/>
                      <a:pt x="0" y="237"/>
                      <a:pt x="1" y="235"/>
                    </a:cubicBezTo>
                    <a:lnTo>
                      <a:pt x="118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2" name="Freeform 2568"/>
              <p:cNvSpPr>
                <a:spLocks/>
              </p:cNvSpPr>
              <p:nvPr/>
            </p:nvSpPr>
            <p:spPr bwMode="auto">
              <a:xfrm>
                <a:off x="1578" y="2167"/>
                <a:ext cx="77" cy="75"/>
              </a:xfrm>
              <a:custGeom>
                <a:avLst/>
                <a:gdLst>
                  <a:gd name="T0" fmla="*/ 0 w 77"/>
                  <a:gd name="T1" fmla="*/ 38 h 75"/>
                  <a:gd name="T2" fmla="*/ 21 w 77"/>
                  <a:gd name="T3" fmla="*/ 75 h 75"/>
                  <a:gd name="T4" fmla="*/ 59 w 77"/>
                  <a:gd name="T5" fmla="*/ 74 h 75"/>
                  <a:gd name="T6" fmla="*/ 77 w 77"/>
                  <a:gd name="T7" fmla="*/ 37 h 75"/>
                  <a:gd name="T8" fmla="*/ 58 w 77"/>
                  <a:gd name="T9" fmla="*/ 0 h 75"/>
                  <a:gd name="T10" fmla="*/ 19 w 77"/>
                  <a:gd name="T11" fmla="*/ 1 h 75"/>
                  <a:gd name="T12" fmla="*/ 0 w 77"/>
                  <a:gd name="T13" fmla="*/ 38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0" y="38"/>
                    </a:moveTo>
                    <a:lnTo>
                      <a:pt x="21" y="75"/>
                    </a:lnTo>
                    <a:lnTo>
                      <a:pt x="59" y="74"/>
                    </a:lnTo>
                    <a:lnTo>
                      <a:pt x="77" y="37"/>
                    </a:lnTo>
                    <a:lnTo>
                      <a:pt x="58" y="0"/>
                    </a:lnTo>
                    <a:lnTo>
                      <a:pt x="19" y="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3" name="Freeform 2569"/>
              <p:cNvSpPr>
                <a:spLocks/>
              </p:cNvSpPr>
              <p:nvPr/>
            </p:nvSpPr>
            <p:spPr bwMode="auto">
              <a:xfrm>
                <a:off x="1578" y="2167"/>
                <a:ext cx="77" cy="75"/>
              </a:xfrm>
              <a:custGeom>
                <a:avLst/>
                <a:gdLst>
                  <a:gd name="T0" fmla="*/ 0 w 77"/>
                  <a:gd name="T1" fmla="*/ 38 h 75"/>
                  <a:gd name="T2" fmla="*/ 21 w 77"/>
                  <a:gd name="T3" fmla="*/ 75 h 75"/>
                  <a:gd name="T4" fmla="*/ 59 w 77"/>
                  <a:gd name="T5" fmla="*/ 74 h 75"/>
                  <a:gd name="T6" fmla="*/ 77 w 77"/>
                  <a:gd name="T7" fmla="*/ 37 h 75"/>
                  <a:gd name="T8" fmla="*/ 58 w 77"/>
                  <a:gd name="T9" fmla="*/ 0 h 75"/>
                  <a:gd name="T10" fmla="*/ 19 w 77"/>
                  <a:gd name="T11" fmla="*/ 1 h 75"/>
                  <a:gd name="T12" fmla="*/ 0 w 77"/>
                  <a:gd name="T13" fmla="*/ 38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0" y="38"/>
                    </a:moveTo>
                    <a:lnTo>
                      <a:pt x="21" y="75"/>
                    </a:lnTo>
                    <a:lnTo>
                      <a:pt x="59" y="74"/>
                    </a:lnTo>
                    <a:lnTo>
                      <a:pt x="77" y="37"/>
                    </a:lnTo>
                    <a:lnTo>
                      <a:pt x="58" y="0"/>
                    </a:lnTo>
                    <a:lnTo>
                      <a:pt x="19" y="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4" name="Freeform 2570"/>
              <p:cNvSpPr>
                <a:spLocks noEditPoints="1"/>
              </p:cNvSpPr>
              <p:nvPr/>
            </p:nvSpPr>
            <p:spPr bwMode="auto">
              <a:xfrm>
                <a:off x="1577" y="2165"/>
                <a:ext cx="79" cy="78"/>
              </a:xfrm>
              <a:custGeom>
                <a:avLst/>
                <a:gdLst>
                  <a:gd name="T0" fmla="*/ 0 w 520"/>
                  <a:gd name="T1" fmla="*/ 0 h 461"/>
                  <a:gd name="T2" fmla="*/ 0 w 520"/>
                  <a:gd name="T3" fmla="*/ 0 h 461"/>
                  <a:gd name="T4" fmla="*/ 0 w 520"/>
                  <a:gd name="T5" fmla="*/ 0 h 461"/>
                  <a:gd name="T6" fmla="*/ 0 w 520"/>
                  <a:gd name="T7" fmla="*/ 0 h 461"/>
                  <a:gd name="T8" fmla="*/ 0 w 520"/>
                  <a:gd name="T9" fmla="*/ 0 h 461"/>
                  <a:gd name="T10" fmla="*/ 0 w 520"/>
                  <a:gd name="T11" fmla="*/ 0 h 461"/>
                  <a:gd name="T12" fmla="*/ 0 w 520"/>
                  <a:gd name="T13" fmla="*/ 0 h 461"/>
                  <a:gd name="T14" fmla="*/ 0 w 520"/>
                  <a:gd name="T15" fmla="*/ 0 h 461"/>
                  <a:gd name="T16" fmla="*/ 0 w 520"/>
                  <a:gd name="T17" fmla="*/ 0 h 461"/>
                  <a:gd name="T18" fmla="*/ 0 w 520"/>
                  <a:gd name="T19" fmla="*/ 0 h 461"/>
                  <a:gd name="T20" fmla="*/ 0 w 520"/>
                  <a:gd name="T21" fmla="*/ 0 h 461"/>
                  <a:gd name="T22" fmla="*/ 0 w 520"/>
                  <a:gd name="T23" fmla="*/ 0 h 461"/>
                  <a:gd name="T24" fmla="*/ 0 w 520"/>
                  <a:gd name="T25" fmla="*/ 0 h 461"/>
                  <a:gd name="T26" fmla="*/ 0 w 520"/>
                  <a:gd name="T27" fmla="*/ 0 h 461"/>
                  <a:gd name="T28" fmla="*/ 0 w 520"/>
                  <a:gd name="T29" fmla="*/ 0 h 461"/>
                  <a:gd name="T30" fmla="*/ 0 w 520"/>
                  <a:gd name="T31" fmla="*/ 0 h 461"/>
                  <a:gd name="T32" fmla="*/ 0 w 520"/>
                  <a:gd name="T33" fmla="*/ 0 h 461"/>
                  <a:gd name="T34" fmla="*/ 0 w 520"/>
                  <a:gd name="T35" fmla="*/ 0 h 461"/>
                  <a:gd name="T36" fmla="*/ 0 w 520"/>
                  <a:gd name="T37" fmla="*/ 0 h 461"/>
                  <a:gd name="T38" fmla="*/ 0 w 520"/>
                  <a:gd name="T39" fmla="*/ 0 h 461"/>
                  <a:gd name="T40" fmla="*/ 0 w 520"/>
                  <a:gd name="T41" fmla="*/ 0 h 461"/>
                  <a:gd name="T42" fmla="*/ 0 w 520"/>
                  <a:gd name="T43" fmla="*/ 0 h 461"/>
                  <a:gd name="T44" fmla="*/ 0 w 520"/>
                  <a:gd name="T45" fmla="*/ 0 h 461"/>
                  <a:gd name="T46" fmla="*/ 0 w 520"/>
                  <a:gd name="T47" fmla="*/ 0 h 461"/>
                  <a:gd name="T48" fmla="*/ 0 w 520"/>
                  <a:gd name="T49" fmla="*/ 0 h 461"/>
                  <a:gd name="T50" fmla="*/ 0 w 520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0"/>
                  <a:gd name="T79" fmla="*/ 0 h 461"/>
                  <a:gd name="T80" fmla="*/ 520 w 520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0" h="461">
                    <a:moveTo>
                      <a:pt x="15" y="237"/>
                    </a:moveTo>
                    <a:lnTo>
                      <a:pt x="15" y="229"/>
                    </a:lnTo>
                    <a:lnTo>
                      <a:pt x="149" y="449"/>
                    </a:lnTo>
                    <a:lnTo>
                      <a:pt x="142" y="445"/>
                    </a:lnTo>
                    <a:lnTo>
                      <a:pt x="394" y="440"/>
                    </a:lnTo>
                    <a:lnTo>
                      <a:pt x="387" y="444"/>
                    </a:lnTo>
                    <a:lnTo>
                      <a:pt x="505" y="226"/>
                    </a:lnTo>
                    <a:lnTo>
                      <a:pt x="505" y="233"/>
                    </a:lnTo>
                    <a:lnTo>
                      <a:pt x="378" y="13"/>
                    </a:lnTo>
                    <a:lnTo>
                      <a:pt x="385" y="17"/>
                    </a:lnTo>
                    <a:lnTo>
                      <a:pt x="133" y="22"/>
                    </a:lnTo>
                    <a:lnTo>
                      <a:pt x="140" y="18"/>
                    </a:lnTo>
                    <a:lnTo>
                      <a:pt x="15" y="237"/>
                    </a:lnTo>
                    <a:close/>
                    <a:moveTo>
                      <a:pt x="126" y="10"/>
                    </a:moveTo>
                    <a:cubicBezTo>
                      <a:pt x="127" y="7"/>
                      <a:pt x="130" y="6"/>
                      <a:pt x="133" y="6"/>
                    </a:cubicBezTo>
                    <a:lnTo>
                      <a:pt x="385" y="1"/>
                    </a:lnTo>
                    <a:cubicBezTo>
                      <a:pt x="388" y="0"/>
                      <a:pt x="391" y="2"/>
                      <a:pt x="392" y="5"/>
                    </a:cubicBezTo>
                    <a:lnTo>
                      <a:pt x="519" y="226"/>
                    </a:lnTo>
                    <a:cubicBezTo>
                      <a:pt x="520" y="228"/>
                      <a:pt x="520" y="231"/>
                      <a:pt x="519" y="233"/>
                    </a:cubicBezTo>
                    <a:lnTo>
                      <a:pt x="401" y="452"/>
                    </a:lnTo>
                    <a:cubicBezTo>
                      <a:pt x="400" y="454"/>
                      <a:pt x="397" y="456"/>
                      <a:pt x="395" y="456"/>
                    </a:cubicBezTo>
                    <a:lnTo>
                      <a:pt x="142" y="461"/>
                    </a:lnTo>
                    <a:cubicBezTo>
                      <a:pt x="140" y="461"/>
                      <a:pt x="137" y="460"/>
                      <a:pt x="135" y="457"/>
                    </a:cubicBezTo>
                    <a:lnTo>
                      <a:pt x="2" y="237"/>
                    </a:lnTo>
                    <a:cubicBezTo>
                      <a:pt x="0" y="235"/>
                      <a:pt x="0" y="232"/>
                      <a:pt x="2" y="229"/>
                    </a:cubicBezTo>
                    <a:lnTo>
                      <a:pt x="126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5" name="Freeform 2571"/>
              <p:cNvSpPr>
                <a:spLocks/>
              </p:cNvSpPr>
              <p:nvPr/>
            </p:nvSpPr>
            <p:spPr bwMode="auto">
              <a:xfrm>
                <a:off x="1884" y="2041"/>
                <a:ext cx="77" cy="76"/>
              </a:xfrm>
              <a:custGeom>
                <a:avLst/>
                <a:gdLst>
                  <a:gd name="T0" fmla="*/ 0 w 77"/>
                  <a:gd name="T1" fmla="*/ 38 h 76"/>
                  <a:gd name="T2" fmla="*/ 20 w 77"/>
                  <a:gd name="T3" fmla="*/ 76 h 76"/>
                  <a:gd name="T4" fmla="*/ 58 w 77"/>
                  <a:gd name="T5" fmla="*/ 75 h 76"/>
                  <a:gd name="T6" fmla="*/ 77 w 77"/>
                  <a:gd name="T7" fmla="*/ 36 h 76"/>
                  <a:gd name="T8" fmla="*/ 57 w 77"/>
                  <a:gd name="T9" fmla="*/ 0 h 76"/>
                  <a:gd name="T10" fmla="*/ 18 w 77"/>
                  <a:gd name="T11" fmla="*/ 1 h 76"/>
                  <a:gd name="T12" fmla="*/ 0 w 77"/>
                  <a:gd name="T13" fmla="*/ 38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6"/>
                  <a:gd name="T23" fmla="*/ 77 w 77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6">
                    <a:moveTo>
                      <a:pt x="0" y="38"/>
                    </a:moveTo>
                    <a:lnTo>
                      <a:pt x="20" y="76"/>
                    </a:lnTo>
                    <a:lnTo>
                      <a:pt x="58" y="75"/>
                    </a:lnTo>
                    <a:lnTo>
                      <a:pt x="77" y="36"/>
                    </a:lnTo>
                    <a:lnTo>
                      <a:pt x="57" y="0"/>
                    </a:lnTo>
                    <a:lnTo>
                      <a:pt x="18" y="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6" name="Freeform 2572"/>
              <p:cNvSpPr>
                <a:spLocks/>
              </p:cNvSpPr>
              <p:nvPr/>
            </p:nvSpPr>
            <p:spPr bwMode="auto">
              <a:xfrm>
                <a:off x="1884" y="2041"/>
                <a:ext cx="77" cy="76"/>
              </a:xfrm>
              <a:custGeom>
                <a:avLst/>
                <a:gdLst>
                  <a:gd name="T0" fmla="*/ 0 w 77"/>
                  <a:gd name="T1" fmla="*/ 38 h 76"/>
                  <a:gd name="T2" fmla="*/ 20 w 77"/>
                  <a:gd name="T3" fmla="*/ 76 h 76"/>
                  <a:gd name="T4" fmla="*/ 58 w 77"/>
                  <a:gd name="T5" fmla="*/ 75 h 76"/>
                  <a:gd name="T6" fmla="*/ 77 w 77"/>
                  <a:gd name="T7" fmla="*/ 36 h 76"/>
                  <a:gd name="T8" fmla="*/ 57 w 77"/>
                  <a:gd name="T9" fmla="*/ 0 h 76"/>
                  <a:gd name="T10" fmla="*/ 18 w 77"/>
                  <a:gd name="T11" fmla="*/ 1 h 76"/>
                  <a:gd name="T12" fmla="*/ 0 w 77"/>
                  <a:gd name="T13" fmla="*/ 38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6"/>
                  <a:gd name="T23" fmla="*/ 77 w 77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6">
                    <a:moveTo>
                      <a:pt x="0" y="38"/>
                    </a:moveTo>
                    <a:lnTo>
                      <a:pt x="20" y="76"/>
                    </a:lnTo>
                    <a:lnTo>
                      <a:pt x="58" y="75"/>
                    </a:lnTo>
                    <a:lnTo>
                      <a:pt x="77" y="36"/>
                    </a:lnTo>
                    <a:lnTo>
                      <a:pt x="57" y="0"/>
                    </a:lnTo>
                    <a:lnTo>
                      <a:pt x="18" y="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7" name="Freeform 2573"/>
              <p:cNvSpPr>
                <a:spLocks noEditPoints="1"/>
              </p:cNvSpPr>
              <p:nvPr/>
            </p:nvSpPr>
            <p:spPr bwMode="auto">
              <a:xfrm>
                <a:off x="1882" y="2040"/>
                <a:ext cx="81" cy="78"/>
              </a:xfrm>
              <a:custGeom>
                <a:avLst/>
                <a:gdLst>
                  <a:gd name="T0" fmla="*/ 0 w 527"/>
                  <a:gd name="T1" fmla="*/ 0 h 460"/>
                  <a:gd name="T2" fmla="*/ 0 w 527"/>
                  <a:gd name="T3" fmla="*/ 0 h 460"/>
                  <a:gd name="T4" fmla="*/ 0 w 527"/>
                  <a:gd name="T5" fmla="*/ 0 h 460"/>
                  <a:gd name="T6" fmla="*/ 0 w 527"/>
                  <a:gd name="T7" fmla="*/ 0 h 460"/>
                  <a:gd name="T8" fmla="*/ 0 w 527"/>
                  <a:gd name="T9" fmla="*/ 0 h 460"/>
                  <a:gd name="T10" fmla="*/ 0 w 527"/>
                  <a:gd name="T11" fmla="*/ 0 h 460"/>
                  <a:gd name="T12" fmla="*/ 0 w 527"/>
                  <a:gd name="T13" fmla="*/ 0 h 460"/>
                  <a:gd name="T14" fmla="*/ 0 w 527"/>
                  <a:gd name="T15" fmla="*/ 0 h 460"/>
                  <a:gd name="T16" fmla="*/ 0 w 527"/>
                  <a:gd name="T17" fmla="*/ 0 h 460"/>
                  <a:gd name="T18" fmla="*/ 0 w 527"/>
                  <a:gd name="T19" fmla="*/ 0 h 460"/>
                  <a:gd name="T20" fmla="*/ 0 w 527"/>
                  <a:gd name="T21" fmla="*/ 0 h 460"/>
                  <a:gd name="T22" fmla="*/ 0 w 527"/>
                  <a:gd name="T23" fmla="*/ 0 h 460"/>
                  <a:gd name="T24" fmla="*/ 0 w 527"/>
                  <a:gd name="T25" fmla="*/ 0 h 460"/>
                  <a:gd name="T26" fmla="*/ 0 w 527"/>
                  <a:gd name="T27" fmla="*/ 0 h 460"/>
                  <a:gd name="T28" fmla="*/ 0 w 527"/>
                  <a:gd name="T29" fmla="*/ 0 h 460"/>
                  <a:gd name="T30" fmla="*/ 0 w 527"/>
                  <a:gd name="T31" fmla="*/ 0 h 460"/>
                  <a:gd name="T32" fmla="*/ 0 w 527"/>
                  <a:gd name="T33" fmla="*/ 0 h 460"/>
                  <a:gd name="T34" fmla="*/ 0 w 527"/>
                  <a:gd name="T35" fmla="*/ 0 h 460"/>
                  <a:gd name="T36" fmla="*/ 0 w 527"/>
                  <a:gd name="T37" fmla="*/ 0 h 460"/>
                  <a:gd name="T38" fmla="*/ 0 w 527"/>
                  <a:gd name="T39" fmla="*/ 0 h 460"/>
                  <a:gd name="T40" fmla="*/ 0 w 527"/>
                  <a:gd name="T41" fmla="*/ 0 h 460"/>
                  <a:gd name="T42" fmla="*/ 0 w 527"/>
                  <a:gd name="T43" fmla="*/ 0 h 460"/>
                  <a:gd name="T44" fmla="*/ 0 w 527"/>
                  <a:gd name="T45" fmla="*/ 0 h 460"/>
                  <a:gd name="T46" fmla="*/ 0 w 527"/>
                  <a:gd name="T47" fmla="*/ 0 h 460"/>
                  <a:gd name="T48" fmla="*/ 0 w 527"/>
                  <a:gd name="T49" fmla="*/ 0 h 460"/>
                  <a:gd name="T50" fmla="*/ 0 w 527"/>
                  <a:gd name="T51" fmla="*/ 0 h 4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7"/>
                  <a:gd name="T79" fmla="*/ 0 h 460"/>
                  <a:gd name="T80" fmla="*/ 527 w 527"/>
                  <a:gd name="T81" fmla="*/ 460 h 4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7" h="460">
                    <a:moveTo>
                      <a:pt x="16" y="236"/>
                    </a:moveTo>
                    <a:lnTo>
                      <a:pt x="16" y="228"/>
                    </a:lnTo>
                    <a:lnTo>
                      <a:pt x="149" y="448"/>
                    </a:lnTo>
                    <a:lnTo>
                      <a:pt x="142" y="444"/>
                    </a:lnTo>
                    <a:lnTo>
                      <a:pt x="395" y="439"/>
                    </a:lnTo>
                    <a:lnTo>
                      <a:pt x="388" y="443"/>
                    </a:lnTo>
                    <a:lnTo>
                      <a:pt x="512" y="217"/>
                    </a:lnTo>
                    <a:lnTo>
                      <a:pt x="512" y="226"/>
                    </a:lnTo>
                    <a:lnTo>
                      <a:pt x="379" y="13"/>
                    </a:lnTo>
                    <a:lnTo>
                      <a:pt x="386" y="16"/>
                    </a:lnTo>
                    <a:lnTo>
                      <a:pt x="133" y="22"/>
                    </a:lnTo>
                    <a:lnTo>
                      <a:pt x="140" y="18"/>
                    </a:lnTo>
                    <a:lnTo>
                      <a:pt x="16" y="236"/>
                    </a:lnTo>
                    <a:close/>
                    <a:moveTo>
                      <a:pt x="126" y="10"/>
                    </a:moveTo>
                    <a:cubicBezTo>
                      <a:pt x="128" y="7"/>
                      <a:pt x="130" y="6"/>
                      <a:pt x="133" y="6"/>
                    </a:cubicBezTo>
                    <a:lnTo>
                      <a:pt x="385" y="0"/>
                    </a:lnTo>
                    <a:cubicBezTo>
                      <a:pt x="388" y="0"/>
                      <a:pt x="391" y="2"/>
                      <a:pt x="392" y="4"/>
                    </a:cubicBezTo>
                    <a:lnTo>
                      <a:pt x="526" y="217"/>
                    </a:lnTo>
                    <a:cubicBezTo>
                      <a:pt x="527" y="219"/>
                      <a:pt x="527" y="223"/>
                      <a:pt x="526" y="225"/>
                    </a:cubicBezTo>
                    <a:lnTo>
                      <a:pt x="402" y="450"/>
                    </a:lnTo>
                    <a:cubicBezTo>
                      <a:pt x="400" y="453"/>
                      <a:pt x="398" y="455"/>
                      <a:pt x="395" y="455"/>
                    </a:cubicBezTo>
                    <a:lnTo>
                      <a:pt x="143" y="460"/>
                    </a:lnTo>
                    <a:cubicBezTo>
                      <a:pt x="140" y="460"/>
                      <a:pt x="137" y="459"/>
                      <a:pt x="136" y="456"/>
                    </a:cubicBezTo>
                    <a:lnTo>
                      <a:pt x="2" y="236"/>
                    </a:lnTo>
                    <a:cubicBezTo>
                      <a:pt x="0" y="234"/>
                      <a:pt x="0" y="231"/>
                      <a:pt x="2" y="228"/>
                    </a:cubicBezTo>
                    <a:lnTo>
                      <a:pt x="126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8" name="Freeform 2574"/>
              <p:cNvSpPr>
                <a:spLocks/>
              </p:cNvSpPr>
              <p:nvPr/>
            </p:nvSpPr>
            <p:spPr bwMode="auto">
              <a:xfrm>
                <a:off x="1643" y="2285"/>
                <a:ext cx="77" cy="75"/>
              </a:xfrm>
              <a:custGeom>
                <a:avLst/>
                <a:gdLst>
                  <a:gd name="T0" fmla="*/ 0 w 77"/>
                  <a:gd name="T1" fmla="*/ 38 h 75"/>
                  <a:gd name="T2" fmla="*/ 20 w 77"/>
                  <a:gd name="T3" fmla="*/ 75 h 75"/>
                  <a:gd name="T4" fmla="*/ 59 w 77"/>
                  <a:gd name="T5" fmla="*/ 74 h 75"/>
                  <a:gd name="T6" fmla="*/ 77 w 77"/>
                  <a:gd name="T7" fmla="*/ 36 h 75"/>
                  <a:gd name="T8" fmla="*/ 58 w 77"/>
                  <a:gd name="T9" fmla="*/ 0 h 75"/>
                  <a:gd name="T10" fmla="*/ 18 w 77"/>
                  <a:gd name="T11" fmla="*/ 1 h 75"/>
                  <a:gd name="T12" fmla="*/ 0 w 77"/>
                  <a:gd name="T13" fmla="*/ 38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0" y="38"/>
                    </a:moveTo>
                    <a:lnTo>
                      <a:pt x="20" y="75"/>
                    </a:lnTo>
                    <a:lnTo>
                      <a:pt x="59" y="74"/>
                    </a:lnTo>
                    <a:lnTo>
                      <a:pt x="77" y="36"/>
                    </a:lnTo>
                    <a:lnTo>
                      <a:pt x="58" y="0"/>
                    </a:lnTo>
                    <a:lnTo>
                      <a:pt x="18" y="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9" name="Freeform 2575"/>
              <p:cNvSpPr>
                <a:spLocks/>
              </p:cNvSpPr>
              <p:nvPr/>
            </p:nvSpPr>
            <p:spPr bwMode="auto">
              <a:xfrm>
                <a:off x="1643" y="2285"/>
                <a:ext cx="77" cy="75"/>
              </a:xfrm>
              <a:custGeom>
                <a:avLst/>
                <a:gdLst>
                  <a:gd name="T0" fmla="*/ 0 w 77"/>
                  <a:gd name="T1" fmla="*/ 38 h 75"/>
                  <a:gd name="T2" fmla="*/ 20 w 77"/>
                  <a:gd name="T3" fmla="*/ 75 h 75"/>
                  <a:gd name="T4" fmla="*/ 59 w 77"/>
                  <a:gd name="T5" fmla="*/ 74 h 75"/>
                  <a:gd name="T6" fmla="*/ 77 w 77"/>
                  <a:gd name="T7" fmla="*/ 36 h 75"/>
                  <a:gd name="T8" fmla="*/ 58 w 77"/>
                  <a:gd name="T9" fmla="*/ 0 h 75"/>
                  <a:gd name="T10" fmla="*/ 18 w 77"/>
                  <a:gd name="T11" fmla="*/ 1 h 75"/>
                  <a:gd name="T12" fmla="*/ 0 w 77"/>
                  <a:gd name="T13" fmla="*/ 38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0" y="38"/>
                    </a:moveTo>
                    <a:lnTo>
                      <a:pt x="20" y="75"/>
                    </a:lnTo>
                    <a:lnTo>
                      <a:pt x="59" y="74"/>
                    </a:lnTo>
                    <a:lnTo>
                      <a:pt x="77" y="36"/>
                    </a:lnTo>
                    <a:lnTo>
                      <a:pt x="58" y="0"/>
                    </a:lnTo>
                    <a:lnTo>
                      <a:pt x="18" y="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0" name="Freeform 2576"/>
              <p:cNvSpPr>
                <a:spLocks noEditPoints="1"/>
              </p:cNvSpPr>
              <p:nvPr/>
            </p:nvSpPr>
            <p:spPr bwMode="auto">
              <a:xfrm>
                <a:off x="1642" y="2283"/>
                <a:ext cx="79" cy="78"/>
              </a:xfrm>
              <a:custGeom>
                <a:avLst/>
                <a:gdLst>
                  <a:gd name="T0" fmla="*/ 0 w 520"/>
                  <a:gd name="T1" fmla="*/ 0 h 461"/>
                  <a:gd name="T2" fmla="*/ 0 w 520"/>
                  <a:gd name="T3" fmla="*/ 0 h 461"/>
                  <a:gd name="T4" fmla="*/ 0 w 520"/>
                  <a:gd name="T5" fmla="*/ 0 h 461"/>
                  <a:gd name="T6" fmla="*/ 0 w 520"/>
                  <a:gd name="T7" fmla="*/ 0 h 461"/>
                  <a:gd name="T8" fmla="*/ 0 w 520"/>
                  <a:gd name="T9" fmla="*/ 0 h 461"/>
                  <a:gd name="T10" fmla="*/ 0 w 520"/>
                  <a:gd name="T11" fmla="*/ 0 h 461"/>
                  <a:gd name="T12" fmla="*/ 0 w 520"/>
                  <a:gd name="T13" fmla="*/ 0 h 461"/>
                  <a:gd name="T14" fmla="*/ 0 w 520"/>
                  <a:gd name="T15" fmla="*/ 0 h 461"/>
                  <a:gd name="T16" fmla="*/ 0 w 520"/>
                  <a:gd name="T17" fmla="*/ 0 h 461"/>
                  <a:gd name="T18" fmla="*/ 0 w 520"/>
                  <a:gd name="T19" fmla="*/ 0 h 461"/>
                  <a:gd name="T20" fmla="*/ 0 w 520"/>
                  <a:gd name="T21" fmla="*/ 0 h 461"/>
                  <a:gd name="T22" fmla="*/ 0 w 520"/>
                  <a:gd name="T23" fmla="*/ 0 h 461"/>
                  <a:gd name="T24" fmla="*/ 0 w 520"/>
                  <a:gd name="T25" fmla="*/ 0 h 461"/>
                  <a:gd name="T26" fmla="*/ 0 w 520"/>
                  <a:gd name="T27" fmla="*/ 0 h 461"/>
                  <a:gd name="T28" fmla="*/ 0 w 520"/>
                  <a:gd name="T29" fmla="*/ 0 h 461"/>
                  <a:gd name="T30" fmla="*/ 0 w 520"/>
                  <a:gd name="T31" fmla="*/ 0 h 461"/>
                  <a:gd name="T32" fmla="*/ 0 w 520"/>
                  <a:gd name="T33" fmla="*/ 0 h 461"/>
                  <a:gd name="T34" fmla="*/ 0 w 520"/>
                  <a:gd name="T35" fmla="*/ 0 h 461"/>
                  <a:gd name="T36" fmla="*/ 0 w 520"/>
                  <a:gd name="T37" fmla="*/ 0 h 461"/>
                  <a:gd name="T38" fmla="*/ 0 w 520"/>
                  <a:gd name="T39" fmla="*/ 0 h 461"/>
                  <a:gd name="T40" fmla="*/ 0 w 520"/>
                  <a:gd name="T41" fmla="*/ 0 h 461"/>
                  <a:gd name="T42" fmla="*/ 0 w 520"/>
                  <a:gd name="T43" fmla="*/ 0 h 461"/>
                  <a:gd name="T44" fmla="*/ 0 w 520"/>
                  <a:gd name="T45" fmla="*/ 0 h 461"/>
                  <a:gd name="T46" fmla="*/ 0 w 520"/>
                  <a:gd name="T47" fmla="*/ 0 h 461"/>
                  <a:gd name="T48" fmla="*/ 0 w 520"/>
                  <a:gd name="T49" fmla="*/ 0 h 461"/>
                  <a:gd name="T50" fmla="*/ 0 w 520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0"/>
                  <a:gd name="T79" fmla="*/ 0 h 461"/>
                  <a:gd name="T80" fmla="*/ 520 w 520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0" h="461">
                    <a:moveTo>
                      <a:pt x="15" y="237"/>
                    </a:moveTo>
                    <a:lnTo>
                      <a:pt x="15" y="229"/>
                    </a:lnTo>
                    <a:lnTo>
                      <a:pt x="142" y="449"/>
                    </a:lnTo>
                    <a:lnTo>
                      <a:pt x="135" y="445"/>
                    </a:lnTo>
                    <a:lnTo>
                      <a:pt x="394" y="439"/>
                    </a:lnTo>
                    <a:lnTo>
                      <a:pt x="387" y="444"/>
                    </a:lnTo>
                    <a:lnTo>
                      <a:pt x="504" y="218"/>
                    </a:lnTo>
                    <a:lnTo>
                      <a:pt x="505" y="226"/>
                    </a:lnTo>
                    <a:lnTo>
                      <a:pt x="378" y="12"/>
                    </a:lnTo>
                    <a:lnTo>
                      <a:pt x="385" y="16"/>
                    </a:lnTo>
                    <a:lnTo>
                      <a:pt x="126" y="22"/>
                    </a:lnTo>
                    <a:lnTo>
                      <a:pt x="133" y="17"/>
                    </a:lnTo>
                    <a:lnTo>
                      <a:pt x="15" y="237"/>
                    </a:lnTo>
                    <a:close/>
                    <a:moveTo>
                      <a:pt x="119" y="10"/>
                    </a:moveTo>
                    <a:cubicBezTo>
                      <a:pt x="120" y="7"/>
                      <a:pt x="123" y="6"/>
                      <a:pt x="126" y="6"/>
                    </a:cubicBezTo>
                    <a:lnTo>
                      <a:pt x="385" y="0"/>
                    </a:lnTo>
                    <a:cubicBezTo>
                      <a:pt x="387" y="0"/>
                      <a:pt x="390" y="1"/>
                      <a:pt x="392" y="4"/>
                    </a:cubicBezTo>
                    <a:lnTo>
                      <a:pt x="518" y="218"/>
                    </a:lnTo>
                    <a:cubicBezTo>
                      <a:pt x="520" y="220"/>
                      <a:pt x="520" y="223"/>
                      <a:pt x="519" y="226"/>
                    </a:cubicBezTo>
                    <a:lnTo>
                      <a:pt x="401" y="451"/>
                    </a:lnTo>
                    <a:cubicBezTo>
                      <a:pt x="400" y="454"/>
                      <a:pt x="397" y="455"/>
                      <a:pt x="394" y="455"/>
                    </a:cubicBezTo>
                    <a:lnTo>
                      <a:pt x="135" y="461"/>
                    </a:lnTo>
                    <a:cubicBezTo>
                      <a:pt x="132" y="461"/>
                      <a:pt x="130" y="459"/>
                      <a:pt x="128" y="457"/>
                    </a:cubicBezTo>
                    <a:lnTo>
                      <a:pt x="1" y="237"/>
                    </a:lnTo>
                    <a:cubicBezTo>
                      <a:pt x="0" y="234"/>
                      <a:pt x="0" y="231"/>
                      <a:pt x="1" y="229"/>
                    </a:cubicBezTo>
                    <a:lnTo>
                      <a:pt x="119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1" name="Freeform 2577"/>
              <p:cNvSpPr>
                <a:spLocks/>
              </p:cNvSpPr>
              <p:nvPr/>
            </p:nvSpPr>
            <p:spPr bwMode="auto">
              <a:xfrm>
                <a:off x="1823" y="2160"/>
                <a:ext cx="77" cy="75"/>
              </a:xfrm>
              <a:custGeom>
                <a:avLst/>
                <a:gdLst>
                  <a:gd name="T0" fmla="*/ 0 w 77"/>
                  <a:gd name="T1" fmla="*/ 39 h 75"/>
                  <a:gd name="T2" fmla="*/ 19 w 77"/>
                  <a:gd name="T3" fmla="*/ 75 h 75"/>
                  <a:gd name="T4" fmla="*/ 58 w 77"/>
                  <a:gd name="T5" fmla="*/ 74 h 75"/>
                  <a:gd name="T6" fmla="*/ 77 w 77"/>
                  <a:gd name="T7" fmla="*/ 37 h 75"/>
                  <a:gd name="T8" fmla="*/ 56 w 77"/>
                  <a:gd name="T9" fmla="*/ 0 h 75"/>
                  <a:gd name="T10" fmla="*/ 18 w 77"/>
                  <a:gd name="T11" fmla="*/ 1 h 75"/>
                  <a:gd name="T12" fmla="*/ 0 w 77"/>
                  <a:gd name="T13" fmla="*/ 39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0" y="39"/>
                    </a:moveTo>
                    <a:lnTo>
                      <a:pt x="19" y="75"/>
                    </a:lnTo>
                    <a:lnTo>
                      <a:pt x="58" y="74"/>
                    </a:lnTo>
                    <a:lnTo>
                      <a:pt x="77" y="37"/>
                    </a:lnTo>
                    <a:lnTo>
                      <a:pt x="56" y="0"/>
                    </a:lnTo>
                    <a:lnTo>
                      <a:pt x="18" y="1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2" name="Freeform 2578"/>
              <p:cNvSpPr>
                <a:spLocks/>
              </p:cNvSpPr>
              <p:nvPr/>
            </p:nvSpPr>
            <p:spPr bwMode="auto">
              <a:xfrm>
                <a:off x="1823" y="2160"/>
                <a:ext cx="77" cy="75"/>
              </a:xfrm>
              <a:custGeom>
                <a:avLst/>
                <a:gdLst>
                  <a:gd name="T0" fmla="*/ 0 w 77"/>
                  <a:gd name="T1" fmla="*/ 39 h 75"/>
                  <a:gd name="T2" fmla="*/ 19 w 77"/>
                  <a:gd name="T3" fmla="*/ 75 h 75"/>
                  <a:gd name="T4" fmla="*/ 58 w 77"/>
                  <a:gd name="T5" fmla="*/ 74 h 75"/>
                  <a:gd name="T6" fmla="*/ 77 w 77"/>
                  <a:gd name="T7" fmla="*/ 37 h 75"/>
                  <a:gd name="T8" fmla="*/ 56 w 77"/>
                  <a:gd name="T9" fmla="*/ 0 h 75"/>
                  <a:gd name="T10" fmla="*/ 18 w 77"/>
                  <a:gd name="T11" fmla="*/ 1 h 75"/>
                  <a:gd name="T12" fmla="*/ 0 w 77"/>
                  <a:gd name="T13" fmla="*/ 39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0" y="39"/>
                    </a:moveTo>
                    <a:lnTo>
                      <a:pt x="19" y="75"/>
                    </a:lnTo>
                    <a:lnTo>
                      <a:pt x="58" y="74"/>
                    </a:lnTo>
                    <a:lnTo>
                      <a:pt x="77" y="37"/>
                    </a:lnTo>
                    <a:lnTo>
                      <a:pt x="56" y="0"/>
                    </a:lnTo>
                    <a:lnTo>
                      <a:pt x="18" y="1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3" name="Freeform 2579"/>
              <p:cNvSpPr>
                <a:spLocks noEditPoints="1"/>
              </p:cNvSpPr>
              <p:nvPr/>
            </p:nvSpPr>
            <p:spPr bwMode="auto">
              <a:xfrm>
                <a:off x="1822" y="2159"/>
                <a:ext cx="79" cy="77"/>
              </a:xfrm>
              <a:custGeom>
                <a:avLst/>
                <a:gdLst>
                  <a:gd name="T0" fmla="*/ 0 w 521"/>
                  <a:gd name="T1" fmla="*/ 0 h 460"/>
                  <a:gd name="T2" fmla="*/ 0 w 521"/>
                  <a:gd name="T3" fmla="*/ 0 h 460"/>
                  <a:gd name="T4" fmla="*/ 0 w 521"/>
                  <a:gd name="T5" fmla="*/ 0 h 460"/>
                  <a:gd name="T6" fmla="*/ 0 w 521"/>
                  <a:gd name="T7" fmla="*/ 0 h 460"/>
                  <a:gd name="T8" fmla="*/ 0 w 521"/>
                  <a:gd name="T9" fmla="*/ 0 h 460"/>
                  <a:gd name="T10" fmla="*/ 0 w 521"/>
                  <a:gd name="T11" fmla="*/ 0 h 460"/>
                  <a:gd name="T12" fmla="*/ 0 w 521"/>
                  <a:gd name="T13" fmla="*/ 0 h 460"/>
                  <a:gd name="T14" fmla="*/ 0 w 521"/>
                  <a:gd name="T15" fmla="*/ 0 h 460"/>
                  <a:gd name="T16" fmla="*/ 0 w 521"/>
                  <a:gd name="T17" fmla="*/ 0 h 460"/>
                  <a:gd name="T18" fmla="*/ 0 w 521"/>
                  <a:gd name="T19" fmla="*/ 0 h 460"/>
                  <a:gd name="T20" fmla="*/ 0 w 521"/>
                  <a:gd name="T21" fmla="*/ 0 h 460"/>
                  <a:gd name="T22" fmla="*/ 0 w 521"/>
                  <a:gd name="T23" fmla="*/ 0 h 460"/>
                  <a:gd name="T24" fmla="*/ 0 w 521"/>
                  <a:gd name="T25" fmla="*/ 0 h 460"/>
                  <a:gd name="T26" fmla="*/ 0 w 521"/>
                  <a:gd name="T27" fmla="*/ 0 h 460"/>
                  <a:gd name="T28" fmla="*/ 0 w 521"/>
                  <a:gd name="T29" fmla="*/ 0 h 460"/>
                  <a:gd name="T30" fmla="*/ 0 w 521"/>
                  <a:gd name="T31" fmla="*/ 0 h 460"/>
                  <a:gd name="T32" fmla="*/ 0 w 521"/>
                  <a:gd name="T33" fmla="*/ 0 h 460"/>
                  <a:gd name="T34" fmla="*/ 0 w 521"/>
                  <a:gd name="T35" fmla="*/ 0 h 460"/>
                  <a:gd name="T36" fmla="*/ 0 w 521"/>
                  <a:gd name="T37" fmla="*/ 0 h 460"/>
                  <a:gd name="T38" fmla="*/ 0 w 521"/>
                  <a:gd name="T39" fmla="*/ 0 h 460"/>
                  <a:gd name="T40" fmla="*/ 0 w 521"/>
                  <a:gd name="T41" fmla="*/ 0 h 460"/>
                  <a:gd name="T42" fmla="*/ 0 w 521"/>
                  <a:gd name="T43" fmla="*/ 0 h 460"/>
                  <a:gd name="T44" fmla="*/ 0 w 521"/>
                  <a:gd name="T45" fmla="*/ 0 h 460"/>
                  <a:gd name="T46" fmla="*/ 0 w 521"/>
                  <a:gd name="T47" fmla="*/ 0 h 460"/>
                  <a:gd name="T48" fmla="*/ 0 w 521"/>
                  <a:gd name="T49" fmla="*/ 0 h 460"/>
                  <a:gd name="T50" fmla="*/ 0 w 521"/>
                  <a:gd name="T51" fmla="*/ 0 h 4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1"/>
                  <a:gd name="T79" fmla="*/ 0 h 460"/>
                  <a:gd name="T80" fmla="*/ 521 w 521"/>
                  <a:gd name="T81" fmla="*/ 460 h 4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1" h="460">
                    <a:moveTo>
                      <a:pt x="15" y="243"/>
                    </a:moveTo>
                    <a:lnTo>
                      <a:pt x="15" y="235"/>
                    </a:lnTo>
                    <a:lnTo>
                      <a:pt x="142" y="448"/>
                    </a:lnTo>
                    <a:lnTo>
                      <a:pt x="135" y="444"/>
                    </a:lnTo>
                    <a:lnTo>
                      <a:pt x="387" y="439"/>
                    </a:lnTo>
                    <a:lnTo>
                      <a:pt x="380" y="443"/>
                    </a:lnTo>
                    <a:lnTo>
                      <a:pt x="505" y="224"/>
                    </a:lnTo>
                    <a:lnTo>
                      <a:pt x="505" y="233"/>
                    </a:lnTo>
                    <a:lnTo>
                      <a:pt x="371" y="12"/>
                    </a:lnTo>
                    <a:lnTo>
                      <a:pt x="378" y="16"/>
                    </a:lnTo>
                    <a:lnTo>
                      <a:pt x="125" y="21"/>
                    </a:lnTo>
                    <a:lnTo>
                      <a:pt x="132" y="17"/>
                    </a:lnTo>
                    <a:lnTo>
                      <a:pt x="15" y="243"/>
                    </a:lnTo>
                    <a:close/>
                    <a:moveTo>
                      <a:pt x="118" y="9"/>
                    </a:moveTo>
                    <a:cubicBezTo>
                      <a:pt x="120" y="7"/>
                      <a:pt x="122" y="5"/>
                      <a:pt x="125" y="5"/>
                    </a:cubicBezTo>
                    <a:lnTo>
                      <a:pt x="377" y="0"/>
                    </a:lnTo>
                    <a:cubicBezTo>
                      <a:pt x="380" y="0"/>
                      <a:pt x="383" y="1"/>
                      <a:pt x="384" y="3"/>
                    </a:cubicBezTo>
                    <a:lnTo>
                      <a:pt x="519" y="224"/>
                    </a:lnTo>
                    <a:cubicBezTo>
                      <a:pt x="521" y="227"/>
                      <a:pt x="521" y="230"/>
                      <a:pt x="519" y="232"/>
                    </a:cubicBezTo>
                    <a:lnTo>
                      <a:pt x="394" y="451"/>
                    </a:lnTo>
                    <a:cubicBezTo>
                      <a:pt x="392" y="453"/>
                      <a:pt x="390" y="455"/>
                      <a:pt x="387" y="455"/>
                    </a:cubicBezTo>
                    <a:lnTo>
                      <a:pt x="135" y="460"/>
                    </a:lnTo>
                    <a:cubicBezTo>
                      <a:pt x="132" y="460"/>
                      <a:pt x="129" y="459"/>
                      <a:pt x="128" y="456"/>
                    </a:cubicBezTo>
                    <a:lnTo>
                      <a:pt x="1" y="243"/>
                    </a:lnTo>
                    <a:cubicBezTo>
                      <a:pt x="0" y="241"/>
                      <a:pt x="0" y="238"/>
                      <a:pt x="1" y="236"/>
                    </a:cubicBezTo>
                    <a:lnTo>
                      <a:pt x="118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4" name="Freeform 2580"/>
              <p:cNvSpPr>
                <a:spLocks/>
              </p:cNvSpPr>
              <p:nvPr/>
            </p:nvSpPr>
            <p:spPr bwMode="auto">
              <a:xfrm>
                <a:off x="1762" y="2044"/>
                <a:ext cx="76" cy="75"/>
              </a:xfrm>
              <a:custGeom>
                <a:avLst/>
                <a:gdLst>
                  <a:gd name="T0" fmla="*/ 0 w 76"/>
                  <a:gd name="T1" fmla="*/ 39 h 75"/>
                  <a:gd name="T2" fmla="*/ 20 w 76"/>
                  <a:gd name="T3" fmla="*/ 75 h 75"/>
                  <a:gd name="T4" fmla="*/ 58 w 76"/>
                  <a:gd name="T5" fmla="*/ 75 h 75"/>
                  <a:gd name="T6" fmla="*/ 76 w 76"/>
                  <a:gd name="T7" fmla="*/ 38 h 75"/>
                  <a:gd name="T8" fmla="*/ 56 w 76"/>
                  <a:gd name="T9" fmla="*/ 0 h 75"/>
                  <a:gd name="T10" fmla="*/ 18 w 76"/>
                  <a:gd name="T11" fmla="*/ 1 h 75"/>
                  <a:gd name="T12" fmla="*/ 0 w 76"/>
                  <a:gd name="T13" fmla="*/ 39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5"/>
                  <a:gd name="T23" fmla="*/ 76 w 76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5">
                    <a:moveTo>
                      <a:pt x="0" y="39"/>
                    </a:moveTo>
                    <a:lnTo>
                      <a:pt x="20" y="75"/>
                    </a:lnTo>
                    <a:lnTo>
                      <a:pt x="58" y="75"/>
                    </a:lnTo>
                    <a:lnTo>
                      <a:pt x="76" y="38"/>
                    </a:lnTo>
                    <a:lnTo>
                      <a:pt x="56" y="0"/>
                    </a:lnTo>
                    <a:lnTo>
                      <a:pt x="18" y="1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5" name="Freeform 2581"/>
              <p:cNvSpPr>
                <a:spLocks/>
              </p:cNvSpPr>
              <p:nvPr/>
            </p:nvSpPr>
            <p:spPr bwMode="auto">
              <a:xfrm>
                <a:off x="1762" y="2044"/>
                <a:ext cx="76" cy="75"/>
              </a:xfrm>
              <a:custGeom>
                <a:avLst/>
                <a:gdLst>
                  <a:gd name="T0" fmla="*/ 0 w 76"/>
                  <a:gd name="T1" fmla="*/ 39 h 75"/>
                  <a:gd name="T2" fmla="*/ 20 w 76"/>
                  <a:gd name="T3" fmla="*/ 75 h 75"/>
                  <a:gd name="T4" fmla="*/ 58 w 76"/>
                  <a:gd name="T5" fmla="*/ 75 h 75"/>
                  <a:gd name="T6" fmla="*/ 76 w 76"/>
                  <a:gd name="T7" fmla="*/ 38 h 75"/>
                  <a:gd name="T8" fmla="*/ 56 w 76"/>
                  <a:gd name="T9" fmla="*/ 0 h 75"/>
                  <a:gd name="T10" fmla="*/ 18 w 76"/>
                  <a:gd name="T11" fmla="*/ 1 h 75"/>
                  <a:gd name="T12" fmla="*/ 0 w 76"/>
                  <a:gd name="T13" fmla="*/ 39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5"/>
                  <a:gd name="T23" fmla="*/ 76 w 76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5">
                    <a:moveTo>
                      <a:pt x="0" y="39"/>
                    </a:moveTo>
                    <a:lnTo>
                      <a:pt x="20" y="75"/>
                    </a:lnTo>
                    <a:lnTo>
                      <a:pt x="58" y="75"/>
                    </a:lnTo>
                    <a:lnTo>
                      <a:pt x="76" y="38"/>
                    </a:lnTo>
                    <a:lnTo>
                      <a:pt x="56" y="0"/>
                    </a:lnTo>
                    <a:lnTo>
                      <a:pt x="18" y="1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6" name="Freeform 2582"/>
              <p:cNvSpPr>
                <a:spLocks noEditPoints="1"/>
              </p:cNvSpPr>
              <p:nvPr/>
            </p:nvSpPr>
            <p:spPr bwMode="auto">
              <a:xfrm>
                <a:off x="1760" y="2043"/>
                <a:ext cx="80" cy="78"/>
              </a:xfrm>
              <a:custGeom>
                <a:avLst/>
                <a:gdLst>
                  <a:gd name="T0" fmla="*/ 0 w 520"/>
                  <a:gd name="T1" fmla="*/ 0 h 460"/>
                  <a:gd name="T2" fmla="*/ 0 w 520"/>
                  <a:gd name="T3" fmla="*/ 0 h 460"/>
                  <a:gd name="T4" fmla="*/ 0 w 520"/>
                  <a:gd name="T5" fmla="*/ 0 h 460"/>
                  <a:gd name="T6" fmla="*/ 0 w 520"/>
                  <a:gd name="T7" fmla="*/ 0 h 460"/>
                  <a:gd name="T8" fmla="*/ 0 w 520"/>
                  <a:gd name="T9" fmla="*/ 0 h 460"/>
                  <a:gd name="T10" fmla="*/ 0 w 520"/>
                  <a:gd name="T11" fmla="*/ 0 h 460"/>
                  <a:gd name="T12" fmla="*/ 0 w 520"/>
                  <a:gd name="T13" fmla="*/ 0 h 460"/>
                  <a:gd name="T14" fmla="*/ 0 w 520"/>
                  <a:gd name="T15" fmla="*/ 0 h 460"/>
                  <a:gd name="T16" fmla="*/ 0 w 520"/>
                  <a:gd name="T17" fmla="*/ 0 h 460"/>
                  <a:gd name="T18" fmla="*/ 0 w 520"/>
                  <a:gd name="T19" fmla="*/ 0 h 460"/>
                  <a:gd name="T20" fmla="*/ 0 w 520"/>
                  <a:gd name="T21" fmla="*/ 0 h 460"/>
                  <a:gd name="T22" fmla="*/ 0 w 520"/>
                  <a:gd name="T23" fmla="*/ 0 h 460"/>
                  <a:gd name="T24" fmla="*/ 0 w 520"/>
                  <a:gd name="T25" fmla="*/ 0 h 460"/>
                  <a:gd name="T26" fmla="*/ 0 w 520"/>
                  <a:gd name="T27" fmla="*/ 0 h 460"/>
                  <a:gd name="T28" fmla="*/ 0 w 520"/>
                  <a:gd name="T29" fmla="*/ 0 h 460"/>
                  <a:gd name="T30" fmla="*/ 0 w 520"/>
                  <a:gd name="T31" fmla="*/ 0 h 460"/>
                  <a:gd name="T32" fmla="*/ 0 w 520"/>
                  <a:gd name="T33" fmla="*/ 0 h 460"/>
                  <a:gd name="T34" fmla="*/ 0 w 520"/>
                  <a:gd name="T35" fmla="*/ 0 h 460"/>
                  <a:gd name="T36" fmla="*/ 0 w 520"/>
                  <a:gd name="T37" fmla="*/ 0 h 460"/>
                  <a:gd name="T38" fmla="*/ 0 w 520"/>
                  <a:gd name="T39" fmla="*/ 0 h 460"/>
                  <a:gd name="T40" fmla="*/ 0 w 520"/>
                  <a:gd name="T41" fmla="*/ 0 h 460"/>
                  <a:gd name="T42" fmla="*/ 0 w 520"/>
                  <a:gd name="T43" fmla="*/ 0 h 460"/>
                  <a:gd name="T44" fmla="*/ 0 w 520"/>
                  <a:gd name="T45" fmla="*/ 0 h 460"/>
                  <a:gd name="T46" fmla="*/ 0 w 520"/>
                  <a:gd name="T47" fmla="*/ 0 h 460"/>
                  <a:gd name="T48" fmla="*/ 0 w 520"/>
                  <a:gd name="T49" fmla="*/ 0 h 460"/>
                  <a:gd name="T50" fmla="*/ 0 w 520"/>
                  <a:gd name="T51" fmla="*/ 0 h 4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0"/>
                  <a:gd name="T79" fmla="*/ 0 h 460"/>
                  <a:gd name="T80" fmla="*/ 520 w 520"/>
                  <a:gd name="T81" fmla="*/ 460 h 4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0" h="460">
                    <a:moveTo>
                      <a:pt x="15" y="243"/>
                    </a:moveTo>
                    <a:lnTo>
                      <a:pt x="15" y="235"/>
                    </a:lnTo>
                    <a:lnTo>
                      <a:pt x="149" y="448"/>
                    </a:lnTo>
                    <a:lnTo>
                      <a:pt x="142" y="444"/>
                    </a:lnTo>
                    <a:lnTo>
                      <a:pt x="394" y="439"/>
                    </a:lnTo>
                    <a:lnTo>
                      <a:pt x="387" y="443"/>
                    </a:lnTo>
                    <a:lnTo>
                      <a:pt x="504" y="225"/>
                    </a:lnTo>
                    <a:lnTo>
                      <a:pt x="505" y="232"/>
                    </a:lnTo>
                    <a:lnTo>
                      <a:pt x="371" y="13"/>
                    </a:lnTo>
                    <a:lnTo>
                      <a:pt x="378" y="16"/>
                    </a:lnTo>
                    <a:lnTo>
                      <a:pt x="126" y="22"/>
                    </a:lnTo>
                    <a:lnTo>
                      <a:pt x="133" y="18"/>
                    </a:lnTo>
                    <a:lnTo>
                      <a:pt x="15" y="243"/>
                    </a:lnTo>
                    <a:close/>
                    <a:moveTo>
                      <a:pt x="118" y="10"/>
                    </a:moveTo>
                    <a:cubicBezTo>
                      <a:pt x="120" y="8"/>
                      <a:pt x="122" y="6"/>
                      <a:pt x="125" y="6"/>
                    </a:cubicBezTo>
                    <a:lnTo>
                      <a:pt x="378" y="0"/>
                    </a:lnTo>
                    <a:cubicBezTo>
                      <a:pt x="380" y="0"/>
                      <a:pt x="383" y="2"/>
                      <a:pt x="385" y="4"/>
                    </a:cubicBezTo>
                    <a:lnTo>
                      <a:pt x="518" y="224"/>
                    </a:lnTo>
                    <a:cubicBezTo>
                      <a:pt x="520" y="227"/>
                      <a:pt x="520" y="230"/>
                      <a:pt x="519" y="232"/>
                    </a:cubicBezTo>
                    <a:lnTo>
                      <a:pt x="401" y="450"/>
                    </a:lnTo>
                    <a:cubicBezTo>
                      <a:pt x="400" y="453"/>
                      <a:pt x="397" y="455"/>
                      <a:pt x="394" y="455"/>
                    </a:cubicBezTo>
                    <a:lnTo>
                      <a:pt x="142" y="460"/>
                    </a:lnTo>
                    <a:cubicBezTo>
                      <a:pt x="139" y="460"/>
                      <a:pt x="136" y="459"/>
                      <a:pt x="135" y="456"/>
                    </a:cubicBezTo>
                    <a:lnTo>
                      <a:pt x="1" y="243"/>
                    </a:lnTo>
                    <a:cubicBezTo>
                      <a:pt x="0" y="241"/>
                      <a:pt x="0" y="238"/>
                      <a:pt x="1" y="235"/>
                    </a:cubicBezTo>
                    <a:lnTo>
                      <a:pt x="118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7" name="Freeform 2583"/>
              <p:cNvSpPr>
                <a:spLocks/>
              </p:cNvSpPr>
              <p:nvPr/>
            </p:nvSpPr>
            <p:spPr bwMode="auto">
              <a:xfrm>
                <a:off x="1702" y="2165"/>
                <a:ext cx="77" cy="75"/>
              </a:xfrm>
              <a:custGeom>
                <a:avLst/>
                <a:gdLst>
                  <a:gd name="T0" fmla="*/ 0 w 77"/>
                  <a:gd name="T1" fmla="*/ 39 h 75"/>
                  <a:gd name="T2" fmla="*/ 20 w 77"/>
                  <a:gd name="T3" fmla="*/ 75 h 75"/>
                  <a:gd name="T4" fmla="*/ 58 w 77"/>
                  <a:gd name="T5" fmla="*/ 74 h 75"/>
                  <a:gd name="T6" fmla="*/ 77 w 77"/>
                  <a:gd name="T7" fmla="*/ 37 h 75"/>
                  <a:gd name="T8" fmla="*/ 57 w 77"/>
                  <a:gd name="T9" fmla="*/ 0 h 75"/>
                  <a:gd name="T10" fmla="*/ 18 w 77"/>
                  <a:gd name="T11" fmla="*/ 1 h 75"/>
                  <a:gd name="T12" fmla="*/ 0 w 77"/>
                  <a:gd name="T13" fmla="*/ 39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0" y="39"/>
                    </a:moveTo>
                    <a:lnTo>
                      <a:pt x="20" y="75"/>
                    </a:lnTo>
                    <a:lnTo>
                      <a:pt x="58" y="74"/>
                    </a:lnTo>
                    <a:lnTo>
                      <a:pt x="77" y="37"/>
                    </a:lnTo>
                    <a:lnTo>
                      <a:pt x="57" y="0"/>
                    </a:lnTo>
                    <a:lnTo>
                      <a:pt x="18" y="1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8" name="Freeform 2584"/>
              <p:cNvSpPr>
                <a:spLocks/>
              </p:cNvSpPr>
              <p:nvPr/>
            </p:nvSpPr>
            <p:spPr bwMode="auto">
              <a:xfrm>
                <a:off x="1702" y="2165"/>
                <a:ext cx="77" cy="75"/>
              </a:xfrm>
              <a:custGeom>
                <a:avLst/>
                <a:gdLst>
                  <a:gd name="T0" fmla="*/ 0 w 77"/>
                  <a:gd name="T1" fmla="*/ 39 h 75"/>
                  <a:gd name="T2" fmla="*/ 20 w 77"/>
                  <a:gd name="T3" fmla="*/ 75 h 75"/>
                  <a:gd name="T4" fmla="*/ 58 w 77"/>
                  <a:gd name="T5" fmla="*/ 74 h 75"/>
                  <a:gd name="T6" fmla="*/ 77 w 77"/>
                  <a:gd name="T7" fmla="*/ 37 h 75"/>
                  <a:gd name="T8" fmla="*/ 57 w 77"/>
                  <a:gd name="T9" fmla="*/ 0 h 75"/>
                  <a:gd name="T10" fmla="*/ 18 w 77"/>
                  <a:gd name="T11" fmla="*/ 1 h 75"/>
                  <a:gd name="T12" fmla="*/ 0 w 77"/>
                  <a:gd name="T13" fmla="*/ 39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0" y="39"/>
                    </a:moveTo>
                    <a:lnTo>
                      <a:pt x="20" y="75"/>
                    </a:lnTo>
                    <a:lnTo>
                      <a:pt x="58" y="74"/>
                    </a:lnTo>
                    <a:lnTo>
                      <a:pt x="77" y="37"/>
                    </a:lnTo>
                    <a:lnTo>
                      <a:pt x="57" y="0"/>
                    </a:lnTo>
                    <a:lnTo>
                      <a:pt x="18" y="1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9" name="Freeform 2585"/>
              <p:cNvSpPr>
                <a:spLocks noEditPoints="1"/>
              </p:cNvSpPr>
              <p:nvPr/>
            </p:nvSpPr>
            <p:spPr bwMode="auto">
              <a:xfrm>
                <a:off x="1701" y="2164"/>
                <a:ext cx="80" cy="78"/>
              </a:xfrm>
              <a:custGeom>
                <a:avLst/>
                <a:gdLst>
                  <a:gd name="T0" fmla="*/ 0 w 520"/>
                  <a:gd name="T1" fmla="*/ 0 h 460"/>
                  <a:gd name="T2" fmla="*/ 0 w 520"/>
                  <a:gd name="T3" fmla="*/ 0 h 460"/>
                  <a:gd name="T4" fmla="*/ 0 w 520"/>
                  <a:gd name="T5" fmla="*/ 0 h 460"/>
                  <a:gd name="T6" fmla="*/ 0 w 520"/>
                  <a:gd name="T7" fmla="*/ 0 h 460"/>
                  <a:gd name="T8" fmla="*/ 0 w 520"/>
                  <a:gd name="T9" fmla="*/ 0 h 460"/>
                  <a:gd name="T10" fmla="*/ 0 w 520"/>
                  <a:gd name="T11" fmla="*/ 0 h 460"/>
                  <a:gd name="T12" fmla="*/ 0 w 520"/>
                  <a:gd name="T13" fmla="*/ 0 h 460"/>
                  <a:gd name="T14" fmla="*/ 0 w 520"/>
                  <a:gd name="T15" fmla="*/ 0 h 460"/>
                  <a:gd name="T16" fmla="*/ 0 w 520"/>
                  <a:gd name="T17" fmla="*/ 0 h 460"/>
                  <a:gd name="T18" fmla="*/ 0 w 520"/>
                  <a:gd name="T19" fmla="*/ 0 h 460"/>
                  <a:gd name="T20" fmla="*/ 0 w 520"/>
                  <a:gd name="T21" fmla="*/ 0 h 460"/>
                  <a:gd name="T22" fmla="*/ 0 w 520"/>
                  <a:gd name="T23" fmla="*/ 0 h 460"/>
                  <a:gd name="T24" fmla="*/ 0 w 520"/>
                  <a:gd name="T25" fmla="*/ 0 h 460"/>
                  <a:gd name="T26" fmla="*/ 0 w 520"/>
                  <a:gd name="T27" fmla="*/ 0 h 460"/>
                  <a:gd name="T28" fmla="*/ 0 w 520"/>
                  <a:gd name="T29" fmla="*/ 0 h 460"/>
                  <a:gd name="T30" fmla="*/ 0 w 520"/>
                  <a:gd name="T31" fmla="*/ 0 h 460"/>
                  <a:gd name="T32" fmla="*/ 0 w 520"/>
                  <a:gd name="T33" fmla="*/ 0 h 460"/>
                  <a:gd name="T34" fmla="*/ 0 w 520"/>
                  <a:gd name="T35" fmla="*/ 0 h 460"/>
                  <a:gd name="T36" fmla="*/ 0 w 520"/>
                  <a:gd name="T37" fmla="*/ 0 h 460"/>
                  <a:gd name="T38" fmla="*/ 0 w 520"/>
                  <a:gd name="T39" fmla="*/ 0 h 460"/>
                  <a:gd name="T40" fmla="*/ 0 w 520"/>
                  <a:gd name="T41" fmla="*/ 0 h 460"/>
                  <a:gd name="T42" fmla="*/ 0 w 520"/>
                  <a:gd name="T43" fmla="*/ 0 h 460"/>
                  <a:gd name="T44" fmla="*/ 0 w 520"/>
                  <a:gd name="T45" fmla="*/ 0 h 460"/>
                  <a:gd name="T46" fmla="*/ 0 w 520"/>
                  <a:gd name="T47" fmla="*/ 0 h 460"/>
                  <a:gd name="T48" fmla="*/ 0 w 520"/>
                  <a:gd name="T49" fmla="*/ 0 h 460"/>
                  <a:gd name="T50" fmla="*/ 0 w 520"/>
                  <a:gd name="T51" fmla="*/ 0 h 4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0"/>
                  <a:gd name="T79" fmla="*/ 0 h 460"/>
                  <a:gd name="T80" fmla="*/ 520 w 520"/>
                  <a:gd name="T81" fmla="*/ 460 h 4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0" h="460">
                    <a:moveTo>
                      <a:pt x="15" y="243"/>
                    </a:moveTo>
                    <a:lnTo>
                      <a:pt x="15" y="235"/>
                    </a:lnTo>
                    <a:lnTo>
                      <a:pt x="142" y="448"/>
                    </a:lnTo>
                    <a:lnTo>
                      <a:pt x="135" y="444"/>
                    </a:lnTo>
                    <a:lnTo>
                      <a:pt x="387" y="439"/>
                    </a:lnTo>
                    <a:lnTo>
                      <a:pt x="380" y="443"/>
                    </a:lnTo>
                    <a:lnTo>
                      <a:pt x="505" y="224"/>
                    </a:lnTo>
                    <a:lnTo>
                      <a:pt x="505" y="232"/>
                    </a:lnTo>
                    <a:lnTo>
                      <a:pt x="371" y="12"/>
                    </a:lnTo>
                    <a:lnTo>
                      <a:pt x="378" y="16"/>
                    </a:lnTo>
                    <a:lnTo>
                      <a:pt x="126" y="22"/>
                    </a:lnTo>
                    <a:lnTo>
                      <a:pt x="133" y="17"/>
                    </a:lnTo>
                    <a:lnTo>
                      <a:pt x="15" y="243"/>
                    </a:lnTo>
                    <a:close/>
                    <a:moveTo>
                      <a:pt x="119" y="10"/>
                    </a:moveTo>
                    <a:cubicBezTo>
                      <a:pt x="120" y="7"/>
                      <a:pt x="123" y="6"/>
                      <a:pt x="126" y="6"/>
                    </a:cubicBezTo>
                    <a:lnTo>
                      <a:pt x="378" y="0"/>
                    </a:lnTo>
                    <a:cubicBezTo>
                      <a:pt x="381" y="0"/>
                      <a:pt x="383" y="2"/>
                      <a:pt x="385" y="4"/>
                    </a:cubicBezTo>
                    <a:lnTo>
                      <a:pt x="518" y="224"/>
                    </a:lnTo>
                    <a:cubicBezTo>
                      <a:pt x="520" y="226"/>
                      <a:pt x="520" y="230"/>
                      <a:pt x="519" y="232"/>
                    </a:cubicBezTo>
                    <a:lnTo>
                      <a:pt x="394" y="451"/>
                    </a:lnTo>
                    <a:cubicBezTo>
                      <a:pt x="393" y="453"/>
                      <a:pt x="390" y="454"/>
                      <a:pt x="387" y="455"/>
                    </a:cubicBezTo>
                    <a:lnTo>
                      <a:pt x="135" y="460"/>
                    </a:lnTo>
                    <a:cubicBezTo>
                      <a:pt x="132" y="460"/>
                      <a:pt x="130" y="458"/>
                      <a:pt x="128" y="456"/>
                    </a:cubicBezTo>
                    <a:lnTo>
                      <a:pt x="1" y="243"/>
                    </a:lnTo>
                    <a:cubicBezTo>
                      <a:pt x="0" y="241"/>
                      <a:pt x="0" y="238"/>
                      <a:pt x="1" y="235"/>
                    </a:cubicBezTo>
                    <a:lnTo>
                      <a:pt x="119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0" name="Freeform 2586"/>
              <p:cNvSpPr>
                <a:spLocks/>
              </p:cNvSpPr>
              <p:nvPr/>
            </p:nvSpPr>
            <p:spPr bwMode="auto">
              <a:xfrm>
                <a:off x="1518" y="2288"/>
                <a:ext cx="78" cy="75"/>
              </a:xfrm>
              <a:custGeom>
                <a:avLst/>
                <a:gdLst>
                  <a:gd name="T0" fmla="*/ 0 w 78"/>
                  <a:gd name="T1" fmla="*/ 38 h 75"/>
                  <a:gd name="T2" fmla="*/ 21 w 78"/>
                  <a:gd name="T3" fmla="*/ 75 h 75"/>
                  <a:gd name="T4" fmla="*/ 59 w 78"/>
                  <a:gd name="T5" fmla="*/ 74 h 75"/>
                  <a:gd name="T6" fmla="*/ 78 w 78"/>
                  <a:gd name="T7" fmla="*/ 37 h 75"/>
                  <a:gd name="T8" fmla="*/ 57 w 78"/>
                  <a:gd name="T9" fmla="*/ 0 h 75"/>
                  <a:gd name="T10" fmla="*/ 19 w 78"/>
                  <a:gd name="T11" fmla="*/ 1 h 75"/>
                  <a:gd name="T12" fmla="*/ 0 w 78"/>
                  <a:gd name="T13" fmla="*/ 38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5"/>
                  <a:gd name="T23" fmla="*/ 78 w 78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5">
                    <a:moveTo>
                      <a:pt x="0" y="38"/>
                    </a:moveTo>
                    <a:lnTo>
                      <a:pt x="21" y="75"/>
                    </a:lnTo>
                    <a:lnTo>
                      <a:pt x="59" y="74"/>
                    </a:lnTo>
                    <a:lnTo>
                      <a:pt x="78" y="37"/>
                    </a:lnTo>
                    <a:lnTo>
                      <a:pt x="57" y="0"/>
                    </a:lnTo>
                    <a:lnTo>
                      <a:pt x="19" y="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1" name="Freeform 2587"/>
              <p:cNvSpPr>
                <a:spLocks/>
              </p:cNvSpPr>
              <p:nvPr/>
            </p:nvSpPr>
            <p:spPr bwMode="auto">
              <a:xfrm>
                <a:off x="1518" y="2288"/>
                <a:ext cx="78" cy="75"/>
              </a:xfrm>
              <a:custGeom>
                <a:avLst/>
                <a:gdLst>
                  <a:gd name="T0" fmla="*/ 0 w 78"/>
                  <a:gd name="T1" fmla="*/ 38 h 75"/>
                  <a:gd name="T2" fmla="*/ 21 w 78"/>
                  <a:gd name="T3" fmla="*/ 75 h 75"/>
                  <a:gd name="T4" fmla="*/ 59 w 78"/>
                  <a:gd name="T5" fmla="*/ 74 h 75"/>
                  <a:gd name="T6" fmla="*/ 78 w 78"/>
                  <a:gd name="T7" fmla="*/ 37 h 75"/>
                  <a:gd name="T8" fmla="*/ 57 w 78"/>
                  <a:gd name="T9" fmla="*/ 0 h 75"/>
                  <a:gd name="T10" fmla="*/ 19 w 78"/>
                  <a:gd name="T11" fmla="*/ 1 h 75"/>
                  <a:gd name="T12" fmla="*/ 0 w 78"/>
                  <a:gd name="T13" fmla="*/ 38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5"/>
                  <a:gd name="T23" fmla="*/ 78 w 78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5">
                    <a:moveTo>
                      <a:pt x="0" y="38"/>
                    </a:moveTo>
                    <a:lnTo>
                      <a:pt x="21" y="75"/>
                    </a:lnTo>
                    <a:lnTo>
                      <a:pt x="59" y="74"/>
                    </a:lnTo>
                    <a:lnTo>
                      <a:pt x="78" y="37"/>
                    </a:lnTo>
                    <a:lnTo>
                      <a:pt x="57" y="0"/>
                    </a:lnTo>
                    <a:lnTo>
                      <a:pt x="19" y="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2" name="Freeform 2588"/>
              <p:cNvSpPr>
                <a:spLocks noEditPoints="1"/>
              </p:cNvSpPr>
              <p:nvPr/>
            </p:nvSpPr>
            <p:spPr bwMode="auto">
              <a:xfrm>
                <a:off x="1517" y="2286"/>
                <a:ext cx="80" cy="78"/>
              </a:xfrm>
              <a:custGeom>
                <a:avLst/>
                <a:gdLst>
                  <a:gd name="T0" fmla="*/ 0 w 528"/>
                  <a:gd name="T1" fmla="*/ 0 h 461"/>
                  <a:gd name="T2" fmla="*/ 0 w 528"/>
                  <a:gd name="T3" fmla="*/ 0 h 461"/>
                  <a:gd name="T4" fmla="*/ 0 w 528"/>
                  <a:gd name="T5" fmla="*/ 0 h 461"/>
                  <a:gd name="T6" fmla="*/ 0 w 528"/>
                  <a:gd name="T7" fmla="*/ 0 h 461"/>
                  <a:gd name="T8" fmla="*/ 0 w 528"/>
                  <a:gd name="T9" fmla="*/ 0 h 461"/>
                  <a:gd name="T10" fmla="*/ 0 w 528"/>
                  <a:gd name="T11" fmla="*/ 0 h 461"/>
                  <a:gd name="T12" fmla="*/ 0 w 528"/>
                  <a:gd name="T13" fmla="*/ 0 h 461"/>
                  <a:gd name="T14" fmla="*/ 0 w 528"/>
                  <a:gd name="T15" fmla="*/ 0 h 461"/>
                  <a:gd name="T16" fmla="*/ 0 w 528"/>
                  <a:gd name="T17" fmla="*/ 0 h 461"/>
                  <a:gd name="T18" fmla="*/ 0 w 528"/>
                  <a:gd name="T19" fmla="*/ 0 h 461"/>
                  <a:gd name="T20" fmla="*/ 0 w 528"/>
                  <a:gd name="T21" fmla="*/ 0 h 461"/>
                  <a:gd name="T22" fmla="*/ 0 w 528"/>
                  <a:gd name="T23" fmla="*/ 0 h 461"/>
                  <a:gd name="T24" fmla="*/ 0 w 528"/>
                  <a:gd name="T25" fmla="*/ 0 h 461"/>
                  <a:gd name="T26" fmla="*/ 0 w 528"/>
                  <a:gd name="T27" fmla="*/ 0 h 461"/>
                  <a:gd name="T28" fmla="*/ 0 w 528"/>
                  <a:gd name="T29" fmla="*/ 0 h 461"/>
                  <a:gd name="T30" fmla="*/ 0 w 528"/>
                  <a:gd name="T31" fmla="*/ 0 h 461"/>
                  <a:gd name="T32" fmla="*/ 0 w 528"/>
                  <a:gd name="T33" fmla="*/ 0 h 461"/>
                  <a:gd name="T34" fmla="*/ 0 w 528"/>
                  <a:gd name="T35" fmla="*/ 0 h 461"/>
                  <a:gd name="T36" fmla="*/ 0 w 528"/>
                  <a:gd name="T37" fmla="*/ 0 h 461"/>
                  <a:gd name="T38" fmla="*/ 0 w 528"/>
                  <a:gd name="T39" fmla="*/ 0 h 461"/>
                  <a:gd name="T40" fmla="*/ 0 w 528"/>
                  <a:gd name="T41" fmla="*/ 0 h 461"/>
                  <a:gd name="T42" fmla="*/ 0 w 528"/>
                  <a:gd name="T43" fmla="*/ 0 h 461"/>
                  <a:gd name="T44" fmla="*/ 0 w 528"/>
                  <a:gd name="T45" fmla="*/ 0 h 461"/>
                  <a:gd name="T46" fmla="*/ 0 w 528"/>
                  <a:gd name="T47" fmla="*/ 0 h 461"/>
                  <a:gd name="T48" fmla="*/ 0 w 528"/>
                  <a:gd name="T49" fmla="*/ 0 h 461"/>
                  <a:gd name="T50" fmla="*/ 0 w 528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8"/>
                  <a:gd name="T79" fmla="*/ 0 h 461"/>
                  <a:gd name="T80" fmla="*/ 528 w 528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8" h="461">
                    <a:moveTo>
                      <a:pt x="16" y="237"/>
                    </a:moveTo>
                    <a:lnTo>
                      <a:pt x="16" y="229"/>
                    </a:lnTo>
                    <a:lnTo>
                      <a:pt x="150" y="449"/>
                    </a:lnTo>
                    <a:lnTo>
                      <a:pt x="143" y="445"/>
                    </a:lnTo>
                    <a:lnTo>
                      <a:pt x="395" y="440"/>
                    </a:lnTo>
                    <a:lnTo>
                      <a:pt x="388" y="444"/>
                    </a:lnTo>
                    <a:lnTo>
                      <a:pt x="513" y="225"/>
                    </a:lnTo>
                    <a:lnTo>
                      <a:pt x="513" y="233"/>
                    </a:lnTo>
                    <a:lnTo>
                      <a:pt x="378" y="13"/>
                    </a:lnTo>
                    <a:lnTo>
                      <a:pt x="385" y="16"/>
                    </a:lnTo>
                    <a:lnTo>
                      <a:pt x="134" y="22"/>
                    </a:lnTo>
                    <a:lnTo>
                      <a:pt x="141" y="18"/>
                    </a:lnTo>
                    <a:lnTo>
                      <a:pt x="16" y="237"/>
                    </a:lnTo>
                    <a:close/>
                    <a:moveTo>
                      <a:pt x="127" y="10"/>
                    </a:moveTo>
                    <a:cubicBezTo>
                      <a:pt x="129" y="7"/>
                      <a:pt x="131" y="6"/>
                      <a:pt x="134" y="6"/>
                    </a:cubicBezTo>
                    <a:lnTo>
                      <a:pt x="385" y="0"/>
                    </a:lnTo>
                    <a:cubicBezTo>
                      <a:pt x="388" y="0"/>
                      <a:pt x="391" y="2"/>
                      <a:pt x="392" y="4"/>
                    </a:cubicBezTo>
                    <a:lnTo>
                      <a:pt x="527" y="225"/>
                    </a:lnTo>
                    <a:cubicBezTo>
                      <a:pt x="528" y="228"/>
                      <a:pt x="528" y="231"/>
                      <a:pt x="527" y="233"/>
                    </a:cubicBezTo>
                    <a:lnTo>
                      <a:pt x="402" y="452"/>
                    </a:lnTo>
                    <a:cubicBezTo>
                      <a:pt x="400" y="454"/>
                      <a:pt x="398" y="456"/>
                      <a:pt x="395" y="456"/>
                    </a:cubicBezTo>
                    <a:lnTo>
                      <a:pt x="144" y="461"/>
                    </a:lnTo>
                    <a:cubicBezTo>
                      <a:pt x="141" y="461"/>
                      <a:pt x="138" y="460"/>
                      <a:pt x="137" y="457"/>
                    </a:cubicBezTo>
                    <a:lnTo>
                      <a:pt x="2" y="237"/>
                    </a:lnTo>
                    <a:cubicBezTo>
                      <a:pt x="0" y="235"/>
                      <a:pt x="0" y="232"/>
                      <a:pt x="2" y="229"/>
                    </a:cubicBez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3" name="Freeform 2589"/>
              <p:cNvSpPr>
                <a:spLocks/>
              </p:cNvSpPr>
              <p:nvPr/>
            </p:nvSpPr>
            <p:spPr bwMode="auto">
              <a:xfrm>
                <a:off x="1758" y="1964"/>
                <a:ext cx="78" cy="75"/>
              </a:xfrm>
              <a:custGeom>
                <a:avLst/>
                <a:gdLst>
                  <a:gd name="T0" fmla="*/ 0 w 78"/>
                  <a:gd name="T1" fmla="*/ 38 h 75"/>
                  <a:gd name="T2" fmla="*/ 20 w 78"/>
                  <a:gd name="T3" fmla="*/ 75 h 75"/>
                  <a:gd name="T4" fmla="*/ 59 w 78"/>
                  <a:gd name="T5" fmla="*/ 74 h 75"/>
                  <a:gd name="T6" fmla="*/ 78 w 78"/>
                  <a:gd name="T7" fmla="*/ 37 h 75"/>
                  <a:gd name="T8" fmla="*/ 57 w 78"/>
                  <a:gd name="T9" fmla="*/ 0 h 75"/>
                  <a:gd name="T10" fmla="*/ 19 w 78"/>
                  <a:gd name="T11" fmla="*/ 1 h 75"/>
                  <a:gd name="T12" fmla="*/ 0 w 78"/>
                  <a:gd name="T13" fmla="*/ 38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5"/>
                  <a:gd name="T23" fmla="*/ 78 w 78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5">
                    <a:moveTo>
                      <a:pt x="0" y="38"/>
                    </a:moveTo>
                    <a:lnTo>
                      <a:pt x="20" y="75"/>
                    </a:lnTo>
                    <a:lnTo>
                      <a:pt x="59" y="74"/>
                    </a:lnTo>
                    <a:lnTo>
                      <a:pt x="78" y="37"/>
                    </a:lnTo>
                    <a:lnTo>
                      <a:pt x="57" y="0"/>
                    </a:lnTo>
                    <a:lnTo>
                      <a:pt x="19" y="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4" name="Freeform 2590"/>
              <p:cNvSpPr>
                <a:spLocks/>
              </p:cNvSpPr>
              <p:nvPr/>
            </p:nvSpPr>
            <p:spPr bwMode="auto">
              <a:xfrm>
                <a:off x="1758" y="1964"/>
                <a:ext cx="78" cy="75"/>
              </a:xfrm>
              <a:custGeom>
                <a:avLst/>
                <a:gdLst>
                  <a:gd name="T0" fmla="*/ 0 w 78"/>
                  <a:gd name="T1" fmla="*/ 38 h 75"/>
                  <a:gd name="T2" fmla="*/ 20 w 78"/>
                  <a:gd name="T3" fmla="*/ 75 h 75"/>
                  <a:gd name="T4" fmla="*/ 59 w 78"/>
                  <a:gd name="T5" fmla="*/ 74 h 75"/>
                  <a:gd name="T6" fmla="*/ 78 w 78"/>
                  <a:gd name="T7" fmla="*/ 37 h 75"/>
                  <a:gd name="T8" fmla="*/ 57 w 78"/>
                  <a:gd name="T9" fmla="*/ 0 h 75"/>
                  <a:gd name="T10" fmla="*/ 19 w 78"/>
                  <a:gd name="T11" fmla="*/ 1 h 75"/>
                  <a:gd name="T12" fmla="*/ 0 w 78"/>
                  <a:gd name="T13" fmla="*/ 38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5"/>
                  <a:gd name="T23" fmla="*/ 78 w 78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5">
                    <a:moveTo>
                      <a:pt x="0" y="38"/>
                    </a:moveTo>
                    <a:lnTo>
                      <a:pt x="20" y="75"/>
                    </a:lnTo>
                    <a:lnTo>
                      <a:pt x="59" y="74"/>
                    </a:lnTo>
                    <a:lnTo>
                      <a:pt x="78" y="37"/>
                    </a:lnTo>
                    <a:lnTo>
                      <a:pt x="57" y="0"/>
                    </a:lnTo>
                    <a:lnTo>
                      <a:pt x="19" y="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5" name="Freeform 2591"/>
              <p:cNvSpPr>
                <a:spLocks noEditPoints="1"/>
              </p:cNvSpPr>
              <p:nvPr/>
            </p:nvSpPr>
            <p:spPr bwMode="auto">
              <a:xfrm>
                <a:off x="1757" y="1963"/>
                <a:ext cx="80" cy="78"/>
              </a:xfrm>
              <a:custGeom>
                <a:avLst/>
                <a:gdLst>
                  <a:gd name="T0" fmla="*/ 0 w 528"/>
                  <a:gd name="T1" fmla="*/ 0 h 460"/>
                  <a:gd name="T2" fmla="*/ 0 w 528"/>
                  <a:gd name="T3" fmla="*/ 0 h 460"/>
                  <a:gd name="T4" fmla="*/ 0 w 528"/>
                  <a:gd name="T5" fmla="*/ 0 h 460"/>
                  <a:gd name="T6" fmla="*/ 0 w 528"/>
                  <a:gd name="T7" fmla="*/ 0 h 460"/>
                  <a:gd name="T8" fmla="*/ 0 w 528"/>
                  <a:gd name="T9" fmla="*/ 0 h 460"/>
                  <a:gd name="T10" fmla="*/ 0 w 528"/>
                  <a:gd name="T11" fmla="*/ 0 h 460"/>
                  <a:gd name="T12" fmla="*/ 0 w 528"/>
                  <a:gd name="T13" fmla="*/ 0 h 460"/>
                  <a:gd name="T14" fmla="*/ 0 w 528"/>
                  <a:gd name="T15" fmla="*/ 0 h 460"/>
                  <a:gd name="T16" fmla="*/ 0 w 528"/>
                  <a:gd name="T17" fmla="*/ 0 h 460"/>
                  <a:gd name="T18" fmla="*/ 0 w 528"/>
                  <a:gd name="T19" fmla="*/ 0 h 460"/>
                  <a:gd name="T20" fmla="*/ 0 w 528"/>
                  <a:gd name="T21" fmla="*/ 0 h 460"/>
                  <a:gd name="T22" fmla="*/ 0 w 528"/>
                  <a:gd name="T23" fmla="*/ 0 h 460"/>
                  <a:gd name="T24" fmla="*/ 0 w 528"/>
                  <a:gd name="T25" fmla="*/ 0 h 460"/>
                  <a:gd name="T26" fmla="*/ 0 w 528"/>
                  <a:gd name="T27" fmla="*/ 0 h 460"/>
                  <a:gd name="T28" fmla="*/ 0 w 528"/>
                  <a:gd name="T29" fmla="*/ 0 h 460"/>
                  <a:gd name="T30" fmla="*/ 0 w 528"/>
                  <a:gd name="T31" fmla="*/ 0 h 460"/>
                  <a:gd name="T32" fmla="*/ 0 w 528"/>
                  <a:gd name="T33" fmla="*/ 0 h 460"/>
                  <a:gd name="T34" fmla="*/ 0 w 528"/>
                  <a:gd name="T35" fmla="*/ 0 h 460"/>
                  <a:gd name="T36" fmla="*/ 0 w 528"/>
                  <a:gd name="T37" fmla="*/ 0 h 460"/>
                  <a:gd name="T38" fmla="*/ 0 w 528"/>
                  <a:gd name="T39" fmla="*/ 0 h 460"/>
                  <a:gd name="T40" fmla="*/ 0 w 528"/>
                  <a:gd name="T41" fmla="*/ 0 h 460"/>
                  <a:gd name="T42" fmla="*/ 0 w 528"/>
                  <a:gd name="T43" fmla="*/ 0 h 460"/>
                  <a:gd name="T44" fmla="*/ 0 w 528"/>
                  <a:gd name="T45" fmla="*/ 0 h 460"/>
                  <a:gd name="T46" fmla="*/ 0 w 528"/>
                  <a:gd name="T47" fmla="*/ 0 h 460"/>
                  <a:gd name="T48" fmla="*/ 0 w 528"/>
                  <a:gd name="T49" fmla="*/ 0 h 460"/>
                  <a:gd name="T50" fmla="*/ 0 w 528"/>
                  <a:gd name="T51" fmla="*/ 0 h 4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8"/>
                  <a:gd name="T79" fmla="*/ 0 h 460"/>
                  <a:gd name="T80" fmla="*/ 528 w 528"/>
                  <a:gd name="T81" fmla="*/ 460 h 4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8" h="460">
                    <a:moveTo>
                      <a:pt x="15" y="236"/>
                    </a:moveTo>
                    <a:lnTo>
                      <a:pt x="15" y="228"/>
                    </a:lnTo>
                    <a:lnTo>
                      <a:pt x="150" y="447"/>
                    </a:lnTo>
                    <a:lnTo>
                      <a:pt x="143" y="444"/>
                    </a:lnTo>
                    <a:lnTo>
                      <a:pt x="394" y="438"/>
                    </a:lnTo>
                    <a:lnTo>
                      <a:pt x="387" y="442"/>
                    </a:lnTo>
                    <a:lnTo>
                      <a:pt x="513" y="224"/>
                    </a:lnTo>
                    <a:lnTo>
                      <a:pt x="513" y="232"/>
                    </a:lnTo>
                    <a:lnTo>
                      <a:pt x="378" y="12"/>
                    </a:lnTo>
                    <a:lnTo>
                      <a:pt x="385" y="16"/>
                    </a:lnTo>
                    <a:lnTo>
                      <a:pt x="134" y="21"/>
                    </a:lnTo>
                    <a:lnTo>
                      <a:pt x="140" y="17"/>
                    </a:lnTo>
                    <a:lnTo>
                      <a:pt x="15" y="236"/>
                    </a:lnTo>
                    <a:close/>
                    <a:moveTo>
                      <a:pt x="127" y="9"/>
                    </a:moveTo>
                    <a:cubicBezTo>
                      <a:pt x="128" y="7"/>
                      <a:pt x="131" y="5"/>
                      <a:pt x="133" y="5"/>
                    </a:cubicBezTo>
                    <a:lnTo>
                      <a:pt x="385" y="0"/>
                    </a:lnTo>
                    <a:cubicBezTo>
                      <a:pt x="387" y="0"/>
                      <a:pt x="390" y="1"/>
                      <a:pt x="392" y="4"/>
                    </a:cubicBezTo>
                    <a:lnTo>
                      <a:pt x="526" y="224"/>
                    </a:lnTo>
                    <a:cubicBezTo>
                      <a:pt x="528" y="226"/>
                      <a:pt x="528" y="229"/>
                      <a:pt x="526" y="232"/>
                    </a:cubicBezTo>
                    <a:lnTo>
                      <a:pt x="401" y="450"/>
                    </a:lnTo>
                    <a:cubicBezTo>
                      <a:pt x="400" y="453"/>
                      <a:pt x="397" y="454"/>
                      <a:pt x="394" y="454"/>
                    </a:cubicBezTo>
                    <a:lnTo>
                      <a:pt x="143" y="460"/>
                    </a:lnTo>
                    <a:cubicBezTo>
                      <a:pt x="140" y="460"/>
                      <a:pt x="138" y="458"/>
                      <a:pt x="136" y="456"/>
                    </a:cubicBezTo>
                    <a:lnTo>
                      <a:pt x="1" y="236"/>
                    </a:lnTo>
                    <a:cubicBezTo>
                      <a:pt x="0" y="233"/>
                      <a:pt x="0" y="230"/>
                      <a:pt x="1" y="228"/>
                    </a:cubicBezTo>
                    <a:lnTo>
                      <a:pt x="127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6" name="Freeform 2592"/>
              <p:cNvSpPr>
                <a:spLocks/>
              </p:cNvSpPr>
              <p:nvPr/>
            </p:nvSpPr>
            <p:spPr bwMode="auto">
              <a:xfrm>
                <a:off x="1638" y="2206"/>
                <a:ext cx="78" cy="75"/>
              </a:xfrm>
              <a:custGeom>
                <a:avLst/>
                <a:gdLst>
                  <a:gd name="T0" fmla="*/ 0 w 78"/>
                  <a:gd name="T1" fmla="*/ 38 h 75"/>
                  <a:gd name="T2" fmla="*/ 21 w 78"/>
                  <a:gd name="T3" fmla="*/ 75 h 75"/>
                  <a:gd name="T4" fmla="*/ 59 w 78"/>
                  <a:gd name="T5" fmla="*/ 74 h 75"/>
                  <a:gd name="T6" fmla="*/ 78 w 78"/>
                  <a:gd name="T7" fmla="*/ 36 h 75"/>
                  <a:gd name="T8" fmla="*/ 58 w 78"/>
                  <a:gd name="T9" fmla="*/ 0 h 75"/>
                  <a:gd name="T10" fmla="*/ 19 w 78"/>
                  <a:gd name="T11" fmla="*/ 0 h 75"/>
                  <a:gd name="T12" fmla="*/ 0 w 78"/>
                  <a:gd name="T13" fmla="*/ 38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5"/>
                  <a:gd name="T23" fmla="*/ 78 w 78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5">
                    <a:moveTo>
                      <a:pt x="0" y="38"/>
                    </a:moveTo>
                    <a:lnTo>
                      <a:pt x="21" y="75"/>
                    </a:lnTo>
                    <a:lnTo>
                      <a:pt x="59" y="74"/>
                    </a:lnTo>
                    <a:lnTo>
                      <a:pt x="78" y="36"/>
                    </a:lnTo>
                    <a:lnTo>
                      <a:pt x="58" y="0"/>
                    </a:lnTo>
                    <a:lnTo>
                      <a:pt x="19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7" name="Freeform 2593"/>
              <p:cNvSpPr>
                <a:spLocks/>
              </p:cNvSpPr>
              <p:nvPr/>
            </p:nvSpPr>
            <p:spPr bwMode="auto">
              <a:xfrm>
                <a:off x="1638" y="2206"/>
                <a:ext cx="78" cy="75"/>
              </a:xfrm>
              <a:custGeom>
                <a:avLst/>
                <a:gdLst>
                  <a:gd name="T0" fmla="*/ 0 w 78"/>
                  <a:gd name="T1" fmla="*/ 38 h 75"/>
                  <a:gd name="T2" fmla="*/ 21 w 78"/>
                  <a:gd name="T3" fmla="*/ 75 h 75"/>
                  <a:gd name="T4" fmla="*/ 59 w 78"/>
                  <a:gd name="T5" fmla="*/ 74 h 75"/>
                  <a:gd name="T6" fmla="*/ 78 w 78"/>
                  <a:gd name="T7" fmla="*/ 36 h 75"/>
                  <a:gd name="T8" fmla="*/ 58 w 78"/>
                  <a:gd name="T9" fmla="*/ 0 h 75"/>
                  <a:gd name="T10" fmla="*/ 19 w 78"/>
                  <a:gd name="T11" fmla="*/ 0 h 75"/>
                  <a:gd name="T12" fmla="*/ 0 w 78"/>
                  <a:gd name="T13" fmla="*/ 38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5"/>
                  <a:gd name="T23" fmla="*/ 78 w 78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5">
                    <a:moveTo>
                      <a:pt x="0" y="38"/>
                    </a:moveTo>
                    <a:lnTo>
                      <a:pt x="21" y="75"/>
                    </a:lnTo>
                    <a:lnTo>
                      <a:pt x="59" y="74"/>
                    </a:lnTo>
                    <a:lnTo>
                      <a:pt x="78" y="36"/>
                    </a:lnTo>
                    <a:lnTo>
                      <a:pt x="58" y="0"/>
                    </a:lnTo>
                    <a:lnTo>
                      <a:pt x="19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8" name="Freeform 2594"/>
              <p:cNvSpPr>
                <a:spLocks noEditPoints="1"/>
              </p:cNvSpPr>
              <p:nvPr/>
            </p:nvSpPr>
            <p:spPr bwMode="auto">
              <a:xfrm>
                <a:off x="1637" y="2204"/>
                <a:ext cx="80" cy="78"/>
              </a:xfrm>
              <a:custGeom>
                <a:avLst/>
                <a:gdLst>
                  <a:gd name="T0" fmla="*/ 0 w 527"/>
                  <a:gd name="T1" fmla="*/ 0 h 460"/>
                  <a:gd name="T2" fmla="*/ 0 w 527"/>
                  <a:gd name="T3" fmla="*/ 0 h 460"/>
                  <a:gd name="T4" fmla="*/ 0 w 527"/>
                  <a:gd name="T5" fmla="*/ 0 h 460"/>
                  <a:gd name="T6" fmla="*/ 0 w 527"/>
                  <a:gd name="T7" fmla="*/ 0 h 460"/>
                  <a:gd name="T8" fmla="*/ 0 w 527"/>
                  <a:gd name="T9" fmla="*/ 0 h 460"/>
                  <a:gd name="T10" fmla="*/ 0 w 527"/>
                  <a:gd name="T11" fmla="*/ 0 h 460"/>
                  <a:gd name="T12" fmla="*/ 0 w 527"/>
                  <a:gd name="T13" fmla="*/ 0 h 460"/>
                  <a:gd name="T14" fmla="*/ 0 w 527"/>
                  <a:gd name="T15" fmla="*/ 0 h 460"/>
                  <a:gd name="T16" fmla="*/ 0 w 527"/>
                  <a:gd name="T17" fmla="*/ 0 h 460"/>
                  <a:gd name="T18" fmla="*/ 0 w 527"/>
                  <a:gd name="T19" fmla="*/ 0 h 460"/>
                  <a:gd name="T20" fmla="*/ 0 w 527"/>
                  <a:gd name="T21" fmla="*/ 0 h 460"/>
                  <a:gd name="T22" fmla="*/ 0 w 527"/>
                  <a:gd name="T23" fmla="*/ 0 h 460"/>
                  <a:gd name="T24" fmla="*/ 0 w 527"/>
                  <a:gd name="T25" fmla="*/ 0 h 460"/>
                  <a:gd name="T26" fmla="*/ 0 w 527"/>
                  <a:gd name="T27" fmla="*/ 0 h 460"/>
                  <a:gd name="T28" fmla="*/ 0 w 527"/>
                  <a:gd name="T29" fmla="*/ 0 h 460"/>
                  <a:gd name="T30" fmla="*/ 0 w 527"/>
                  <a:gd name="T31" fmla="*/ 0 h 460"/>
                  <a:gd name="T32" fmla="*/ 0 w 527"/>
                  <a:gd name="T33" fmla="*/ 0 h 460"/>
                  <a:gd name="T34" fmla="*/ 0 w 527"/>
                  <a:gd name="T35" fmla="*/ 0 h 460"/>
                  <a:gd name="T36" fmla="*/ 0 w 527"/>
                  <a:gd name="T37" fmla="*/ 0 h 460"/>
                  <a:gd name="T38" fmla="*/ 0 w 527"/>
                  <a:gd name="T39" fmla="*/ 0 h 460"/>
                  <a:gd name="T40" fmla="*/ 0 w 527"/>
                  <a:gd name="T41" fmla="*/ 0 h 460"/>
                  <a:gd name="T42" fmla="*/ 0 w 527"/>
                  <a:gd name="T43" fmla="*/ 0 h 460"/>
                  <a:gd name="T44" fmla="*/ 0 w 527"/>
                  <a:gd name="T45" fmla="*/ 0 h 460"/>
                  <a:gd name="T46" fmla="*/ 0 w 527"/>
                  <a:gd name="T47" fmla="*/ 0 h 460"/>
                  <a:gd name="T48" fmla="*/ 0 w 527"/>
                  <a:gd name="T49" fmla="*/ 0 h 460"/>
                  <a:gd name="T50" fmla="*/ 0 w 527"/>
                  <a:gd name="T51" fmla="*/ 0 h 4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7"/>
                  <a:gd name="T79" fmla="*/ 0 h 460"/>
                  <a:gd name="T80" fmla="*/ 527 w 527"/>
                  <a:gd name="T81" fmla="*/ 460 h 4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7" h="460">
                    <a:moveTo>
                      <a:pt x="16" y="236"/>
                    </a:moveTo>
                    <a:lnTo>
                      <a:pt x="15" y="228"/>
                    </a:lnTo>
                    <a:lnTo>
                      <a:pt x="149" y="448"/>
                    </a:lnTo>
                    <a:lnTo>
                      <a:pt x="142" y="444"/>
                    </a:lnTo>
                    <a:lnTo>
                      <a:pt x="394" y="439"/>
                    </a:lnTo>
                    <a:lnTo>
                      <a:pt x="387" y="443"/>
                    </a:lnTo>
                    <a:lnTo>
                      <a:pt x="512" y="218"/>
                    </a:lnTo>
                    <a:lnTo>
                      <a:pt x="512" y="226"/>
                    </a:lnTo>
                    <a:lnTo>
                      <a:pt x="378" y="12"/>
                    </a:lnTo>
                    <a:lnTo>
                      <a:pt x="385" y="16"/>
                    </a:lnTo>
                    <a:lnTo>
                      <a:pt x="133" y="21"/>
                    </a:lnTo>
                    <a:lnTo>
                      <a:pt x="140" y="17"/>
                    </a:lnTo>
                    <a:lnTo>
                      <a:pt x="16" y="236"/>
                    </a:lnTo>
                    <a:close/>
                    <a:moveTo>
                      <a:pt x="126" y="9"/>
                    </a:moveTo>
                    <a:cubicBezTo>
                      <a:pt x="127" y="7"/>
                      <a:pt x="130" y="5"/>
                      <a:pt x="133" y="5"/>
                    </a:cubicBezTo>
                    <a:lnTo>
                      <a:pt x="385" y="0"/>
                    </a:lnTo>
                    <a:cubicBezTo>
                      <a:pt x="388" y="0"/>
                      <a:pt x="390" y="1"/>
                      <a:pt x="392" y="3"/>
                    </a:cubicBezTo>
                    <a:lnTo>
                      <a:pt x="526" y="217"/>
                    </a:lnTo>
                    <a:cubicBezTo>
                      <a:pt x="527" y="220"/>
                      <a:pt x="527" y="223"/>
                      <a:pt x="526" y="225"/>
                    </a:cubicBezTo>
                    <a:lnTo>
                      <a:pt x="402" y="451"/>
                    </a:lnTo>
                    <a:cubicBezTo>
                      <a:pt x="400" y="453"/>
                      <a:pt x="398" y="455"/>
                      <a:pt x="395" y="455"/>
                    </a:cubicBezTo>
                    <a:lnTo>
                      <a:pt x="143" y="460"/>
                    </a:lnTo>
                    <a:cubicBezTo>
                      <a:pt x="140" y="460"/>
                      <a:pt x="137" y="459"/>
                      <a:pt x="136" y="456"/>
                    </a:cubicBezTo>
                    <a:lnTo>
                      <a:pt x="2" y="237"/>
                    </a:lnTo>
                    <a:cubicBezTo>
                      <a:pt x="0" y="234"/>
                      <a:pt x="0" y="231"/>
                      <a:pt x="2" y="228"/>
                    </a:cubicBezTo>
                    <a:lnTo>
                      <a:pt x="126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9" name="Freeform 2595"/>
              <p:cNvSpPr>
                <a:spLocks/>
              </p:cNvSpPr>
              <p:nvPr/>
            </p:nvSpPr>
            <p:spPr bwMode="auto">
              <a:xfrm>
                <a:off x="1756" y="1808"/>
                <a:ext cx="77" cy="75"/>
              </a:xfrm>
              <a:custGeom>
                <a:avLst/>
                <a:gdLst>
                  <a:gd name="T0" fmla="*/ 0 w 77"/>
                  <a:gd name="T1" fmla="*/ 38 h 75"/>
                  <a:gd name="T2" fmla="*/ 19 w 77"/>
                  <a:gd name="T3" fmla="*/ 75 h 75"/>
                  <a:gd name="T4" fmla="*/ 59 w 77"/>
                  <a:gd name="T5" fmla="*/ 74 h 75"/>
                  <a:gd name="T6" fmla="*/ 77 w 77"/>
                  <a:gd name="T7" fmla="*/ 37 h 75"/>
                  <a:gd name="T8" fmla="*/ 56 w 77"/>
                  <a:gd name="T9" fmla="*/ 0 h 75"/>
                  <a:gd name="T10" fmla="*/ 18 w 77"/>
                  <a:gd name="T11" fmla="*/ 1 h 75"/>
                  <a:gd name="T12" fmla="*/ 0 w 77"/>
                  <a:gd name="T13" fmla="*/ 38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0" y="38"/>
                    </a:moveTo>
                    <a:lnTo>
                      <a:pt x="19" y="75"/>
                    </a:lnTo>
                    <a:lnTo>
                      <a:pt x="59" y="74"/>
                    </a:lnTo>
                    <a:lnTo>
                      <a:pt x="77" y="37"/>
                    </a:lnTo>
                    <a:lnTo>
                      <a:pt x="56" y="0"/>
                    </a:lnTo>
                    <a:lnTo>
                      <a:pt x="18" y="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0" name="Freeform 2596"/>
              <p:cNvSpPr>
                <a:spLocks/>
              </p:cNvSpPr>
              <p:nvPr/>
            </p:nvSpPr>
            <p:spPr bwMode="auto">
              <a:xfrm>
                <a:off x="1756" y="1808"/>
                <a:ext cx="77" cy="75"/>
              </a:xfrm>
              <a:custGeom>
                <a:avLst/>
                <a:gdLst>
                  <a:gd name="T0" fmla="*/ 0 w 77"/>
                  <a:gd name="T1" fmla="*/ 38 h 75"/>
                  <a:gd name="T2" fmla="*/ 19 w 77"/>
                  <a:gd name="T3" fmla="*/ 75 h 75"/>
                  <a:gd name="T4" fmla="*/ 59 w 77"/>
                  <a:gd name="T5" fmla="*/ 74 h 75"/>
                  <a:gd name="T6" fmla="*/ 77 w 77"/>
                  <a:gd name="T7" fmla="*/ 37 h 75"/>
                  <a:gd name="T8" fmla="*/ 56 w 77"/>
                  <a:gd name="T9" fmla="*/ 0 h 75"/>
                  <a:gd name="T10" fmla="*/ 18 w 77"/>
                  <a:gd name="T11" fmla="*/ 1 h 75"/>
                  <a:gd name="T12" fmla="*/ 0 w 77"/>
                  <a:gd name="T13" fmla="*/ 38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0" y="38"/>
                    </a:moveTo>
                    <a:lnTo>
                      <a:pt x="19" y="75"/>
                    </a:lnTo>
                    <a:lnTo>
                      <a:pt x="59" y="74"/>
                    </a:lnTo>
                    <a:lnTo>
                      <a:pt x="77" y="37"/>
                    </a:lnTo>
                    <a:lnTo>
                      <a:pt x="56" y="0"/>
                    </a:lnTo>
                    <a:lnTo>
                      <a:pt x="18" y="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1" name="Freeform 2597"/>
              <p:cNvSpPr>
                <a:spLocks noEditPoints="1"/>
              </p:cNvSpPr>
              <p:nvPr/>
            </p:nvSpPr>
            <p:spPr bwMode="auto">
              <a:xfrm>
                <a:off x="1755" y="1807"/>
                <a:ext cx="79" cy="78"/>
              </a:xfrm>
              <a:custGeom>
                <a:avLst/>
                <a:gdLst>
                  <a:gd name="T0" fmla="*/ 0 w 520"/>
                  <a:gd name="T1" fmla="*/ 0 h 461"/>
                  <a:gd name="T2" fmla="*/ 0 w 520"/>
                  <a:gd name="T3" fmla="*/ 0 h 461"/>
                  <a:gd name="T4" fmla="*/ 0 w 520"/>
                  <a:gd name="T5" fmla="*/ 0 h 461"/>
                  <a:gd name="T6" fmla="*/ 0 w 520"/>
                  <a:gd name="T7" fmla="*/ 0 h 461"/>
                  <a:gd name="T8" fmla="*/ 0 w 520"/>
                  <a:gd name="T9" fmla="*/ 0 h 461"/>
                  <a:gd name="T10" fmla="*/ 0 w 520"/>
                  <a:gd name="T11" fmla="*/ 0 h 461"/>
                  <a:gd name="T12" fmla="*/ 0 w 520"/>
                  <a:gd name="T13" fmla="*/ 0 h 461"/>
                  <a:gd name="T14" fmla="*/ 0 w 520"/>
                  <a:gd name="T15" fmla="*/ 0 h 461"/>
                  <a:gd name="T16" fmla="*/ 0 w 520"/>
                  <a:gd name="T17" fmla="*/ 0 h 461"/>
                  <a:gd name="T18" fmla="*/ 0 w 520"/>
                  <a:gd name="T19" fmla="*/ 0 h 461"/>
                  <a:gd name="T20" fmla="*/ 0 w 520"/>
                  <a:gd name="T21" fmla="*/ 0 h 461"/>
                  <a:gd name="T22" fmla="*/ 0 w 520"/>
                  <a:gd name="T23" fmla="*/ 0 h 461"/>
                  <a:gd name="T24" fmla="*/ 0 w 520"/>
                  <a:gd name="T25" fmla="*/ 0 h 461"/>
                  <a:gd name="T26" fmla="*/ 0 w 520"/>
                  <a:gd name="T27" fmla="*/ 0 h 461"/>
                  <a:gd name="T28" fmla="*/ 0 w 520"/>
                  <a:gd name="T29" fmla="*/ 0 h 461"/>
                  <a:gd name="T30" fmla="*/ 0 w 520"/>
                  <a:gd name="T31" fmla="*/ 0 h 461"/>
                  <a:gd name="T32" fmla="*/ 0 w 520"/>
                  <a:gd name="T33" fmla="*/ 0 h 461"/>
                  <a:gd name="T34" fmla="*/ 0 w 520"/>
                  <a:gd name="T35" fmla="*/ 0 h 461"/>
                  <a:gd name="T36" fmla="*/ 0 w 520"/>
                  <a:gd name="T37" fmla="*/ 0 h 461"/>
                  <a:gd name="T38" fmla="*/ 0 w 520"/>
                  <a:gd name="T39" fmla="*/ 0 h 461"/>
                  <a:gd name="T40" fmla="*/ 0 w 520"/>
                  <a:gd name="T41" fmla="*/ 0 h 461"/>
                  <a:gd name="T42" fmla="*/ 0 w 520"/>
                  <a:gd name="T43" fmla="*/ 0 h 461"/>
                  <a:gd name="T44" fmla="*/ 0 w 520"/>
                  <a:gd name="T45" fmla="*/ 0 h 461"/>
                  <a:gd name="T46" fmla="*/ 0 w 520"/>
                  <a:gd name="T47" fmla="*/ 0 h 461"/>
                  <a:gd name="T48" fmla="*/ 0 w 520"/>
                  <a:gd name="T49" fmla="*/ 0 h 461"/>
                  <a:gd name="T50" fmla="*/ 0 w 520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0"/>
                  <a:gd name="T79" fmla="*/ 0 h 461"/>
                  <a:gd name="T80" fmla="*/ 520 w 520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0" h="461">
                    <a:moveTo>
                      <a:pt x="15" y="236"/>
                    </a:moveTo>
                    <a:lnTo>
                      <a:pt x="15" y="229"/>
                    </a:lnTo>
                    <a:lnTo>
                      <a:pt x="142" y="449"/>
                    </a:lnTo>
                    <a:lnTo>
                      <a:pt x="135" y="445"/>
                    </a:lnTo>
                    <a:lnTo>
                      <a:pt x="394" y="439"/>
                    </a:lnTo>
                    <a:lnTo>
                      <a:pt x="387" y="443"/>
                    </a:lnTo>
                    <a:lnTo>
                      <a:pt x="505" y="225"/>
                    </a:lnTo>
                    <a:lnTo>
                      <a:pt x="505" y="233"/>
                    </a:lnTo>
                    <a:lnTo>
                      <a:pt x="370" y="12"/>
                    </a:lnTo>
                    <a:lnTo>
                      <a:pt x="377" y="16"/>
                    </a:lnTo>
                    <a:lnTo>
                      <a:pt x="126" y="21"/>
                    </a:lnTo>
                    <a:lnTo>
                      <a:pt x="133" y="17"/>
                    </a:lnTo>
                    <a:lnTo>
                      <a:pt x="15" y="236"/>
                    </a:lnTo>
                    <a:close/>
                    <a:moveTo>
                      <a:pt x="119" y="10"/>
                    </a:moveTo>
                    <a:cubicBezTo>
                      <a:pt x="120" y="7"/>
                      <a:pt x="123" y="5"/>
                      <a:pt x="126" y="5"/>
                    </a:cubicBezTo>
                    <a:lnTo>
                      <a:pt x="377" y="0"/>
                    </a:lnTo>
                    <a:cubicBezTo>
                      <a:pt x="380" y="0"/>
                      <a:pt x="382" y="1"/>
                      <a:pt x="384" y="4"/>
                    </a:cubicBezTo>
                    <a:lnTo>
                      <a:pt x="519" y="225"/>
                    </a:lnTo>
                    <a:cubicBezTo>
                      <a:pt x="520" y="227"/>
                      <a:pt x="520" y="230"/>
                      <a:pt x="519" y="233"/>
                    </a:cubicBezTo>
                    <a:lnTo>
                      <a:pt x="401" y="451"/>
                    </a:lnTo>
                    <a:cubicBezTo>
                      <a:pt x="400" y="453"/>
                      <a:pt x="397" y="455"/>
                      <a:pt x="394" y="455"/>
                    </a:cubicBezTo>
                    <a:lnTo>
                      <a:pt x="135" y="461"/>
                    </a:lnTo>
                    <a:cubicBezTo>
                      <a:pt x="133" y="461"/>
                      <a:pt x="130" y="459"/>
                      <a:pt x="128" y="457"/>
                    </a:cubicBezTo>
                    <a:lnTo>
                      <a:pt x="1" y="237"/>
                    </a:lnTo>
                    <a:cubicBezTo>
                      <a:pt x="0" y="234"/>
                      <a:pt x="0" y="231"/>
                      <a:pt x="1" y="229"/>
                    </a:cubicBezTo>
                    <a:lnTo>
                      <a:pt x="119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2" name="Freeform 2598"/>
              <p:cNvSpPr>
                <a:spLocks/>
              </p:cNvSpPr>
              <p:nvPr/>
            </p:nvSpPr>
            <p:spPr bwMode="auto">
              <a:xfrm>
                <a:off x="1698" y="1928"/>
                <a:ext cx="77" cy="75"/>
              </a:xfrm>
              <a:custGeom>
                <a:avLst/>
                <a:gdLst>
                  <a:gd name="T0" fmla="*/ 0 w 77"/>
                  <a:gd name="T1" fmla="*/ 37 h 75"/>
                  <a:gd name="T2" fmla="*/ 20 w 77"/>
                  <a:gd name="T3" fmla="*/ 75 h 75"/>
                  <a:gd name="T4" fmla="*/ 58 w 77"/>
                  <a:gd name="T5" fmla="*/ 74 h 75"/>
                  <a:gd name="T6" fmla="*/ 77 w 77"/>
                  <a:gd name="T7" fmla="*/ 36 h 75"/>
                  <a:gd name="T8" fmla="*/ 56 w 77"/>
                  <a:gd name="T9" fmla="*/ 0 h 75"/>
                  <a:gd name="T10" fmla="*/ 19 w 77"/>
                  <a:gd name="T11" fmla="*/ 0 h 75"/>
                  <a:gd name="T12" fmla="*/ 0 w 77"/>
                  <a:gd name="T13" fmla="*/ 37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0" y="37"/>
                    </a:moveTo>
                    <a:lnTo>
                      <a:pt x="20" y="75"/>
                    </a:lnTo>
                    <a:lnTo>
                      <a:pt x="58" y="74"/>
                    </a:lnTo>
                    <a:lnTo>
                      <a:pt x="77" y="36"/>
                    </a:lnTo>
                    <a:lnTo>
                      <a:pt x="56" y="0"/>
                    </a:lnTo>
                    <a:lnTo>
                      <a:pt x="19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3" name="Freeform 2599"/>
              <p:cNvSpPr>
                <a:spLocks/>
              </p:cNvSpPr>
              <p:nvPr/>
            </p:nvSpPr>
            <p:spPr bwMode="auto">
              <a:xfrm>
                <a:off x="1698" y="1928"/>
                <a:ext cx="77" cy="75"/>
              </a:xfrm>
              <a:custGeom>
                <a:avLst/>
                <a:gdLst>
                  <a:gd name="T0" fmla="*/ 0 w 77"/>
                  <a:gd name="T1" fmla="*/ 37 h 75"/>
                  <a:gd name="T2" fmla="*/ 20 w 77"/>
                  <a:gd name="T3" fmla="*/ 75 h 75"/>
                  <a:gd name="T4" fmla="*/ 58 w 77"/>
                  <a:gd name="T5" fmla="*/ 74 h 75"/>
                  <a:gd name="T6" fmla="*/ 77 w 77"/>
                  <a:gd name="T7" fmla="*/ 36 h 75"/>
                  <a:gd name="T8" fmla="*/ 56 w 77"/>
                  <a:gd name="T9" fmla="*/ 0 h 75"/>
                  <a:gd name="T10" fmla="*/ 19 w 77"/>
                  <a:gd name="T11" fmla="*/ 0 h 75"/>
                  <a:gd name="T12" fmla="*/ 0 w 77"/>
                  <a:gd name="T13" fmla="*/ 37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0" y="37"/>
                    </a:moveTo>
                    <a:lnTo>
                      <a:pt x="20" y="75"/>
                    </a:lnTo>
                    <a:lnTo>
                      <a:pt x="58" y="74"/>
                    </a:lnTo>
                    <a:lnTo>
                      <a:pt x="77" y="36"/>
                    </a:lnTo>
                    <a:lnTo>
                      <a:pt x="56" y="0"/>
                    </a:lnTo>
                    <a:lnTo>
                      <a:pt x="19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4" name="Freeform 2600"/>
              <p:cNvSpPr>
                <a:spLocks noEditPoints="1"/>
              </p:cNvSpPr>
              <p:nvPr/>
            </p:nvSpPr>
            <p:spPr bwMode="auto">
              <a:xfrm>
                <a:off x="1697" y="1926"/>
                <a:ext cx="79" cy="78"/>
              </a:xfrm>
              <a:custGeom>
                <a:avLst/>
                <a:gdLst>
                  <a:gd name="T0" fmla="*/ 0 w 520"/>
                  <a:gd name="T1" fmla="*/ 0 h 460"/>
                  <a:gd name="T2" fmla="*/ 0 w 520"/>
                  <a:gd name="T3" fmla="*/ 0 h 460"/>
                  <a:gd name="T4" fmla="*/ 0 w 520"/>
                  <a:gd name="T5" fmla="*/ 0 h 460"/>
                  <a:gd name="T6" fmla="*/ 0 w 520"/>
                  <a:gd name="T7" fmla="*/ 0 h 460"/>
                  <a:gd name="T8" fmla="*/ 0 w 520"/>
                  <a:gd name="T9" fmla="*/ 0 h 460"/>
                  <a:gd name="T10" fmla="*/ 0 w 520"/>
                  <a:gd name="T11" fmla="*/ 0 h 460"/>
                  <a:gd name="T12" fmla="*/ 0 w 520"/>
                  <a:gd name="T13" fmla="*/ 0 h 460"/>
                  <a:gd name="T14" fmla="*/ 0 w 520"/>
                  <a:gd name="T15" fmla="*/ 0 h 460"/>
                  <a:gd name="T16" fmla="*/ 0 w 520"/>
                  <a:gd name="T17" fmla="*/ 0 h 460"/>
                  <a:gd name="T18" fmla="*/ 0 w 520"/>
                  <a:gd name="T19" fmla="*/ 0 h 460"/>
                  <a:gd name="T20" fmla="*/ 0 w 520"/>
                  <a:gd name="T21" fmla="*/ 0 h 460"/>
                  <a:gd name="T22" fmla="*/ 0 w 520"/>
                  <a:gd name="T23" fmla="*/ 0 h 460"/>
                  <a:gd name="T24" fmla="*/ 0 w 520"/>
                  <a:gd name="T25" fmla="*/ 0 h 460"/>
                  <a:gd name="T26" fmla="*/ 0 w 520"/>
                  <a:gd name="T27" fmla="*/ 0 h 460"/>
                  <a:gd name="T28" fmla="*/ 0 w 520"/>
                  <a:gd name="T29" fmla="*/ 0 h 460"/>
                  <a:gd name="T30" fmla="*/ 0 w 520"/>
                  <a:gd name="T31" fmla="*/ 0 h 460"/>
                  <a:gd name="T32" fmla="*/ 0 w 520"/>
                  <a:gd name="T33" fmla="*/ 0 h 460"/>
                  <a:gd name="T34" fmla="*/ 0 w 520"/>
                  <a:gd name="T35" fmla="*/ 0 h 460"/>
                  <a:gd name="T36" fmla="*/ 0 w 520"/>
                  <a:gd name="T37" fmla="*/ 0 h 460"/>
                  <a:gd name="T38" fmla="*/ 0 w 520"/>
                  <a:gd name="T39" fmla="*/ 0 h 460"/>
                  <a:gd name="T40" fmla="*/ 0 w 520"/>
                  <a:gd name="T41" fmla="*/ 0 h 460"/>
                  <a:gd name="T42" fmla="*/ 0 w 520"/>
                  <a:gd name="T43" fmla="*/ 0 h 460"/>
                  <a:gd name="T44" fmla="*/ 0 w 520"/>
                  <a:gd name="T45" fmla="*/ 0 h 460"/>
                  <a:gd name="T46" fmla="*/ 0 w 520"/>
                  <a:gd name="T47" fmla="*/ 0 h 460"/>
                  <a:gd name="T48" fmla="*/ 0 w 520"/>
                  <a:gd name="T49" fmla="*/ 0 h 460"/>
                  <a:gd name="T50" fmla="*/ 0 w 520"/>
                  <a:gd name="T51" fmla="*/ 0 h 4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0"/>
                  <a:gd name="T79" fmla="*/ 0 h 460"/>
                  <a:gd name="T80" fmla="*/ 520 w 520"/>
                  <a:gd name="T81" fmla="*/ 460 h 4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0" h="460">
                    <a:moveTo>
                      <a:pt x="15" y="235"/>
                    </a:moveTo>
                    <a:lnTo>
                      <a:pt x="15" y="227"/>
                    </a:lnTo>
                    <a:lnTo>
                      <a:pt x="149" y="448"/>
                    </a:lnTo>
                    <a:lnTo>
                      <a:pt x="142" y="444"/>
                    </a:lnTo>
                    <a:lnTo>
                      <a:pt x="387" y="439"/>
                    </a:lnTo>
                    <a:lnTo>
                      <a:pt x="380" y="443"/>
                    </a:lnTo>
                    <a:lnTo>
                      <a:pt x="505" y="217"/>
                    </a:lnTo>
                    <a:lnTo>
                      <a:pt x="505" y="225"/>
                    </a:lnTo>
                    <a:lnTo>
                      <a:pt x="371" y="12"/>
                    </a:lnTo>
                    <a:lnTo>
                      <a:pt x="378" y="16"/>
                    </a:lnTo>
                    <a:lnTo>
                      <a:pt x="133" y="21"/>
                    </a:lnTo>
                    <a:lnTo>
                      <a:pt x="140" y="17"/>
                    </a:lnTo>
                    <a:lnTo>
                      <a:pt x="15" y="235"/>
                    </a:lnTo>
                    <a:close/>
                    <a:moveTo>
                      <a:pt x="126" y="9"/>
                    </a:moveTo>
                    <a:cubicBezTo>
                      <a:pt x="127" y="7"/>
                      <a:pt x="130" y="5"/>
                      <a:pt x="133" y="5"/>
                    </a:cubicBezTo>
                    <a:lnTo>
                      <a:pt x="378" y="0"/>
                    </a:lnTo>
                    <a:cubicBezTo>
                      <a:pt x="381" y="0"/>
                      <a:pt x="383" y="1"/>
                      <a:pt x="385" y="3"/>
                    </a:cubicBezTo>
                    <a:lnTo>
                      <a:pt x="518" y="216"/>
                    </a:lnTo>
                    <a:cubicBezTo>
                      <a:pt x="520" y="219"/>
                      <a:pt x="520" y="222"/>
                      <a:pt x="519" y="225"/>
                    </a:cubicBezTo>
                    <a:lnTo>
                      <a:pt x="394" y="451"/>
                    </a:lnTo>
                    <a:cubicBezTo>
                      <a:pt x="393" y="453"/>
                      <a:pt x="390" y="455"/>
                      <a:pt x="388" y="455"/>
                    </a:cubicBezTo>
                    <a:lnTo>
                      <a:pt x="142" y="460"/>
                    </a:lnTo>
                    <a:cubicBezTo>
                      <a:pt x="139" y="460"/>
                      <a:pt x="137" y="459"/>
                      <a:pt x="135" y="456"/>
                    </a:cubicBezTo>
                    <a:lnTo>
                      <a:pt x="1" y="236"/>
                    </a:lnTo>
                    <a:cubicBezTo>
                      <a:pt x="0" y="233"/>
                      <a:pt x="0" y="230"/>
                      <a:pt x="1" y="227"/>
                    </a:cubicBezTo>
                    <a:lnTo>
                      <a:pt x="126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5" name="Freeform 2601"/>
              <p:cNvSpPr>
                <a:spLocks/>
              </p:cNvSpPr>
              <p:nvPr/>
            </p:nvSpPr>
            <p:spPr bwMode="auto">
              <a:xfrm>
                <a:off x="1636" y="2047"/>
                <a:ext cx="77" cy="75"/>
              </a:xfrm>
              <a:custGeom>
                <a:avLst/>
                <a:gdLst>
                  <a:gd name="T0" fmla="*/ 0 w 77"/>
                  <a:gd name="T1" fmla="*/ 39 h 75"/>
                  <a:gd name="T2" fmla="*/ 21 w 77"/>
                  <a:gd name="T3" fmla="*/ 75 h 75"/>
                  <a:gd name="T4" fmla="*/ 59 w 77"/>
                  <a:gd name="T5" fmla="*/ 74 h 75"/>
                  <a:gd name="T6" fmla="*/ 77 w 77"/>
                  <a:gd name="T7" fmla="*/ 38 h 75"/>
                  <a:gd name="T8" fmla="*/ 58 w 77"/>
                  <a:gd name="T9" fmla="*/ 0 h 75"/>
                  <a:gd name="T10" fmla="*/ 20 w 77"/>
                  <a:gd name="T11" fmla="*/ 1 h 75"/>
                  <a:gd name="T12" fmla="*/ 0 w 77"/>
                  <a:gd name="T13" fmla="*/ 39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0" y="39"/>
                    </a:moveTo>
                    <a:lnTo>
                      <a:pt x="21" y="75"/>
                    </a:lnTo>
                    <a:lnTo>
                      <a:pt x="59" y="74"/>
                    </a:lnTo>
                    <a:lnTo>
                      <a:pt x="77" y="38"/>
                    </a:lnTo>
                    <a:lnTo>
                      <a:pt x="58" y="0"/>
                    </a:lnTo>
                    <a:lnTo>
                      <a:pt x="20" y="1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6" name="Freeform 2602"/>
              <p:cNvSpPr>
                <a:spLocks/>
              </p:cNvSpPr>
              <p:nvPr/>
            </p:nvSpPr>
            <p:spPr bwMode="auto">
              <a:xfrm>
                <a:off x="1636" y="2047"/>
                <a:ext cx="77" cy="75"/>
              </a:xfrm>
              <a:custGeom>
                <a:avLst/>
                <a:gdLst>
                  <a:gd name="T0" fmla="*/ 0 w 77"/>
                  <a:gd name="T1" fmla="*/ 39 h 75"/>
                  <a:gd name="T2" fmla="*/ 21 w 77"/>
                  <a:gd name="T3" fmla="*/ 75 h 75"/>
                  <a:gd name="T4" fmla="*/ 59 w 77"/>
                  <a:gd name="T5" fmla="*/ 74 h 75"/>
                  <a:gd name="T6" fmla="*/ 77 w 77"/>
                  <a:gd name="T7" fmla="*/ 38 h 75"/>
                  <a:gd name="T8" fmla="*/ 58 w 77"/>
                  <a:gd name="T9" fmla="*/ 0 h 75"/>
                  <a:gd name="T10" fmla="*/ 20 w 77"/>
                  <a:gd name="T11" fmla="*/ 1 h 75"/>
                  <a:gd name="T12" fmla="*/ 0 w 77"/>
                  <a:gd name="T13" fmla="*/ 39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0" y="39"/>
                    </a:moveTo>
                    <a:lnTo>
                      <a:pt x="21" y="75"/>
                    </a:lnTo>
                    <a:lnTo>
                      <a:pt x="59" y="74"/>
                    </a:lnTo>
                    <a:lnTo>
                      <a:pt x="77" y="38"/>
                    </a:lnTo>
                    <a:lnTo>
                      <a:pt x="58" y="0"/>
                    </a:lnTo>
                    <a:lnTo>
                      <a:pt x="20" y="1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7" name="Freeform 2603"/>
              <p:cNvSpPr>
                <a:spLocks noEditPoints="1"/>
              </p:cNvSpPr>
              <p:nvPr/>
            </p:nvSpPr>
            <p:spPr bwMode="auto">
              <a:xfrm>
                <a:off x="1635" y="2046"/>
                <a:ext cx="79" cy="78"/>
              </a:xfrm>
              <a:custGeom>
                <a:avLst/>
                <a:gdLst>
                  <a:gd name="T0" fmla="*/ 0 w 520"/>
                  <a:gd name="T1" fmla="*/ 0 h 459"/>
                  <a:gd name="T2" fmla="*/ 0 w 520"/>
                  <a:gd name="T3" fmla="*/ 0 h 459"/>
                  <a:gd name="T4" fmla="*/ 0 w 520"/>
                  <a:gd name="T5" fmla="*/ 0 h 459"/>
                  <a:gd name="T6" fmla="*/ 0 w 520"/>
                  <a:gd name="T7" fmla="*/ 0 h 459"/>
                  <a:gd name="T8" fmla="*/ 0 w 520"/>
                  <a:gd name="T9" fmla="*/ 0 h 459"/>
                  <a:gd name="T10" fmla="*/ 0 w 520"/>
                  <a:gd name="T11" fmla="*/ 0 h 459"/>
                  <a:gd name="T12" fmla="*/ 0 w 520"/>
                  <a:gd name="T13" fmla="*/ 0 h 459"/>
                  <a:gd name="T14" fmla="*/ 0 w 520"/>
                  <a:gd name="T15" fmla="*/ 0 h 459"/>
                  <a:gd name="T16" fmla="*/ 0 w 520"/>
                  <a:gd name="T17" fmla="*/ 0 h 459"/>
                  <a:gd name="T18" fmla="*/ 0 w 520"/>
                  <a:gd name="T19" fmla="*/ 0 h 459"/>
                  <a:gd name="T20" fmla="*/ 0 w 520"/>
                  <a:gd name="T21" fmla="*/ 0 h 459"/>
                  <a:gd name="T22" fmla="*/ 0 w 520"/>
                  <a:gd name="T23" fmla="*/ 0 h 459"/>
                  <a:gd name="T24" fmla="*/ 0 w 520"/>
                  <a:gd name="T25" fmla="*/ 0 h 459"/>
                  <a:gd name="T26" fmla="*/ 0 w 520"/>
                  <a:gd name="T27" fmla="*/ 0 h 459"/>
                  <a:gd name="T28" fmla="*/ 0 w 520"/>
                  <a:gd name="T29" fmla="*/ 0 h 459"/>
                  <a:gd name="T30" fmla="*/ 0 w 520"/>
                  <a:gd name="T31" fmla="*/ 0 h 459"/>
                  <a:gd name="T32" fmla="*/ 0 w 520"/>
                  <a:gd name="T33" fmla="*/ 0 h 459"/>
                  <a:gd name="T34" fmla="*/ 0 w 520"/>
                  <a:gd name="T35" fmla="*/ 0 h 459"/>
                  <a:gd name="T36" fmla="*/ 0 w 520"/>
                  <a:gd name="T37" fmla="*/ 0 h 459"/>
                  <a:gd name="T38" fmla="*/ 0 w 520"/>
                  <a:gd name="T39" fmla="*/ 0 h 459"/>
                  <a:gd name="T40" fmla="*/ 0 w 520"/>
                  <a:gd name="T41" fmla="*/ 0 h 459"/>
                  <a:gd name="T42" fmla="*/ 0 w 520"/>
                  <a:gd name="T43" fmla="*/ 0 h 459"/>
                  <a:gd name="T44" fmla="*/ 0 w 520"/>
                  <a:gd name="T45" fmla="*/ 0 h 459"/>
                  <a:gd name="T46" fmla="*/ 0 w 520"/>
                  <a:gd name="T47" fmla="*/ 0 h 459"/>
                  <a:gd name="T48" fmla="*/ 0 w 520"/>
                  <a:gd name="T49" fmla="*/ 0 h 459"/>
                  <a:gd name="T50" fmla="*/ 0 w 520"/>
                  <a:gd name="T51" fmla="*/ 0 h 45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0"/>
                  <a:gd name="T79" fmla="*/ 0 h 459"/>
                  <a:gd name="T80" fmla="*/ 520 w 520"/>
                  <a:gd name="T81" fmla="*/ 459 h 45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0" h="459">
                    <a:moveTo>
                      <a:pt x="16" y="242"/>
                    </a:moveTo>
                    <a:lnTo>
                      <a:pt x="15" y="234"/>
                    </a:lnTo>
                    <a:lnTo>
                      <a:pt x="150" y="447"/>
                    </a:lnTo>
                    <a:lnTo>
                      <a:pt x="143" y="443"/>
                    </a:lnTo>
                    <a:lnTo>
                      <a:pt x="394" y="438"/>
                    </a:lnTo>
                    <a:lnTo>
                      <a:pt x="387" y="442"/>
                    </a:lnTo>
                    <a:lnTo>
                      <a:pt x="505" y="224"/>
                    </a:lnTo>
                    <a:lnTo>
                      <a:pt x="505" y="232"/>
                    </a:lnTo>
                    <a:lnTo>
                      <a:pt x="378" y="12"/>
                    </a:lnTo>
                    <a:lnTo>
                      <a:pt x="385" y="16"/>
                    </a:lnTo>
                    <a:lnTo>
                      <a:pt x="134" y="21"/>
                    </a:lnTo>
                    <a:lnTo>
                      <a:pt x="141" y="17"/>
                    </a:lnTo>
                    <a:lnTo>
                      <a:pt x="16" y="242"/>
                    </a:lnTo>
                    <a:close/>
                    <a:moveTo>
                      <a:pt x="127" y="9"/>
                    </a:moveTo>
                    <a:cubicBezTo>
                      <a:pt x="128" y="7"/>
                      <a:pt x="131" y="5"/>
                      <a:pt x="134" y="5"/>
                    </a:cubicBezTo>
                    <a:lnTo>
                      <a:pt x="385" y="0"/>
                    </a:lnTo>
                    <a:cubicBezTo>
                      <a:pt x="388" y="0"/>
                      <a:pt x="391" y="1"/>
                      <a:pt x="392" y="4"/>
                    </a:cubicBezTo>
                    <a:lnTo>
                      <a:pt x="519" y="224"/>
                    </a:lnTo>
                    <a:cubicBezTo>
                      <a:pt x="520" y="226"/>
                      <a:pt x="520" y="229"/>
                      <a:pt x="519" y="232"/>
                    </a:cubicBezTo>
                    <a:lnTo>
                      <a:pt x="402" y="450"/>
                    </a:lnTo>
                    <a:cubicBezTo>
                      <a:pt x="400" y="452"/>
                      <a:pt x="398" y="454"/>
                      <a:pt x="395" y="454"/>
                    </a:cubicBezTo>
                    <a:lnTo>
                      <a:pt x="143" y="459"/>
                    </a:lnTo>
                    <a:cubicBezTo>
                      <a:pt x="141" y="459"/>
                      <a:pt x="138" y="458"/>
                      <a:pt x="137" y="456"/>
                    </a:cubicBezTo>
                    <a:lnTo>
                      <a:pt x="2" y="243"/>
                    </a:lnTo>
                    <a:cubicBezTo>
                      <a:pt x="0" y="240"/>
                      <a:pt x="0" y="237"/>
                      <a:pt x="2" y="235"/>
                    </a:cubicBezTo>
                    <a:lnTo>
                      <a:pt x="127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8" name="Freeform 2604"/>
              <p:cNvSpPr>
                <a:spLocks/>
              </p:cNvSpPr>
              <p:nvPr/>
            </p:nvSpPr>
            <p:spPr bwMode="auto">
              <a:xfrm>
                <a:off x="1515" y="2207"/>
                <a:ext cx="77" cy="76"/>
              </a:xfrm>
              <a:custGeom>
                <a:avLst/>
                <a:gdLst>
                  <a:gd name="T0" fmla="*/ 0 w 77"/>
                  <a:gd name="T1" fmla="*/ 38 h 76"/>
                  <a:gd name="T2" fmla="*/ 21 w 77"/>
                  <a:gd name="T3" fmla="*/ 76 h 76"/>
                  <a:gd name="T4" fmla="*/ 59 w 77"/>
                  <a:gd name="T5" fmla="*/ 73 h 76"/>
                  <a:gd name="T6" fmla="*/ 77 w 77"/>
                  <a:gd name="T7" fmla="*/ 36 h 76"/>
                  <a:gd name="T8" fmla="*/ 58 w 77"/>
                  <a:gd name="T9" fmla="*/ 0 h 76"/>
                  <a:gd name="T10" fmla="*/ 19 w 77"/>
                  <a:gd name="T11" fmla="*/ 1 h 76"/>
                  <a:gd name="T12" fmla="*/ 0 w 77"/>
                  <a:gd name="T13" fmla="*/ 38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6"/>
                  <a:gd name="T23" fmla="*/ 77 w 77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6">
                    <a:moveTo>
                      <a:pt x="0" y="38"/>
                    </a:moveTo>
                    <a:lnTo>
                      <a:pt x="21" y="76"/>
                    </a:lnTo>
                    <a:lnTo>
                      <a:pt x="59" y="73"/>
                    </a:lnTo>
                    <a:lnTo>
                      <a:pt x="77" y="36"/>
                    </a:lnTo>
                    <a:lnTo>
                      <a:pt x="58" y="0"/>
                    </a:lnTo>
                    <a:lnTo>
                      <a:pt x="19" y="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9" name="Freeform 2605"/>
              <p:cNvSpPr>
                <a:spLocks/>
              </p:cNvSpPr>
              <p:nvPr/>
            </p:nvSpPr>
            <p:spPr bwMode="auto">
              <a:xfrm>
                <a:off x="1515" y="2207"/>
                <a:ext cx="77" cy="76"/>
              </a:xfrm>
              <a:custGeom>
                <a:avLst/>
                <a:gdLst>
                  <a:gd name="T0" fmla="*/ 0 w 77"/>
                  <a:gd name="T1" fmla="*/ 38 h 76"/>
                  <a:gd name="T2" fmla="*/ 21 w 77"/>
                  <a:gd name="T3" fmla="*/ 76 h 76"/>
                  <a:gd name="T4" fmla="*/ 59 w 77"/>
                  <a:gd name="T5" fmla="*/ 73 h 76"/>
                  <a:gd name="T6" fmla="*/ 77 w 77"/>
                  <a:gd name="T7" fmla="*/ 36 h 76"/>
                  <a:gd name="T8" fmla="*/ 58 w 77"/>
                  <a:gd name="T9" fmla="*/ 0 h 76"/>
                  <a:gd name="T10" fmla="*/ 19 w 77"/>
                  <a:gd name="T11" fmla="*/ 1 h 76"/>
                  <a:gd name="T12" fmla="*/ 0 w 77"/>
                  <a:gd name="T13" fmla="*/ 38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6"/>
                  <a:gd name="T23" fmla="*/ 77 w 77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6">
                    <a:moveTo>
                      <a:pt x="0" y="38"/>
                    </a:moveTo>
                    <a:lnTo>
                      <a:pt x="21" y="76"/>
                    </a:lnTo>
                    <a:lnTo>
                      <a:pt x="59" y="73"/>
                    </a:lnTo>
                    <a:lnTo>
                      <a:pt x="77" y="36"/>
                    </a:lnTo>
                    <a:lnTo>
                      <a:pt x="58" y="0"/>
                    </a:lnTo>
                    <a:lnTo>
                      <a:pt x="19" y="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0" name="Freeform 2606"/>
              <p:cNvSpPr>
                <a:spLocks noEditPoints="1"/>
              </p:cNvSpPr>
              <p:nvPr/>
            </p:nvSpPr>
            <p:spPr bwMode="auto">
              <a:xfrm>
                <a:off x="1514" y="2206"/>
                <a:ext cx="79" cy="78"/>
              </a:xfrm>
              <a:custGeom>
                <a:avLst/>
                <a:gdLst>
                  <a:gd name="T0" fmla="*/ 0 w 520"/>
                  <a:gd name="T1" fmla="*/ 0 h 461"/>
                  <a:gd name="T2" fmla="*/ 0 w 520"/>
                  <a:gd name="T3" fmla="*/ 0 h 461"/>
                  <a:gd name="T4" fmla="*/ 0 w 520"/>
                  <a:gd name="T5" fmla="*/ 0 h 461"/>
                  <a:gd name="T6" fmla="*/ 0 w 520"/>
                  <a:gd name="T7" fmla="*/ 0 h 461"/>
                  <a:gd name="T8" fmla="*/ 0 w 520"/>
                  <a:gd name="T9" fmla="*/ 0 h 461"/>
                  <a:gd name="T10" fmla="*/ 0 w 520"/>
                  <a:gd name="T11" fmla="*/ 0 h 461"/>
                  <a:gd name="T12" fmla="*/ 0 w 520"/>
                  <a:gd name="T13" fmla="*/ 0 h 461"/>
                  <a:gd name="T14" fmla="*/ 0 w 520"/>
                  <a:gd name="T15" fmla="*/ 0 h 461"/>
                  <a:gd name="T16" fmla="*/ 0 w 520"/>
                  <a:gd name="T17" fmla="*/ 0 h 461"/>
                  <a:gd name="T18" fmla="*/ 0 w 520"/>
                  <a:gd name="T19" fmla="*/ 0 h 461"/>
                  <a:gd name="T20" fmla="*/ 0 w 520"/>
                  <a:gd name="T21" fmla="*/ 0 h 461"/>
                  <a:gd name="T22" fmla="*/ 0 w 520"/>
                  <a:gd name="T23" fmla="*/ 0 h 461"/>
                  <a:gd name="T24" fmla="*/ 0 w 520"/>
                  <a:gd name="T25" fmla="*/ 0 h 461"/>
                  <a:gd name="T26" fmla="*/ 0 w 520"/>
                  <a:gd name="T27" fmla="*/ 0 h 461"/>
                  <a:gd name="T28" fmla="*/ 0 w 520"/>
                  <a:gd name="T29" fmla="*/ 0 h 461"/>
                  <a:gd name="T30" fmla="*/ 0 w 520"/>
                  <a:gd name="T31" fmla="*/ 0 h 461"/>
                  <a:gd name="T32" fmla="*/ 0 w 520"/>
                  <a:gd name="T33" fmla="*/ 0 h 461"/>
                  <a:gd name="T34" fmla="*/ 0 w 520"/>
                  <a:gd name="T35" fmla="*/ 0 h 461"/>
                  <a:gd name="T36" fmla="*/ 0 w 520"/>
                  <a:gd name="T37" fmla="*/ 0 h 461"/>
                  <a:gd name="T38" fmla="*/ 0 w 520"/>
                  <a:gd name="T39" fmla="*/ 0 h 461"/>
                  <a:gd name="T40" fmla="*/ 0 w 520"/>
                  <a:gd name="T41" fmla="*/ 0 h 461"/>
                  <a:gd name="T42" fmla="*/ 0 w 520"/>
                  <a:gd name="T43" fmla="*/ 0 h 461"/>
                  <a:gd name="T44" fmla="*/ 0 w 520"/>
                  <a:gd name="T45" fmla="*/ 0 h 461"/>
                  <a:gd name="T46" fmla="*/ 0 w 520"/>
                  <a:gd name="T47" fmla="*/ 0 h 461"/>
                  <a:gd name="T48" fmla="*/ 0 w 520"/>
                  <a:gd name="T49" fmla="*/ 0 h 461"/>
                  <a:gd name="T50" fmla="*/ 0 w 520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0"/>
                  <a:gd name="T79" fmla="*/ 0 h 461"/>
                  <a:gd name="T80" fmla="*/ 520 w 520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0" h="461">
                    <a:moveTo>
                      <a:pt x="16" y="236"/>
                    </a:moveTo>
                    <a:lnTo>
                      <a:pt x="16" y="228"/>
                    </a:lnTo>
                    <a:lnTo>
                      <a:pt x="149" y="448"/>
                    </a:lnTo>
                    <a:lnTo>
                      <a:pt x="142" y="445"/>
                    </a:lnTo>
                    <a:lnTo>
                      <a:pt x="394" y="432"/>
                    </a:lnTo>
                    <a:lnTo>
                      <a:pt x="387" y="437"/>
                    </a:lnTo>
                    <a:lnTo>
                      <a:pt x="505" y="217"/>
                    </a:lnTo>
                    <a:lnTo>
                      <a:pt x="505" y="225"/>
                    </a:lnTo>
                    <a:lnTo>
                      <a:pt x="378" y="12"/>
                    </a:lnTo>
                    <a:lnTo>
                      <a:pt x="385" y="16"/>
                    </a:lnTo>
                    <a:lnTo>
                      <a:pt x="133" y="21"/>
                    </a:lnTo>
                    <a:lnTo>
                      <a:pt x="140" y="17"/>
                    </a:lnTo>
                    <a:lnTo>
                      <a:pt x="16" y="236"/>
                    </a:lnTo>
                    <a:close/>
                    <a:moveTo>
                      <a:pt x="126" y="9"/>
                    </a:moveTo>
                    <a:cubicBezTo>
                      <a:pt x="128" y="7"/>
                      <a:pt x="130" y="5"/>
                      <a:pt x="133" y="5"/>
                    </a:cubicBezTo>
                    <a:lnTo>
                      <a:pt x="385" y="0"/>
                    </a:lnTo>
                    <a:cubicBezTo>
                      <a:pt x="388" y="0"/>
                      <a:pt x="391" y="1"/>
                      <a:pt x="392" y="4"/>
                    </a:cubicBezTo>
                    <a:lnTo>
                      <a:pt x="519" y="217"/>
                    </a:lnTo>
                    <a:cubicBezTo>
                      <a:pt x="520" y="219"/>
                      <a:pt x="520" y="222"/>
                      <a:pt x="519" y="225"/>
                    </a:cubicBezTo>
                    <a:lnTo>
                      <a:pt x="402" y="444"/>
                    </a:lnTo>
                    <a:cubicBezTo>
                      <a:pt x="400" y="447"/>
                      <a:pt x="398" y="448"/>
                      <a:pt x="395" y="448"/>
                    </a:cubicBezTo>
                    <a:lnTo>
                      <a:pt x="143" y="461"/>
                    </a:lnTo>
                    <a:cubicBezTo>
                      <a:pt x="140" y="461"/>
                      <a:pt x="137" y="459"/>
                      <a:pt x="136" y="457"/>
                    </a:cubicBezTo>
                    <a:lnTo>
                      <a:pt x="2" y="236"/>
                    </a:lnTo>
                    <a:cubicBezTo>
                      <a:pt x="0" y="233"/>
                      <a:pt x="0" y="230"/>
                      <a:pt x="2" y="228"/>
                    </a:cubicBezTo>
                    <a:lnTo>
                      <a:pt x="126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1" name="Freeform 2607"/>
              <p:cNvSpPr>
                <a:spLocks/>
              </p:cNvSpPr>
              <p:nvPr/>
            </p:nvSpPr>
            <p:spPr bwMode="auto">
              <a:xfrm>
                <a:off x="1513" y="2050"/>
                <a:ext cx="77" cy="75"/>
              </a:xfrm>
              <a:custGeom>
                <a:avLst/>
                <a:gdLst>
                  <a:gd name="T0" fmla="*/ 0 w 77"/>
                  <a:gd name="T1" fmla="*/ 39 h 75"/>
                  <a:gd name="T2" fmla="*/ 20 w 77"/>
                  <a:gd name="T3" fmla="*/ 75 h 75"/>
                  <a:gd name="T4" fmla="*/ 59 w 77"/>
                  <a:gd name="T5" fmla="*/ 74 h 75"/>
                  <a:gd name="T6" fmla="*/ 77 w 77"/>
                  <a:gd name="T7" fmla="*/ 37 h 75"/>
                  <a:gd name="T8" fmla="*/ 58 w 77"/>
                  <a:gd name="T9" fmla="*/ 0 h 75"/>
                  <a:gd name="T10" fmla="*/ 18 w 77"/>
                  <a:gd name="T11" fmla="*/ 1 h 75"/>
                  <a:gd name="T12" fmla="*/ 0 w 77"/>
                  <a:gd name="T13" fmla="*/ 39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0" y="39"/>
                    </a:moveTo>
                    <a:lnTo>
                      <a:pt x="20" y="75"/>
                    </a:lnTo>
                    <a:lnTo>
                      <a:pt x="59" y="74"/>
                    </a:lnTo>
                    <a:lnTo>
                      <a:pt x="77" y="37"/>
                    </a:lnTo>
                    <a:lnTo>
                      <a:pt x="58" y="0"/>
                    </a:lnTo>
                    <a:lnTo>
                      <a:pt x="18" y="1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2" name="Freeform 2608"/>
              <p:cNvSpPr>
                <a:spLocks/>
              </p:cNvSpPr>
              <p:nvPr/>
            </p:nvSpPr>
            <p:spPr bwMode="auto">
              <a:xfrm>
                <a:off x="1513" y="2050"/>
                <a:ext cx="77" cy="75"/>
              </a:xfrm>
              <a:custGeom>
                <a:avLst/>
                <a:gdLst>
                  <a:gd name="T0" fmla="*/ 0 w 77"/>
                  <a:gd name="T1" fmla="*/ 39 h 75"/>
                  <a:gd name="T2" fmla="*/ 20 w 77"/>
                  <a:gd name="T3" fmla="*/ 75 h 75"/>
                  <a:gd name="T4" fmla="*/ 59 w 77"/>
                  <a:gd name="T5" fmla="*/ 74 h 75"/>
                  <a:gd name="T6" fmla="*/ 77 w 77"/>
                  <a:gd name="T7" fmla="*/ 37 h 75"/>
                  <a:gd name="T8" fmla="*/ 58 w 77"/>
                  <a:gd name="T9" fmla="*/ 0 h 75"/>
                  <a:gd name="T10" fmla="*/ 18 w 77"/>
                  <a:gd name="T11" fmla="*/ 1 h 75"/>
                  <a:gd name="T12" fmla="*/ 0 w 77"/>
                  <a:gd name="T13" fmla="*/ 39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0" y="39"/>
                    </a:moveTo>
                    <a:lnTo>
                      <a:pt x="20" y="75"/>
                    </a:lnTo>
                    <a:lnTo>
                      <a:pt x="59" y="74"/>
                    </a:lnTo>
                    <a:lnTo>
                      <a:pt x="77" y="37"/>
                    </a:lnTo>
                    <a:lnTo>
                      <a:pt x="58" y="0"/>
                    </a:lnTo>
                    <a:lnTo>
                      <a:pt x="18" y="1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3" name="Freeform 2609"/>
              <p:cNvSpPr>
                <a:spLocks noEditPoints="1"/>
              </p:cNvSpPr>
              <p:nvPr/>
            </p:nvSpPr>
            <p:spPr bwMode="auto">
              <a:xfrm>
                <a:off x="1512" y="2049"/>
                <a:ext cx="80" cy="78"/>
              </a:xfrm>
              <a:custGeom>
                <a:avLst/>
                <a:gdLst>
                  <a:gd name="T0" fmla="*/ 0 w 520"/>
                  <a:gd name="T1" fmla="*/ 0 h 460"/>
                  <a:gd name="T2" fmla="*/ 0 w 520"/>
                  <a:gd name="T3" fmla="*/ 0 h 460"/>
                  <a:gd name="T4" fmla="*/ 0 w 520"/>
                  <a:gd name="T5" fmla="*/ 0 h 460"/>
                  <a:gd name="T6" fmla="*/ 0 w 520"/>
                  <a:gd name="T7" fmla="*/ 0 h 460"/>
                  <a:gd name="T8" fmla="*/ 0 w 520"/>
                  <a:gd name="T9" fmla="*/ 0 h 460"/>
                  <a:gd name="T10" fmla="*/ 0 w 520"/>
                  <a:gd name="T11" fmla="*/ 0 h 460"/>
                  <a:gd name="T12" fmla="*/ 0 w 520"/>
                  <a:gd name="T13" fmla="*/ 0 h 460"/>
                  <a:gd name="T14" fmla="*/ 0 w 520"/>
                  <a:gd name="T15" fmla="*/ 0 h 460"/>
                  <a:gd name="T16" fmla="*/ 0 w 520"/>
                  <a:gd name="T17" fmla="*/ 0 h 460"/>
                  <a:gd name="T18" fmla="*/ 0 w 520"/>
                  <a:gd name="T19" fmla="*/ 0 h 460"/>
                  <a:gd name="T20" fmla="*/ 0 w 520"/>
                  <a:gd name="T21" fmla="*/ 0 h 460"/>
                  <a:gd name="T22" fmla="*/ 0 w 520"/>
                  <a:gd name="T23" fmla="*/ 0 h 460"/>
                  <a:gd name="T24" fmla="*/ 0 w 520"/>
                  <a:gd name="T25" fmla="*/ 0 h 460"/>
                  <a:gd name="T26" fmla="*/ 0 w 520"/>
                  <a:gd name="T27" fmla="*/ 0 h 460"/>
                  <a:gd name="T28" fmla="*/ 0 w 520"/>
                  <a:gd name="T29" fmla="*/ 0 h 460"/>
                  <a:gd name="T30" fmla="*/ 0 w 520"/>
                  <a:gd name="T31" fmla="*/ 0 h 460"/>
                  <a:gd name="T32" fmla="*/ 0 w 520"/>
                  <a:gd name="T33" fmla="*/ 0 h 460"/>
                  <a:gd name="T34" fmla="*/ 0 w 520"/>
                  <a:gd name="T35" fmla="*/ 0 h 460"/>
                  <a:gd name="T36" fmla="*/ 0 w 520"/>
                  <a:gd name="T37" fmla="*/ 0 h 460"/>
                  <a:gd name="T38" fmla="*/ 0 w 520"/>
                  <a:gd name="T39" fmla="*/ 0 h 460"/>
                  <a:gd name="T40" fmla="*/ 0 w 520"/>
                  <a:gd name="T41" fmla="*/ 0 h 460"/>
                  <a:gd name="T42" fmla="*/ 0 w 520"/>
                  <a:gd name="T43" fmla="*/ 0 h 460"/>
                  <a:gd name="T44" fmla="*/ 0 w 520"/>
                  <a:gd name="T45" fmla="*/ 0 h 460"/>
                  <a:gd name="T46" fmla="*/ 0 w 520"/>
                  <a:gd name="T47" fmla="*/ 0 h 460"/>
                  <a:gd name="T48" fmla="*/ 0 w 520"/>
                  <a:gd name="T49" fmla="*/ 0 h 460"/>
                  <a:gd name="T50" fmla="*/ 0 w 520"/>
                  <a:gd name="T51" fmla="*/ 0 h 4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0"/>
                  <a:gd name="T79" fmla="*/ 0 h 460"/>
                  <a:gd name="T80" fmla="*/ 520 w 520"/>
                  <a:gd name="T81" fmla="*/ 460 h 4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0" h="460">
                    <a:moveTo>
                      <a:pt x="15" y="242"/>
                    </a:moveTo>
                    <a:lnTo>
                      <a:pt x="15" y="235"/>
                    </a:lnTo>
                    <a:lnTo>
                      <a:pt x="142" y="448"/>
                    </a:lnTo>
                    <a:lnTo>
                      <a:pt x="135" y="444"/>
                    </a:lnTo>
                    <a:lnTo>
                      <a:pt x="394" y="438"/>
                    </a:lnTo>
                    <a:lnTo>
                      <a:pt x="387" y="442"/>
                    </a:lnTo>
                    <a:lnTo>
                      <a:pt x="504" y="224"/>
                    </a:lnTo>
                    <a:lnTo>
                      <a:pt x="504" y="232"/>
                    </a:lnTo>
                    <a:lnTo>
                      <a:pt x="378" y="12"/>
                    </a:lnTo>
                    <a:lnTo>
                      <a:pt x="385" y="16"/>
                    </a:lnTo>
                    <a:lnTo>
                      <a:pt x="126" y="21"/>
                    </a:lnTo>
                    <a:lnTo>
                      <a:pt x="133" y="17"/>
                    </a:lnTo>
                    <a:lnTo>
                      <a:pt x="15" y="242"/>
                    </a:lnTo>
                    <a:close/>
                    <a:moveTo>
                      <a:pt x="118" y="10"/>
                    </a:moveTo>
                    <a:cubicBezTo>
                      <a:pt x="120" y="7"/>
                      <a:pt x="122" y="6"/>
                      <a:pt x="125" y="5"/>
                    </a:cubicBezTo>
                    <a:lnTo>
                      <a:pt x="384" y="0"/>
                    </a:lnTo>
                    <a:cubicBezTo>
                      <a:pt x="387" y="0"/>
                      <a:pt x="390" y="1"/>
                      <a:pt x="391" y="4"/>
                    </a:cubicBezTo>
                    <a:lnTo>
                      <a:pt x="518" y="224"/>
                    </a:lnTo>
                    <a:cubicBezTo>
                      <a:pt x="520" y="226"/>
                      <a:pt x="520" y="229"/>
                      <a:pt x="518" y="232"/>
                    </a:cubicBezTo>
                    <a:lnTo>
                      <a:pt x="401" y="450"/>
                    </a:lnTo>
                    <a:cubicBezTo>
                      <a:pt x="399" y="453"/>
                      <a:pt x="397" y="454"/>
                      <a:pt x="394" y="454"/>
                    </a:cubicBezTo>
                    <a:lnTo>
                      <a:pt x="135" y="460"/>
                    </a:lnTo>
                    <a:cubicBezTo>
                      <a:pt x="132" y="460"/>
                      <a:pt x="129" y="458"/>
                      <a:pt x="128" y="456"/>
                    </a:cubicBezTo>
                    <a:lnTo>
                      <a:pt x="1" y="243"/>
                    </a:lnTo>
                    <a:cubicBezTo>
                      <a:pt x="0" y="240"/>
                      <a:pt x="0" y="237"/>
                      <a:pt x="1" y="235"/>
                    </a:cubicBezTo>
                    <a:lnTo>
                      <a:pt x="118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4" name="Freeform 2610"/>
              <p:cNvSpPr>
                <a:spLocks/>
              </p:cNvSpPr>
              <p:nvPr/>
            </p:nvSpPr>
            <p:spPr bwMode="auto">
              <a:xfrm>
                <a:off x="1454" y="2170"/>
                <a:ext cx="77" cy="75"/>
              </a:xfrm>
              <a:custGeom>
                <a:avLst/>
                <a:gdLst>
                  <a:gd name="T0" fmla="*/ 0 w 77"/>
                  <a:gd name="T1" fmla="*/ 38 h 75"/>
                  <a:gd name="T2" fmla="*/ 21 w 77"/>
                  <a:gd name="T3" fmla="*/ 75 h 75"/>
                  <a:gd name="T4" fmla="*/ 59 w 77"/>
                  <a:gd name="T5" fmla="*/ 74 h 75"/>
                  <a:gd name="T6" fmla="*/ 77 w 77"/>
                  <a:gd name="T7" fmla="*/ 36 h 75"/>
                  <a:gd name="T8" fmla="*/ 58 w 77"/>
                  <a:gd name="T9" fmla="*/ 0 h 75"/>
                  <a:gd name="T10" fmla="*/ 19 w 77"/>
                  <a:gd name="T11" fmla="*/ 1 h 75"/>
                  <a:gd name="T12" fmla="*/ 0 w 77"/>
                  <a:gd name="T13" fmla="*/ 38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0" y="38"/>
                    </a:moveTo>
                    <a:lnTo>
                      <a:pt x="21" y="75"/>
                    </a:lnTo>
                    <a:lnTo>
                      <a:pt x="59" y="74"/>
                    </a:lnTo>
                    <a:lnTo>
                      <a:pt x="77" y="36"/>
                    </a:lnTo>
                    <a:lnTo>
                      <a:pt x="58" y="0"/>
                    </a:lnTo>
                    <a:lnTo>
                      <a:pt x="19" y="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5" name="Freeform 2611"/>
              <p:cNvSpPr>
                <a:spLocks/>
              </p:cNvSpPr>
              <p:nvPr/>
            </p:nvSpPr>
            <p:spPr bwMode="auto">
              <a:xfrm>
                <a:off x="1454" y="2170"/>
                <a:ext cx="77" cy="75"/>
              </a:xfrm>
              <a:custGeom>
                <a:avLst/>
                <a:gdLst>
                  <a:gd name="T0" fmla="*/ 0 w 77"/>
                  <a:gd name="T1" fmla="*/ 38 h 75"/>
                  <a:gd name="T2" fmla="*/ 21 w 77"/>
                  <a:gd name="T3" fmla="*/ 75 h 75"/>
                  <a:gd name="T4" fmla="*/ 59 w 77"/>
                  <a:gd name="T5" fmla="*/ 74 h 75"/>
                  <a:gd name="T6" fmla="*/ 77 w 77"/>
                  <a:gd name="T7" fmla="*/ 36 h 75"/>
                  <a:gd name="T8" fmla="*/ 58 w 77"/>
                  <a:gd name="T9" fmla="*/ 0 h 75"/>
                  <a:gd name="T10" fmla="*/ 19 w 77"/>
                  <a:gd name="T11" fmla="*/ 1 h 75"/>
                  <a:gd name="T12" fmla="*/ 0 w 77"/>
                  <a:gd name="T13" fmla="*/ 38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0" y="38"/>
                    </a:moveTo>
                    <a:lnTo>
                      <a:pt x="21" y="75"/>
                    </a:lnTo>
                    <a:lnTo>
                      <a:pt x="59" y="74"/>
                    </a:lnTo>
                    <a:lnTo>
                      <a:pt x="77" y="36"/>
                    </a:lnTo>
                    <a:lnTo>
                      <a:pt x="58" y="0"/>
                    </a:lnTo>
                    <a:lnTo>
                      <a:pt x="19" y="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6" name="Freeform 2612"/>
              <p:cNvSpPr>
                <a:spLocks noEditPoints="1"/>
              </p:cNvSpPr>
              <p:nvPr/>
            </p:nvSpPr>
            <p:spPr bwMode="auto">
              <a:xfrm>
                <a:off x="1453" y="2168"/>
                <a:ext cx="79" cy="78"/>
              </a:xfrm>
              <a:custGeom>
                <a:avLst/>
                <a:gdLst>
                  <a:gd name="T0" fmla="*/ 0 w 520"/>
                  <a:gd name="T1" fmla="*/ 0 h 461"/>
                  <a:gd name="T2" fmla="*/ 0 w 520"/>
                  <a:gd name="T3" fmla="*/ 0 h 461"/>
                  <a:gd name="T4" fmla="*/ 0 w 520"/>
                  <a:gd name="T5" fmla="*/ 0 h 461"/>
                  <a:gd name="T6" fmla="*/ 0 w 520"/>
                  <a:gd name="T7" fmla="*/ 0 h 461"/>
                  <a:gd name="T8" fmla="*/ 0 w 520"/>
                  <a:gd name="T9" fmla="*/ 0 h 461"/>
                  <a:gd name="T10" fmla="*/ 0 w 520"/>
                  <a:gd name="T11" fmla="*/ 0 h 461"/>
                  <a:gd name="T12" fmla="*/ 0 w 520"/>
                  <a:gd name="T13" fmla="*/ 0 h 461"/>
                  <a:gd name="T14" fmla="*/ 0 w 520"/>
                  <a:gd name="T15" fmla="*/ 0 h 461"/>
                  <a:gd name="T16" fmla="*/ 0 w 520"/>
                  <a:gd name="T17" fmla="*/ 0 h 461"/>
                  <a:gd name="T18" fmla="*/ 0 w 520"/>
                  <a:gd name="T19" fmla="*/ 0 h 461"/>
                  <a:gd name="T20" fmla="*/ 0 w 520"/>
                  <a:gd name="T21" fmla="*/ 0 h 461"/>
                  <a:gd name="T22" fmla="*/ 0 w 520"/>
                  <a:gd name="T23" fmla="*/ 0 h 461"/>
                  <a:gd name="T24" fmla="*/ 0 w 520"/>
                  <a:gd name="T25" fmla="*/ 0 h 461"/>
                  <a:gd name="T26" fmla="*/ 0 w 520"/>
                  <a:gd name="T27" fmla="*/ 0 h 461"/>
                  <a:gd name="T28" fmla="*/ 0 w 520"/>
                  <a:gd name="T29" fmla="*/ 0 h 461"/>
                  <a:gd name="T30" fmla="*/ 0 w 520"/>
                  <a:gd name="T31" fmla="*/ 0 h 461"/>
                  <a:gd name="T32" fmla="*/ 0 w 520"/>
                  <a:gd name="T33" fmla="*/ 0 h 461"/>
                  <a:gd name="T34" fmla="*/ 0 w 520"/>
                  <a:gd name="T35" fmla="*/ 0 h 461"/>
                  <a:gd name="T36" fmla="*/ 0 w 520"/>
                  <a:gd name="T37" fmla="*/ 0 h 461"/>
                  <a:gd name="T38" fmla="*/ 0 w 520"/>
                  <a:gd name="T39" fmla="*/ 0 h 461"/>
                  <a:gd name="T40" fmla="*/ 0 w 520"/>
                  <a:gd name="T41" fmla="*/ 0 h 461"/>
                  <a:gd name="T42" fmla="*/ 0 w 520"/>
                  <a:gd name="T43" fmla="*/ 0 h 461"/>
                  <a:gd name="T44" fmla="*/ 0 w 520"/>
                  <a:gd name="T45" fmla="*/ 0 h 461"/>
                  <a:gd name="T46" fmla="*/ 0 w 520"/>
                  <a:gd name="T47" fmla="*/ 0 h 461"/>
                  <a:gd name="T48" fmla="*/ 0 w 520"/>
                  <a:gd name="T49" fmla="*/ 0 h 461"/>
                  <a:gd name="T50" fmla="*/ 0 w 520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0"/>
                  <a:gd name="T79" fmla="*/ 0 h 461"/>
                  <a:gd name="T80" fmla="*/ 520 w 520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0" h="461">
                    <a:moveTo>
                      <a:pt x="15" y="237"/>
                    </a:moveTo>
                    <a:lnTo>
                      <a:pt x="15" y="228"/>
                    </a:lnTo>
                    <a:lnTo>
                      <a:pt x="149" y="448"/>
                    </a:lnTo>
                    <a:lnTo>
                      <a:pt x="142" y="444"/>
                    </a:lnTo>
                    <a:lnTo>
                      <a:pt x="394" y="439"/>
                    </a:lnTo>
                    <a:lnTo>
                      <a:pt x="387" y="443"/>
                    </a:lnTo>
                    <a:lnTo>
                      <a:pt x="504" y="218"/>
                    </a:lnTo>
                    <a:lnTo>
                      <a:pt x="504" y="226"/>
                    </a:lnTo>
                    <a:lnTo>
                      <a:pt x="378" y="12"/>
                    </a:lnTo>
                    <a:lnTo>
                      <a:pt x="385" y="16"/>
                    </a:lnTo>
                    <a:lnTo>
                      <a:pt x="133" y="21"/>
                    </a:lnTo>
                    <a:lnTo>
                      <a:pt x="140" y="17"/>
                    </a:lnTo>
                    <a:lnTo>
                      <a:pt x="15" y="237"/>
                    </a:lnTo>
                    <a:close/>
                    <a:moveTo>
                      <a:pt x="126" y="9"/>
                    </a:moveTo>
                    <a:cubicBezTo>
                      <a:pt x="128" y="7"/>
                      <a:pt x="130" y="5"/>
                      <a:pt x="133" y="5"/>
                    </a:cubicBezTo>
                    <a:lnTo>
                      <a:pt x="384" y="0"/>
                    </a:lnTo>
                    <a:cubicBezTo>
                      <a:pt x="387" y="0"/>
                      <a:pt x="390" y="1"/>
                      <a:pt x="391" y="4"/>
                    </a:cubicBezTo>
                    <a:lnTo>
                      <a:pt x="518" y="218"/>
                    </a:lnTo>
                    <a:cubicBezTo>
                      <a:pt x="520" y="220"/>
                      <a:pt x="520" y="223"/>
                      <a:pt x="518" y="226"/>
                    </a:cubicBezTo>
                    <a:lnTo>
                      <a:pt x="401" y="451"/>
                    </a:lnTo>
                    <a:cubicBezTo>
                      <a:pt x="400" y="453"/>
                      <a:pt x="397" y="455"/>
                      <a:pt x="394" y="455"/>
                    </a:cubicBezTo>
                    <a:lnTo>
                      <a:pt x="143" y="460"/>
                    </a:lnTo>
                    <a:cubicBezTo>
                      <a:pt x="140" y="461"/>
                      <a:pt x="137" y="459"/>
                      <a:pt x="136" y="457"/>
                    </a:cubicBezTo>
                    <a:lnTo>
                      <a:pt x="1" y="237"/>
                    </a:lnTo>
                    <a:cubicBezTo>
                      <a:pt x="0" y="234"/>
                      <a:pt x="0" y="231"/>
                      <a:pt x="1" y="229"/>
                    </a:cubicBezTo>
                    <a:lnTo>
                      <a:pt x="126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7" name="Freeform 2613"/>
              <p:cNvSpPr>
                <a:spLocks/>
              </p:cNvSpPr>
              <p:nvPr/>
            </p:nvSpPr>
            <p:spPr bwMode="auto">
              <a:xfrm>
                <a:off x="1572" y="1932"/>
                <a:ext cx="77" cy="75"/>
              </a:xfrm>
              <a:custGeom>
                <a:avLst/>
                <a:gdLst>
                  <a:gd name="T0" fmla="*/ 0 w 77"/>
                  <a:gd name="T1" fmla="*/ 38 h 75"/>
                  <a:gd name="T2" fmla="*/ 20 w 77"/>
                  <a:gd name="T3" fmla="*/ 75 h 75"/>
                  <a:gd name="T4" fmla="*/ 59 w 77"/>
                  <a:gd name="T5" fmla="*/ 74 h 75"/>
                  <a:gd name="T6" fmla="*/ 77 w 77"/>
                  <a:gd name="T7" fmla="*/ 36 h 75"/>
                  <a:gd name="T8" fmla="*/ 57 w 77"/>
                  <a:gd name="T9" fmla="*/ 0 h 75"/>
                  <a:gd name="T10" fmla="*/ 19 w 77"/>
                  <a:gd name="T11" fmla="*/ 1 h 75"/>
                  <a:gd name="T12" fmla="*/ 0 w 77"/>
                  <a:gd name="T13" fmla="*/ 38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0" y="38"/>
                    </a:moveTo>
                    <a:lnTo>
                      <a:pt x="20" y="75"/>
                    </a:lnTo>
                    <a:lnTo>
                      <a:pt x="59" y="74"/>
                    </a:lnTo>
                    <a:lnTo>
                      <a:pt x="77" y="36"/>
                    </a:lnTo>
                    <a:lnTo>
                      <a:pt x="57" y="0"/>
                    </a:lnTo>
                    <a:lnTo>
                      <a:pt x="19" y="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8" name="Freeform 2614"/>
              <p:cNvSpPr>
                <a:spLocks/>
              </p:cNvSpPr>
              <p:nvPr/>
            </p:nvSpPr>
            <p:spPr bwMode="auto">
              <a:xfrm>
                <a:off x="1565" y="1931"/>
                <a:ext cx="78" cy="75"/>
              </a:xfrm>
              <a:custGeom>
                <a:avLst/>
                <a:gdLst>
                  <a:gd name="T0" fmla="*/ 0 w 78"/>
                  <a:gd name="T1" fmla="*/ 38 h 75"/>
                  <a:gd name="T2" fmla="*/ 21 w 78"/>
                  <a:gd name="T3" fmla="*/ 75 h 75"/>
                  <a:gd name="T4" fmla="*/ 59 w 78"/>
                  <a:gd name="T5" fmla="*/ 74 h 75"/>
                  <a:gd name="T6" fmla="*/ 78 w 78"/>
                  <a:gd name="T7" fmla="*/ 36 h 75"/>
                  <a:gd name="T8" fmla="*/ 58 w 78"/>
                  <a:gd name="T9" fmla="*/ 0 h 75"/>
                  <a:gd name="T10" fmla="*/ 19 w 78"/>
                  <a:gd name="T11" fmla="*/ 1 h 75"/>
                  <a:gd name="T12" fmla="*/ 0 w 78"/>
                  <a:gd name="T13" fmla="*/ 38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5"/>
                  <a:gd name="T23" fmla="*/ 78 w 78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5">
                    <a:moveTo>
                      <a:pt x="0" y="38"/>
                    </a:moveTo>
                    <a:lnTo>
                      <a:pt x="21" y="75"/>
                    </a:lnTo>
                    <a:lnTo>
                      <a:pt x="59" y="74"/>
                    </a:lnTo>
                    <a:lnTo>
                      <a:pt x="78" y="36"/>
                    </a:lnTo>
                    <a:lnTo>
                      <a:pt x="58" y="0"/>
                    </a:lnTo>
                    <a:lnTo>
                      <a:pt x="19" y="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9" name="Freeform 2615"/>
              <p:cNvSpPr>
                <a:spLocks noEditPoints="1"/>
              </p:cNvSpPr>
              <p:nvPr/>
            </p:nvSpPr>
            <p:spPr bwMode="auto">
              <a:xfrm>
                <a:off x="1564" y="1930"/>
                <a:ext cx="81" cy="78"/>
              </a:xfrm>
              <a:custGeom>
                <a:avLst/>
                <a:gdLst>
                  <a:gd name="T0" fmla="*/ 0 w 527"/>
                  <a:gd name="T1" fmla="*/ 0 h 461"/>
                  <a:gd name="T2" fmla="*/ 0 w 527"/>
                  <a:gd name="T3" fmla="*/ 0 h 461"/>
                  <a:gd name="T4" fmla="*/ 0 w 527"/>
                  <a:gd name="T5" fmla="*/ 0 h 461"/>
                  <a:gd name="T6" fmla="*/ 0 w 527"/>
                  <a:gd name="T7" fmla="*/ 0 h 461"/>
                  <a:gd name="T8" fmla="*/ 0 w 527"/>
                  <a:gd name="T9" fmla="*/ 0 h 461"/>
                  <a:gd name="T10" fmla="*/ 0 w 527"/>
                  <a:gd name="T11" fmla="*/ 0 h 461"/>
                  <a:gd name="T12" fmla="*/ 0 w 527"/>
                  <a:gd name="T13" fmla="*/ 0 h 461"/>
                  <a:gd name="T14" fmla="*/ 0 w 527"/>
                  <a:gd name="T15" fmla="*/ 0 h 461"/>
                  <a:gd name="T16" fmla="*/ 0 w 527"/>
                  <a:gd name="T17" fmla="*/ 0 h 461"/>
                  <a:gd name="T18" fmla="*/ 0 w 527"/>
                  <a:gd name="T19" fmla="*/ 0 h 461"/>
                  <a:gd name="T20" fmla="*/ 0 w 527"/>
                  <a:gd name="T21" fmla="*/ 0 h 461"/>
                  <a:gd name="T22" fmla="*/ 0 w 527"/>
                  <a:gd name="T23" fmla="*/ 0 h 461"/>
                  <a:gd name="T24" fmla="*/ 0 w 527"/>
                  <a:gd name="T25" fmla="*/ 0 h 461"/>
                  <a:gd name="T26" fmla="*/ 0 w 527"/>
                  <a:gd name="T27" fmla="*/ 0 h 461"/>
                  <a:gd name="T28" fmla="*/ 0 w 527"/>
                  <a:gd name="T29" fmla="*/ 0 h 461"/>
                  <a:gd name="T30" fmla="*/ 0 w 527"/>
                  <a:gd name="T31" fmla="*/ 0 h 461"/>
                  <a:gd name="T32" fmla="*/ 0 w 527"/>
                  <a:gd name="T33" fmla="*/ 0 h 461"/>
                  <a:gd name="T34" fmla="*/ 0 w 527"/>
                  <a:gd name="T35" fmla="*/ 0 h 461"/>
                  <a:gd name="T36" fmla="*/ 0 w 527"/>
                  <a:gd name="T37" fmla="*/ 0 h 461"/>
                  <a:gd name="T38" fmla="*/ 0 w 527"/>
                  <a:gd name="T39" fmla="*/ 0 h 461"/>
                  <a:gd name="T40" fmla="*/ 0 w 527"/>
                  <a:gd name="T41" fmla="*/ 0 h 461"/>
                  <a:gd name="T42" fmla="*/ 0 w 527"/>
                  <a:gd name="T43" fmla="*/ 0 h 461"/>
                  <a:gd name="T44" fmla="*/ 0 w 527"/>
                  <a:gd name="T45" fmla="*/ 0 h 461"/>
                  <a:gd name="T46" fmla="*/ 0 w 527"/>
                  <a:gd name="T47" fmla="*/ 0 h 461"/>
                  <a:gd name="T48" fmla="*/ 0 w 527"/>
                  <a:gd name="T49" fmla="*/ 0 h 461"/>
                  <a:gd name="T50" fmla="*/ 0 w 527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7"/>
                  <a:gd name="T79" fmla="*/ 0 h 461"/>
                  <a:gd name="T80" fmla="*/ 527 w 527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7" h="461">
                    <a:moveTo>
                      <a:pt x="15" y="237"/>
                    </a:moveTo>
                    <a:lnTo>
                      <a:pt x="15" y="229"/>
                    </a:lnTo>
                    <a:lnTo>
                      <a:pt x="149" y="448"/>
                    </a:lnTo>
                    <a:lnTo>
                      <a:pt x="142" y="445"/>
                    </a:lnTo>
                    <a:lnTo>
                      <a:pt x="394" y="439"/>
                    </a:lnTo>
                    <a:lnTo>
                      <a:pt x="387" y="443"/>
                    </a:lnTo>
                    <a:lnTo>
                      <a:pt x="511" y="218"/>
                    </a:lnTo>
                    <a:lnTo>
                      <a:pt x="511" y="226"/>
                    </a:lnTo>
                    <a:lnTo>
                      <a:pt x="378" y="12"/>
                    </a:lnTo>
                    <a:lnTo>
                      <a:pt x="385" y="16"/>
                    </a:lnTo>
                    <a:lnTo>
                      <a:pt x="133" y="21"/>
                    </a:lnTo>
                    <a:lnTo>
                      <a:pt x="139" y="17"/>
                    </a:lnTo>
                    <a:lnTo>
                      <a:pt x="15" y="237"/>
                    </a:lnTo>
                    <a:close/>
                    <a:moveTo>
                      <a:pt x="125" y="9"/>
                    </a:moveTo>
                    <a:cubicBezTo>
                      <a:pt x="127" y="7"/>
                      <a:pt x="129" y="5"/>
                      <a:pt x="132" y="5"/>
                    </a:cubicBezTo>
                    <a:lnTo>
                      <a:pt x="384" y="0"/>
                    </a:lnTo>
                    <a:cubicBezTo>
                      <a:pt x="387" y="0"/>
                      <a:pt x="390" y="1"/>
                      <a:pt x="391" y="4"/>
                    </a:cubicBezTo>
                    <a:lnTo>
                      <a:pt x="525" y="218"/>
                    </a:lnTo>
                    <a:cubicBezTo>
                      <a:pt x="526" y="220"/>
                      <a:pt x="527" y="223"/>
                      <a:pt x="525" y="226"/>
                    </a:cubicBezTo>
                    <a:lnTo>
                      <a:pt x="401" y="451"/>
                    </a:lnTo>
                    <a:cubicBezTo>
                      <a:pt x="399" y="454"/>
                      <a:pt x="397" y="455"/>
                      <a:pt x="394" y="455"/>
                    </a:cubicBezTo>
                    <a:lnTo>
                      <a:pt x="142" y="461"/>
                    </a:lnTo>
                    <a:cubicBezTo>
                      <a:pt x="139" y="461"/>
                      <a:pt x="136" y="459"/>
                      <a:pt x="135" y="457"/>
                    </a:cubicBezTo>
                    <a:lnTo>
                      <a:pt x="1" y="237"/>
                    </a:lnTo>
                    <a:cubicBezTo>
                      <a:pt x="0" y="234"/>
                      <a:pt x="0" y="231"/>
                      <a:pt x="1" y="229"/>
                    </a:cubicBezTo>
                    <a:lnTo>
                      <a:pt x="125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0" name="Freeform 2616"/>
              <p:cNvSpPr>
                <a:spLocks/>
              </p:cNvSpPr>
              <p:nvPr/>
            </p:nvSpPr>
            <p:spPr bwMode="auto">
              <a:xfrm>
                <a:off x="1632" y="1811"/>
                <a:ext cx="78" cy="75"/>
              </a:xfrm>
              <a:custGeom>
                <a:avLst/>
                <a:gdLst>
                  <a:gd name="T0" fmla="*/ 0 w 78"/>
                  <a:gd name="T1" fmla="*/ 38 h 75"/>
                  <a:gd name="T2" fmla="*/ 20 w 78"/>
                  <a:gd name="T3" fmla="*/ 75 h 75"/>
                  <a:gd name="T4" fmla="*/ 59 w 78"/>
                  <a:gd name="T5" fmla="*/ 74 h 75"/>
                  <a:gd name="T6" fmla="*/ 78 w 78"/>
                  <a:gd name="T7" fmla="*/ 36 h 75"/>
                  <a:gd name="T8" fmla="*/ 57 w 78"/>
                  <a:gd name="T9" fmla="*/ 0 h 75"/>
                  <a:gd name="T10" fmla="*/ 19 w 78"/>
                  <a:gd name="T11" fmla="*/ 1 h 75"/>
                  <a:gd name="T12" fmla="*/ 0 w 78"/>
                  <a:gd name="T13" fmla="*/ 38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5"/>
                  <a:gd name="T23" fmla="*/ 78 w 78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5">
                    <a:moveTo>
                      <a:pt x="0" y="38"/>
                    </a:moveTo>
                    <a:lnTo>
                      <a:pt x="20" y="75"/>
                    </a:lnTo>
                    <a:lnTo>
                      <a:pt x="59" y="74"/>
                    </a:lnTo>
                    <a:lnTo>
                      <a:pt x="78" y="36"/>
                    </a:lnTo>
                    <a:lnTo>
                      <a:pt x="57" y="0"/>
                    </a:lnTo>
                    <a:lnTo>
                      <a:pt x="19" y="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1" name="Freeform 2617"/>
              <p:cNvSpPr>
                <a:spLocks/>
              </p:cNvSpPr>
              <p:nvPr/>
            </p:nvSpPr>
            <p:spPr bwMode="auto">
              <a:xfrm>
                <a:off x="1632" y="1811"/>
                <a:ext cx="78" cy="75"/>
              </a:xfrm>
              <a:custGeom>
                <a:avLst/>
                <a:gdLst>
                  <a:gd name="T0" fmla="*/ 0 w 78"/>
                  <a:gd name="T1" fmla="*/ 38 h 75"/>
                  <a:gd name="T2" fmla="*/ 20 w 78"/>
                  <a:gd name="T3" fmla="*/ 75 h 75"/>
                  <a:gd name="T4" fmla="*/ 59 w 78"/>
                  <a:gd name="T5" fmla="*/ 74 h 75"/>
                  <a:gd name="T6" fmla="*/ 78 w 78"/>
                  <a:gd name="T7" fmla="*/ 36 h 75"/>
                  <a:gd name="T8" fmla="*/ 57 w 78"/>
                  <a:gd name="T9" fmla="*/ 0 h 75"/>
                  <a:gd name="T10" fmla="*/ 19 w 78"/>
                  <a:gd name="T11" fmla="*/ 1 h 75"/>
                  <a:gd name="T12" fmla="*/ 0 w 78"/>
                  <a:gd name="T13" fmla="*/ 38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5"/>
                  <a:gd name="T23" fmla="*/ 78 w 78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5">
                    <a:moveTo>
                      <a:pt x="0" y="38"/>
                    </a:moveTo>
                    <a:lnTo>
                      <a:pt x="20" y="75"/>
                    </a:lnTo>
                    <a:lnTo>
                      <a:pt x="59" y="74"/>
                    </a:lnTo>
                    <a:lnTo>
                      <a:pt x="78" y="36"/>
                    </a:lnTo>
                    <a:lnTo>
                      <a:pt x="57" y="0"/>
                    </a:lnTo>
                    <a:lnTo>
                      <a:pt x="19" y="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2" name="Freeform 2618"/>
              <p:cNvSpPr>
                <a:spLocks noEditPoints="1"/>
              </p:cNvSpPr>
              <p:nvPr/>
            </p:nvSpPr>
            <p:spPr bwMode="auto">
              <a:xfrm>
                <a:off x="1631" y="1810"/>
                <a:ext cx="80" cy="78"/>
              </a:xfrm>
              <a:custGeom>
                <a:avLst/>
                <a:gdLst>
                  <a:gd name="T0" fmla="*/ 0 w 528"/>
                  <a:gd name="T1" fmla="*/ 0 h 461"/>
                  <a:gd name="T2" fmla="*/ 0 w 528"/>
                  <a:gd name="T3" fmla="*/ 0 h 461"/>
                  <a:gd name="T4" fmla="*/ 0 w 528"/>
                  <a:gd name="T5" fmla="*/ 0 h 461"/>
                  <a:gd name="T6" fmla="*/ 0 w 528"/>
                  <a:gd name="T7" fmla="*/ 0 h 461"/>
                  <a:gd name="T8" fmla="*/ 0 w 528"/>
                  <a:gd name="T9" fmla="*/ 0 h 461"/>
                  <a:gd name="T10" fmla="*/ 0 w 528"/>
                  <a:gd name="T11" fmla="*/ 0 h 461"/>
                  <a:gd name="T12" fmla="*/ 0 w 528"/>
                  <a:gd name="T13" fmla="*/ 0 h 461"/>
                  <a:gd name="T14" fmla="*/ 0 w 528"/>
                  <a:gd name="T15" fmla="*/ 0 h 461"/>
                  <a:gd name="T16" fmla="*/ 0 w 528"/>
                  <a:gd name="T17" fmla="*/ 0 h 461"/>
                  <a:gd name="T18" fmla="*/ 0 w 528"/>
                  <a:gd name="T19" fmla="*/ 0 h 461"/>
                  <a:gd name="T20" fmla="*/ 0 w 528"/>
                  <a:gd name="T21" fmla="*/ 0 h 461"/>
                  <a:gd name="T22" fmla="*/ 0 w 528"/>
                  <a:gd name="T23" fmla="*/ 0 h 461"/>
                  <a:gd name="T24" fmla="*/ 0 w 528"/>
                  <a:gd name="T25" fmla="*/ 0 h 461"/>
                  <a:gd name="T26" fmla="*/ 0 w 528"/>
                  <a:gd name="T27" fmla="*/ 0 h 461"/>
                  <a:gd name="T28" fmla="*/ 0 w 528"/>
                  <a:gd name="T29" fmla="*/ 0 h 461"/>
                  <a:gd name="T30" fmla="*/ 0 w 528"/>
                  <a:gd name="T31" fmla="*/ 0 h 461"/>
                  <a:gd name="T32" fmla="*/ 0 w 528"/>
                  <a:gd name="T33" fmla="*/ 0 h 461"/>
                  <a:gd name="T34" fmla="*/ 0 w 528"/>
                  <a:gd name="T35" fmla="*/ 0 h 461"/>
                  <a:gd name="T36" fmla="*/ 0 w 528"/>
                  <a:gd name="T37" fmla="*/ 0 h 461"/>
                  <a:gd name="T38" fmla="*/ 0 w 528"/>
                  <a:gd name="T39" fmla="*/ 0 h 461"/>
                  <a:gd name="T40" fmla="*/ 0 w 528"/>
                  <a:gd name="T41" fmla="*/ 0 h 461"/>
                  <a:gd name="T42" fmla="*/ 0 w 528"/>
                  <a:gd name="T43" fmla="*/ 0 h 461"/>
                  <a:gd name="T44" fmla="*/ 0 w 528"/>
                  <a:gd name="T45" fmla="*/ 0 h 461"/>
                  <a:gd name="T46" fmla="*/ 0 w 528"/>
                  <a:gd name="T47" fmla="*/ 0 h 461"/>
                  <a:gd name="T48" fmla="*/ 0 w 528"/>
                  <a:gd name="T49" fmla="*/ 0 h 461"/>
                  <a:gd name="T50" fmla="*/ 0 w 528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8"/>
                  <a:gd name="T79" fmla="*/ 0 h 461"/>
                  <a:gd name="T80" fmla="*/ 528 w 528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8" h="461">
                    <a:moveTo>
                      <a:pt x="16" y="237"/>
                    </a:moveTo>
                    <a:lnTo>
                      <a:pt x="16" y="229"/>
                    </a:lnTo>
                    <a:lnTo>
                      <a:pt x="150" y="449"/>
                    </a:lnTo>
                    <a:lnTo>
                      <a:pt x="143" y="445"/>
                    </a:lnTo>
                    <a:lnTo>
                      <a:pt x="395" y="439"/>
                    </a:lnTo>
                    <a:lnTo>
                      <a:pt x="388" y="444"/>
                    </a:lnTo>
                    <a:lnTo>
                      <a:pt x="513" y="218"/>
                    </a:lnTo>
                    <a:lnTo>
                      <a:pt x="513" y="226"/>
                    </a:lnTo>
                    <a:lnTo>
                      <a:pt x="379" y="12"/>
                    </a:lnTo>
                    <a:lnTo>
                      <a:pt x="386" y="16"/>
                    </a:lnTo>
                    <a:lnTo>
                      <a:pt x="134" y="22"/>
                    </a:lnTo>
                    <a:lnTo>
                      <a:pt x="141" y="17"/>
                    </a:lnTo>
                    <a:lnTo>
                      <a:pt x="16" y="237"/>
                    </a:lnTo>
                    <a:close/>
                    <a:moveTo>
                      <a:pt x="127" y="10"/>
                    </a:moveTo>
                    <a:cubicBezTo>
                      <a:pt x="129" y="7"/>
                      <a:pt x="131" y="6"/>
                      <a:pt x="134" y="5"/>
                    </a:cubicBezTo>
                    <a:lnTo>
                      <a:pt x="385" y="0"/>
                    </a:lnTo>
                    <a:cubicBezTo>
                      <a:pt x="388" y="0"/>
                      <a:pt x="391" y="2"/>
                      <a:pt x="392" y="4"/>
                    </a:cubicBezTo>
                    <a:lnTo>
                      <a:pt x="527" y="218"/>
                    </a:lnTo>
                    <a:cubicBezTo>
                      <a:pt x="528" y="220"/>
                      <a:pt x="528" y="223"/>
                      <a:pt x="527" y="226"/>
                    </a:cubicBezTo>
                    <a:lnTo>
                      <a:pt x="402" y="451"/>
                    </a:lnTo>
                    <a:cubicBezTo>
                      <a:pt x="400" y="454"/>
                      <a:pt x="398" y="455"/>
                      <a:pt x="395" y="455"/>
                    </a:cubicBezTo>
                    <a:lnTo>
                      <a:pt x="144" y="461"/>
                    </a:lnTo>
                    <a:cubicBezTo>
                      <a:pt x="141" y="461"/>
                      <a:pt x="138" y="459"/>
                      <a:pt x="137" y="457"/>
                    </a:cubicBezTo>
                    <a:lnTo>
                      <a:pt x="2" y="237"/>
                    </a:lnTo>
                    <a:cubicBezTo>
                      <a:pt x="0" y="235"/>
                      <a:pt x="0" y="232"/>
                      <a:pt x="2" y="229"/>
                    </a:cubicBez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3" name="Freeform 2619"/>
              <p:cNvSpPr>
                <a:spLocks/>
              </p:cNvSpPr>
              <p:nvPr/>
            </p:nvSpPr>
            <p:spPr bwMode="auto">
              <a:xfrm>
                <a:off x="1694" y="1848"/>
                <a:ext cx="77" cy="76"/>
              </a:xfrm>
              <a:custGeom>
                <a:avLst/>
                <a:gdLst>
                  <a:gd name="T0" fmla="*/ 0 w 77"/>
                  <a:gd name="T1" fmla="*/ 40 h 76"/>
                  <a:gd name="T2" fmla="*/ 19 w 77"/>
                  <a:gd name="T3" fmla="*/ 76 h 76"/>
                  <a:gd name="T4" fmla="*/ 58 w 77"/>
                  <a:gd name="T5" fmla="*/ 75 h 76"/>
                  <a:gd name="T6" fmla="*/ 77 w 77"/>
                  <a:gd name="T7" fmla="*/ 38 h 76"/>
                  <a:gd name="T8" fmla="*/ 56 w 77"/>
                  <a:gd name="T9" fmla="*/ 0 h 76"/>
                  <a:gd name="T10" fmla="*/ 18 w 77"/>
                  <a:gd name="T11" fmla="*/ 1 h 76"/>
                  <a:gd name="T12" fmla="*/ 0 w 77"/>
                  <a:gd name="T13" fmla="*/ 40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6"/>
                  <a:gd name="T23" fmla="*/ 77 w 77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6">
                    <a:moveTo>
                      <a:pt x="0" y="40"/>
                    </a:moveTo>
                    <a:lnTo>
                      <a:pt x="19" y="76"/>
                    </a:lnTo>
                    <a:lnTo>
                      <a:pt x="58" y="75"/>
                    </a:lnTo>
                    <a:lnTo>
                      <a:pt x="77" y="38"/>
                    </a:lnTo>
                    <a:lnTo>
                      <a:pt x="56" y="0"/>
                    </a:lnTo>
                    <a:lnTo>
                      <a:pt x="18" y="1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4" name="Freeform 2620"/>
              <p:cNvSpPr>
                <a:spLocks/>
              </p:cNvSpPr>
              <p:nvPr/>
            </p:nvSpPr>
            <p:spPr bwMode="auto">
              <a:xfrm>
                <a:off x="1694" y="1848"/>
                <a:ext cx="77" cy="76"/>
              </a:xfrm>
              <a:custGeom>
                <a:avLst/>
                <a:gdLst>
                  <a:gd name="T0" fmla="*/ 0 w 77"/>
                  <a:gd name="T1" fmla="*/ 40 h 76"/>
                  <a:gd name="T2" fmla="*/ 19 w 77"/>
                  <a:gd name="T3" fmla="*/ 76 h 76"/>
                  <a:gd name="T4" fmla="*/ 58 w 77"/>
                  <a:gd name="T5" fmla="*/ 75 h 76"/>
                  <a:gd name="T6" fmla="*/ 77 w 77"/>
                  <a:gd name="T7" fmla="*/ 38 h 76"/>
                  <a:gd name="T8" fmla="*/ 56 w 77"/>
                  <a:gd name="T9" fmla="*/ 0 h 76"/>
                  <a:gd name="T10" fmla="*/ 18 w 77"/>
                  <a:gd name="T11" fmla="*/ 1 h 76"/>
                  <a:gd name="T12" fmla="*/ 0 w 77"/>
                  <a:gd name="T13" fmla="*/ 40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6"/>
                  <a:gd name="T23" fmla="*/ 77 w 77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6">
                    <a:moveTo>
                      <a:pt x="0" y="40"/>
                    </a:moveTo>
                    <a:lnTo>
                      <a:pt x="19" y="76"/>
                    </a:lnTo>
                    <a:lnTo>
                      <a:pt x="58" y="75"/>
                    </a:lnTo>
                    <a:lnTo>
                      <a:pt x="77" y="38"/>
                    </a:lnTo>
                    <a:lnTo>
                      <a:pt x="56" y="0"/>
                    </a:lnTo>
                    <a:lnTo>
                      <a:pt x="18" y="1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5" name="Freeform 2621"/>
              <p:cNvSpPr>
                <a:spLocks noEditPoints="1"/>
              </p:cNvSpPr>
              <p:nvPr/>
            </p:nvSpPr>
            <p:spPr bwMode="auto">
              <a:xfrm>
                <a:off x="1693" y="1847"/>
                <a:ext cx="79" cy="78"/>
              </a:xfrm>
              <a:custGeom>
                <a:avLst/>
                <a:gdLst>
                  <a:gd name="T0" fmla="*/ 0 w 520"/>
                  <a:gd name="T1" fmla="*/ 0 h 461"/>
                  <a:gd name="T2" fmla="*/ 0 w 520"/>
                  <a:gd name="T3" fmla="*/ 0 h 461"/>
                  <a:gd name="T4" fmla="*/ 0 w 520"/>
                  <a:gd name="T5" fmla="*/ 0 h 461"/>
                  <a:gd name="T6" fmla="*/ 0 w 520"/>
                  <a:gd name="T7" fmla="*/ 0 h 461"/>
                  <a:gd name="T8" fmla="*/ 0 w 520"/>
                  <a:gd name="T9" fmla="*/ 0 h 461"/>
                  <a:gd name="T10" fmla="*/ 0 w 520"/>
                  <a:gd name="T11" fmla="*/ 0 h 461"/>
                  <a:gd name="T12" fmla="*/ 0 w 520"/>
                  <a:gd name="T13" fmla="*/ 0 h 461"/>
                  <a:gd name="T14" fmla="*/ 0 w 520"/>
                  <a:gd name="T15" fmla="*/ 0 h 461"/>
                  <a:gd name="T16" fmla="*/ 0 w 520"/>
                  <a:gd name="T17" fmla="*/ 0 h 461"/>
                  <a:gd name="T18" fmla="*/ 0 w 520"/>
                  <a:gd name="T19" fmla="*/ 0 h 461"/>
                  <a:gd name="T20" fmla="*/ 0 w 520"/>
                  <a:gd name="T21" fmla="*/ 0 h 461"/>
                  <a:gd name="T22" fmla="*/ 0 w 520"/>
                  <a:gd name="T23" fmla="*/ 0 h 461"/>
                  <a:gd name="T24" fmla="*/ 0 w 520"/>
                  <a:gd name="T25" fmla="*/ 0 h 461"/>
                  <a:gd name="T26" fmla="*/ 0 w 520"/>
                  <a:gd name="T27" fmla="*/ 0 h 461"/>
                  <a:gd name="T28" fmla="*/ 0 w 520"/>
                  <a:gd name="T29" fmla="*/ 0 h 461"/>
                  <a:gd name="T30" fmla="*/ 0 w 520"/>
                  <a:gd name="T31" fmla="*/ 0 h 461"/>
                  <a:gd name="T32" fmla="*/ 0 w 520"/>
                  <a:gd name="T33" fmla="*/ 0 h 461"/>
                  <a:gd name="T34" fmla="*/ 0 w 520"/>
                  <a:gd name="T35" fmla="*/ 0 h 461"/>
                  <a:gd name="T36" fmla="*/ 0 w 520"/>
                  <a:gd name="T37" fmla="*/ 0 h 461"/>
                  <a:gd name="T38" fmla="*/ 0 w 520"/>
                  <a:gd name="T39" fmla="*/ 0 h 461"/>
                  <a:gd name="T40" fmla="*/ 0 w 520"/>
                  <a:gd name="T41" fmla="*/ 0 h 461"/>
                  <a:gd name="T42" fmla="*/ 0 w 520"/>
                  <a:gd name="T43" fmla="*/ 0 h 461"/>
                  <a:gd name="T44" fmla="*/ 0 w 520"/>
                  <a:gd name="T45" fmla="*/ 0 h 461"/>
                  <a:gd name="T46" fmla="*/ 0 w 520"/>
                  <a:gd name="T47" fmla="*/ 0 h 461"/>
                  <a:gd name="T48" fmla="*/ 0 w 520"/>
                  <a:gd name="T49" fmla="*/ 0 h 461"/>
                  <a:gd name="T50" fmla="*/ 0 w 520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0"/>
                  <a:gd name="T79" fmla="*/ 0 h 461"/>
                  <a:gd name="T80" fmla="*/ 520 w 520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0" h="461">
                    <a:moveTo>
                      <a:pt x="16" y="243"/>
                    </a:moveTo>
                    <a:lnTo>
                      <a:pt x="16" y="236"/>
                    </a:lnTo>
                    <a:lnTo>
                      <a:pt x="142" y="449"/>
                    </a:lnTo>
                    <a:lnTo>
                      <a:pt x="135" y="445"/>
                    </a:lnTo>
                    <a:lnTo>
                      <a:pt x="387" y="439"/>
                    </a:lnTo>
                    <a:lnTo>
                      <a:pt x="381" y="444"/>
                    </a:lnTo>
                    <a:lnTo>
                      <a:pt x="505" y="225"/>
                    </a:lnTo>
                    <a:lnTo>
                      <a:pt x="505" y="233"/>
                    </a:lnTo>
                    <a:lnTo>
                      <a:pt x="371" y="12"/>
                    </a:lnTo>
                    <a:lnTo>
                      <a:pt x="378" y="16"/>
                    </a:lnTo>
                    <a:lnTo>
                      <a:pt x="126" y="22"/>
                    </a:lnTo>
                    <a:lnTo>
                      <a:pt x="133" y="17"/>
                    </a:lnTo>
                    <a:lnTo>
                      <a:pt x="16" y="243"/>
                    </a:lnTo>
                    <a:close/>
                    <a:moveTo>
                      <a:pt x="119" y="10"/>
                    </a:moveTo>
                    <a:cubicBezTo>
                      <a:pt x="120" y="7"/>
                      <a:pt x="123" y="6"/>
                      <a:pt x="126" y="6"/>
                    </a:cubicBezTo>
                    <a:lnTo>
                      <a:pt x="378" y="0"/>
                    </a:lnTo>
                    <a:cubicBezTo>
                      <a:pt x="381" y="0"/>
                      <a:pt x="384" y="2"/>
                      <a:pt x="385" y="4"/>
                    </a:cubicBezTo>
                    <a:lnTo>
                      <a:pt x="519" y="225"/>
                    </a:lnTo>
                    <a:cubicBezTo>
                      <a:pt x="520" y="227"/>
                      <a:pt x="520" y="230"/>
                      <a:pt x="519" y="233"/>
                    </a:cubicBezTo>
                    <a:lnTo>
                      <a:pt x="395" y="451"/>
                    </a:lnTo>
                    <a:cubicBezTo>
                      <a:pt x="393" y="454"/>
                      <a:pt x="391" y="455"/>
                      <a:pt x="388" y="455"/>
                    </a:cubicBezTo>
                    <a:lnTo>
                      <a:pt x="136" y="461"/>
                    </a:lnTo>
                    <a:cubicBezTo>
                      <a:pt x="133" y="461"/>
                      <a:pt x="130" y="459"/>
                      <a:pt x="129" y="457"/>
                    </a:cubicBezTo>
                    <a:lnTo>
                      <a:pt x="2" y="244"/>
                    </a:lnTo>
                    <a:cubicBezTo>
                      <a:pt x="0" y="241"/>
                      <a:pt x="0" y="239"/>
                      <a:pt x="2" y="236"/>
                    </a:cubicBezTo>
                    <a:lnTo>
                      <a:pt x="119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6" name="Freeform 2622"/>
              <p:cNvSpPr>
                <a:spLocks/>
              </p:cNvSpPr>
              <p:nvPr/>
            </p:nvSpPr>
            <p:spPr bwMode="auto">
              <a:xfrm>
                <a:off x="1692" y="1690"/>
                <a:ext cx="77" cy="74"/>
              </a:xfrm>
              <a:custGeom>
                <a:avLst/>
                <a:gdLst>
                  <a:gd name="T0" fmla="*/ 0 w 77"/>
                  <a:gd name="T1" fmla="*/ 38 h 74"/>
                  <a:gd name="T2" fmla="*/ 20 w 77"/>
                  <a:gd name="T3" fmla="*/ 74 h 74"/>
                  <a:gd name="T4" fmla="*/ 58 w 77"/>
                  <a:gd name="T5" fmla="*/ 73 h 74"/>
                  <a:gd name="T6" fmla="*/ 77 w 77"/>
                  <a:gd name="T7" fmla="*/ 36 h 74"/>
                  <a:gd name="T8" fmla="*/ 56 w 77"/>
                  <a:gd name="T9" fmla="*/ 0 h 74"/>
                  <a:gd name="T10" fmla="*/ 18 w 77"/>
                  <a:gd name="T11" fmla="*/ 1 h 74"/>
                  <a:gd name="T12" fmla="*/ 0 w 77"/>
                  <a:gd name="T13" fmla="*/ 38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0" y="38"/>
                    </a:moveTo>
                    <a:lnTo>
                      <a:pt x="20" y="74"/>
                    </a:lnTo>
                    <a:lnTo>
                      <a:pt x="58" y="73"/>
                    </a:lnTo>
                    <a:lnTo>
                      <a:pt x="77" y="36"/>
                    </a:lnTo>
                    <a:lnTo>
                      <a:pt x="56" y="0"/>
                    </a:lnTo>
                    <a:lnTo>
                      <a:pt x="18" y="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7" name="Freeform 2623"/>
              <p:cNvSpPr>
                <a:spLocks/>
              </p:cNvSpPr>
              <p:nvPr/>
            </p:nvSpPr>
            <p:spPr bwMode="auto">
              <a:xfrm>
                <a:off x="1692" y="1690"/>
                <a:ext cx="77" cy="74"/>
              </a:xfrm>
              <a:custGeom>
                <a:avLst/>
                <a:gdLst>
                  <a:gd name="T0" fmla="*/ 0 w 77"/>
                  <a:gd name="T1" fmla="*/ 38 h 74"/>
                  <a:gd name="T2" fmla="*/ 20 w 77"/>
                  <a:gd name="T3" fmla="*/ 74 h 74"/>
                  <a:gd name="T4" fmla="*/ 58 w 77"/>
                  <a:gd name="T5" fmla="*/ 73 h 74"/>
                  <a:gd name="T6" fmla="*/ 77 w 77"/>
                  <a:gd name="T7" fmla="*/ 36 h 74"/>
                  <a:gd name="T8" fmla="*/ 56 w 77"/>
                  <a:gd name="T9" fmla="*/ 0 h 74"/>
                  <a:gd name="T10" fmla="*/ 18 w 77"/>
                  <a:gd name="T11" fmla="*/ 1 h 74"/>
                  <a:gd name="T12" fmla="*/ 0 w 77"/>
                  <a:gd name="T13" fmla="*/ 38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0" y="38"/>
                    </a:moveTo>
                    <a:lnTo>
                      <a:pt x="20" y="74"/>
                    </a:lnTo>
                    <a:lnTo>
                      <a:pt x="58" y="73"/>
                    </a:lnTo>
                    <a:lnTo>
                      <a:pt x="77" y="36"/>
                    </a:lnTo>
                    <a:lnTo>
                      <a:pt x="56" y="0"/>
                    </a:lnTo>
                    <a:lnTo>
                      <a:pt x="18" y="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8" name="Freeform 2624"/>
              <p:cNvSpPr>
                <a:spLocks noEditPoints="1"/>
              </p:cNvSpPr>
              <p:nvPr/>
            </p:nvSpPr>
            <p:spPr bwMode="auto">
              <a:xfrm>
                <a:off x="1691" y="1689"/>
                <a:ext cx="79" cy="76"/>
              </a:xfrm>
              <a:custGeom>
                <a:avLst/>
                <a:gdLst>
                  <a:gd name="T0" fmla="*/ 0 w 520"/>
                  <a:gd name="T1" fmla="*/ 0 h 454"/>
                  <a:gd name="T2" fmla="*/ 0 w 520"/>
                  <a:gd name="T3" fmla="*/ 0 h 454"/>
                  <a:gd name="T4" fmla="*/ 0 w 520"/>
                  <a:gd name="T5" fmla="*/ 0 h 454"/>
                  <a:gd name="T6" fmla="*/ 0 w 520"/>
                  <a:gd name="T7" fmla="*/ 0 h 454"/>
                  <a:gd name="T8" fmla="*/ 0 w 520"/>
                  <a:gd name="T9" fmla="*/ 0 h 454"/>
                  <a:gd name="T10" fmla="*/ 0 w 520"/>
                  <a:gd name="T11" fmla="*/ 0 h 454"/>
                  <a:gd name="T12" fmla="*/ 0 w 520"/>
                  <a:gd name="T13" fmla="*/ 0 h 454"/>
                  <a:gd name="T14" fmla="*/ 0 w 520"/>
                  <a:gd name="T15" fmla="*/ 0 h 454"/>
                  <a:gd name="T16" fmla="*/ 0 w 520"/>
                  <a:gd name="T17" fmla="*/ 0 h 454"/>
                  <a:gd name="T18" fmla="*/ 0 w 520"/>
                  <a:gd name="T19" fmla="*/ 0 h 454"/>
                  <a:gd name="T20" fmla="*/ 0 w 520"/>
                  <a:gd name="T21" fmla="*/ 0 h 454"/>
                  <a:gd name="T22" fmla="*/ 0 w 520"/>
                  <a:gd name="T23" fmla="*/ 0 h 454"/>
                  <a:gd name="T24" fmla="*/ 0 w 520"/>
                  <a:gd name="T25" fmla="*/ 0 h 454"/>
                  <a:gd name="T26" fmla="*/ 0 w 520"/>
                  <a:gd name="T27" fmla="*/ 0 h 454"/>
                  <a:gd name="T28" fmla="*/ 0 w 520"/>
                  <a:gd name="T29" fmla="*/ 0 h 454"/>
                  <a:gd name="T30" fmla="*/ 0 w 520"/>
                  <a:gd name="T31" fmla="*/ 0 h 454"/>
                  <a:gd name="T32" fmla="*/ 0 w 520"/>
                  <a:gd name="T33" fmla="*/ 0 h 454"/>
                  <a:gd name="T34" fmla="*/ 0 w 520"/>
                  <a:gd name="T35" fmla="*/ 0 h 454"/>
                  <a:gd name="T36" fmla="*/ 0 w 520"/>
                  <a:gd name="T37" fmla="*/ 0 h 454"/>
                  <a:gd name="T38" fmla="*/ 0 w 520"/>
                  <a:gd name="T39" fmla="*/ 0 h 454"/>
                  <a:gd name="T40" fmla="*/ 0 w 520"/>
                  <a:gd name="T41" fmla="*/ 0 h 454"/>
                  <a:gd name="T42" fmla="*/ 0 w 520"/>
                  <a:gd name="T43" fmla="*/ 0 h 454"/>
                  <a:gd name="T44" fmla="*/ 0 w 520"/>
                  <a:gd name="T45" fmla="*/ 0 h 454"/>
                  <a:gd name="T46" fmla="*/ 0 w 520"/>
                  <a:gd name="T47" fmla="*/ 0 h 454"/>
                  <a:gd name="T48" fmla="*/ 0 w 520"/>
                  <a:gd name="T49" fmla="*/ 0 h 454"/>
                  <a:gd name="T50" fmla="*/ 0 w 520"/>
                  <a:gd name="T51" fmla="*/ 0 h 45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0"/>
                  <a:gd name="T79" fmla="*/ 0 h 454"/>
                  <a:gd name="T80" fmla="*/ 520 w 520"/>
                  <a:gd name="T81" fmla="*/ 454 h 45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0" h="454">
                    <a:moveTo>
                      <a:pt x="16" y="237"/>
                    </a:moveTo>
                    <a:lnTo>
                      <a:pt x="15" y="229"/>
                    </a:lnTo>
                    <a:lnTo>
                      <a:pt x="142" y="442"/>
                    </a:lnTo>
                    <a:lnTo>
                      <a:pt x="135" y="438"/>
                    </a:lnTo>
                    <a:lnTo>
                      <a:pt x="386" y="433"/>
                    </a:lnTo>
                    <a:lnTo>
                      <a:pt x="379" y="437"/>
                    </a:lnTo>
                    <a:lnTo>
                      <a:pt x="505" y="218"/>
                    </a:lnTo>
                    <a:lnTo>
                      <a:pt x="505" y="227"/>
                    </a:lnTo>
                    <a:lnTo>
                      <a:pt x="370" y="13"/>
                    </a:lnTo>
                    <a:lnTo>
                      <a:pt x="377" y="16"/>
                    </a:lnTo>
                    <a:lnTo>
                      <a:pt x="126" y="22"/>
                    </a:lnTo>
                    <a:lnTo>
                      <a:pt x="133" y="17"/>
                    </a:lnTo>
                    <a:lnTo>
                      <a:pt x="16" y="237"/>
                    </a:lnTo>
                    <a:close/>
                    <a:moveTo>
                      <a:pt x="119" y="10"/>
                    </a:moveTo>
                    <a:cubicBezTo>
                      <a:pt x="120" y="7"/>
                      <a:pt x="123" y="6"/>
                      <a:pt x="126" y="6"/>
                    </a:cubicBezTo>
                    <a:lnTo>
                      <a:pt x="377" y="0"/>
                    </a:lnTo>
                    <a:cubicBezTo>
                      <a:pt x="380" y="0"/>
                      <a:pt x="383" y="2"/>
                      <a:pt x="384" y="4"/>
                    </a:cubicBezTo>
                    <a:lnTo>
                      <a:pt x="519" y="218"/>
                    </a:lnTo>
                    <a:cubicBezTo>
                      <a:pt x="520" y="221"/>
                      <a:pt x="520" y="224"/>
                      <a:pt x="519" y="226"/>
                    </a:cubicBezTo>
                    <a:lnTo>
                      <a:pt x="393" y="445"/>
                    </a:lnTo>
                    <a:cubicBezTo>
                      <a:pt x="392" y="447"/>
                      <a:pt x="389" y="449"/>
                      <a:pt x="387" y="449"/>
                    </a:cubicBezTo>
                    <a:lnTo>
                      <a:pt x="135" y="454"/>
                    </a:lnTo>
                    <a:cubicBezTo>
                      <a:pt x="133" y="454"/>
                      <a:pt x="130" y="453"/>
                      <a:pt x="128" y="450"/>
                    </a:cubicBezTo>
                    <a:lnTo>
                      <a:pt x="2" y="237"/>
                    </a:lnTo>
                    <a:cubicBezTo>
                      <a:pt x="0" y="235"/>
                      <a:pt x="0" y="232"/>
                      <a:pt x="1" y="229"/>
                    </a:cubicBezTo>
                    <a:lnTo>
                      <a:pt x="119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9" name="Freeform 2625"/>
              <p:cNvSpPr>
                <a:spLocks/>
              </p:cNvSpPr>
              <p:nvPr/>
            </p:nvSpPr>
            <p:spPr bwMode="auto">
              <a:xfrm>
                <a:off x="1395" y="2289"/>
                <a:ext cx="77" cy="74"/>
              </a:xfrm>
              <a:custGeom>
                <a:avLst/>
                <a:gdLst>
                  <a:gd name="T0" fmla="*/ 0 w 77"/>
                  <a:gd name="T1" fmla="*/ 38 h 74"/>
                  <a:gd name="T2" fmla="*/ 21 w 77"/>
                  <a:gd name="T3" fmla="*/ 74 h 74"/>
                  <a:gd name="T4" fmla="*/ 59 w 77"/>
                  <a:gd name="T5" fmla="*/ 73 h 74"/>
                  <a:gd name="T6" fmla="*/ 77 w 77"/>
                  <a:gd name="T7" fmla="*/ 36 h 74"/>
                  <a:gd name="T8" fmla="*/ 57 w 77"/>
                  <a:gd name="T9" fmla="*/ 0 h 74"/>
                  <a:gd name="T10" fmla="*/ 18 w 77"/>
                  <a:gd name="T11" fmla="*/ 1 h 74"/>
                  <a:gd name="T12" fmla="*/ 0 w 77"/>
                  <a:gd name="T13" fmla="*/ 38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0" y="38"/>
                    </a:moveTo>
                    <a:lnTo>
                      <a:pt x="21" y="74"/>
                    </a:lnTo>
                    <a:lnTo>
                      <a:pt x="59" y="73"/>
                    </a:lnTo>
                    <a:lnTo>
                      <a:pt x="77" y="36"/>
                    </a:lnTo>
                    <a:lnTo>
                      <a:pt x="57" y="0"/>
                    </a:lnTo>
                    <a:lnTo>
                      <a:pt x="18" y="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0" name="Freeform 2626"/>
              <p:cNvSpPr>
                <a:spLocks/>
              </p:cNvSpPr>
              <p:nvPr/>
            </p:nvSpPr>
            <p:spPr bwMode="auto">
              <a:xfrm>
                <a:off x="1395" y="2289"/>
                <a:ext cx="77" cy="74"/>
              </a:xfrm>
              <a:custGeom>
                <a:avLst/>
                <a:gdLst>
                  <a:gd name="T0" fmla="*/ 0 w 77"/>
                  <a:gd name="T1" fmla="*/ 38 h 74"/>
                  <a:gd name="T2" fmla="*/ 21 w 77"/>
                  <a:gd name="T3" fmla="*/ 74 h 74"/>
                  <a:gd name="T4" fmla="*/ 59 w 77"/>
                  <a:gd name="T5" fmla="*/ 73 h 74"/>
                  <a:gd name="T6" fmla="*/ 77 w 77"/>
                  <a:gd name="T7" fmla="*/ 36 h 74"/>
                  <a:gd name="T8" fmla="*/ 57 w 77"/>
                  <a:gd name="T9" fmla="*/ 0 h 74"/>
                  <a:gd name="T10" fmla="*/ 18 w 77"/>
                  <a:gd name="T11" fmla="*/ 1 h 74"/>
                  <a:gd name="T12" fmla="*/ 0 w 77"/>
                  <a:gd name="T13" fmla="*/ 38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0" y="38"/>
                    </a:moveTo>
                    <a:lnTo>
                      <a:pt x="21" y="74"/>
                    </a:lnTo>
                    <a:lnTo>
                      <a:pt x="59" y="73"/>
                    </a:lnTo>
                    <a:lnTo>
                      <a:pt x="77" y="36"/>
                    </a:lnTo>
                    <a:lnTo>
                      <a:pt x="57" y="0"/>
                    </a:lnTo>
                    <a:lnTo>
                      <a:pt x="18" y="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1" name="Freeform 2627"/>
              <p:cNvSpPr>
                <a:spLocks noEditPoints="1"/>
              </p:cNvSpPr>
              <p:nvPr/>
            </p:nvSpPr>
            <p:spPr bwMode="auto">
              <a:xfrm>
                <a:off x="1394" y="2288"/>
                <a:ext cx="79" cy="77"/>
              </a:xfrm>
              <a:custGeom>
                <a:avLst/>
                <a:gdLst>
                  <a:gd name="T0" fmla="*/ 0 w 521"/>
                  <a:gd name="T1" fmla="*/ 0 h 453"/>
                  <a:gd name="T2" fmla="*/ 0 w 521"/>
                  <a:gd name="T3" fmla="*/ 0 h 453"/>
                  <a:gd name="T4" fmla="*/ 0 w 521"/>
                  <a:gd name="T5" fmla="*/ 0 h 453"/>
                  <a:gd name="T6" fmla="*/ 0 w 521"/>
                  <a:gd name="T7" fmla="*/ 0 h 453"/>
                  <a:gd name="T8" fmla="*/ 0 w 521"/>
                  <a:gd name="T9" fmla="*/ 0 h 453"/>
                  <a:gd name="T10" fmla="*/ 0 w 521"/>
                  <a:gd name="T11" fmla="*/ 0 h 453"/>
                  <a:gd name="T12" fmla="*/ 0 w 521"/>
                  <a:gd name="T13" fmla="*/ 0 h 453"/>
                  <a:gd name="T14" fmla="*/ 0 w 521"/>
                  <a:gd name="T15" fmla="*/ 0 h 453"/>
                  <a:gd name="T16" fmla="*/ 0 w 521"/>
                  <a:gd name="T17" fmla="*/ 0 h 453"/>
                  <a:gd name="T18" fmla="*/ 0 w 521"/>
                  <a:gd name="T19" fmla="*/ 0 h 453"/>
                  <a:gd name="T20" fmla="*/ 0 w 521"/>
                  <a:gd name="T21" fmla="*/ 0 h 453"/>
                  <a:gd name="T22" fmla="*/ 0 w 521"/>
                  <a:gd name="T23" fmla="*/ 0 h 453"/>
                  <a:gd name="T24" fmla="*/ 0 w 521"/>
                  <a:gd name="T25" fmla="*/ 0 h 453"/>
                  <a:gd name="T26" fmla="*/ 0 w 521"/>
                  <a:gd name="T27" fmla="*/ 0 h 453"/>
                  <a:gd name="T28" fmla="*/ 0 w 521"/>
                  <a:gd name="T29" fmla="*/ 0 h 453"/>
                  <a:gd name="T30" fmla="*/ 0 w 521"/>
                  <a:gd name="T31" fmla="*/ 0 h 453"/>
                  <a:gd name="T32" fmla="*/ 0 w 521"/>
                  <a:gd name="T33" fmla="*/ 0 h 453"/>
                  <a:gd name="T34" fmla="*/ 0 w 521"/>
                  <a:gd name="T35" fmla="*/ 0 h 453"/>
                  <a:gd name="T36" fmla="*/ 0 w 521"/>
                  <a:gd name="T37" fmla="*/ 0 h 453"/>
                  <a:gd name="T38" fmla="*/ 0 w 521"/>
                  <a:gd name="T39" fmla="*/ 0 h 453"/>
                  <a:gd name="T40" fmla="*/ 0 w 521"/>
                  <a:gd name="T41" fmla="*/ 0 h 453"/>
                  <a:gd name="T42" fmla="*/ 0 w 521"/>
                  <a:gd name="T43" fmla="*/ 0 h 453"/>
                  <a:gd name="T44" fmla="*/ 0 w 521"/>
                  <a:gd name="T45" fmla="*/ 0 h 453"/>
                  <a:gd name="T46" fmla="*/ 0 w 521"/>
                  <a:gd name="T47" fmla="*/ 0 h 453"/>
                  <a:gd name="T48" fmla="*/ 0 w 521"/>
                  <a:gd name="T49" fmla="*/ 0 h 453"/>
                  <a:gd name="T50" fmla="*/ 0 w 521"/>
                  <a:gd name="T51" fmla="*/ 0 h 45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1"/>
                  <a:gd name="T79" fmla="*/ 0 h 453"/>
                  <a:gd name="T80" fmla="*/ 521 w 521"/>
                  <a:gd name="T81" fmla="*/ 453 h 45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1" h="453">
                    <a:moveTo>
                      <a:pt x="16" y="235"/>
                    </a:moveTo>
                    <a:lnTo>
                      <a:pt x="16" y="227"/>
                    </a:lnTo>
                    <a:lnTo>
                      <a:pt x="150" y="440"/>
                    </a:lnTo>
                    <a:lnTo>
                      <a:pt x="143" y="436"/>
                    </a:lnTo>
                    <a:lnTo>
                      <a:pt x="395" y="431"/>
                    </a:lnTo>
                    <a:lnTo>
                      <a:pt x="388" y="435"/>
                    </a:lnTo>
                    <a:lnTo>
                      <a:pt x="505" y="217"/>
                    </a:lnTo>
                    <a:lnTo>
                      <a:pt x="505" y="225"/>
                    </a:lnTo>
                    <a:lnTo>
                      <a:pt x="372" y="12"/>
                    </a:lnTo>
                    <a:lnTo>
                      <a:pt x="379" y="16"/>
                    </a:lnTo>
                    <a:lnTo>
                      <a:pt x="127" y="21"/>
                    </a:lnTo>
                    <a:lnTo>
                      <a:pt x="134" y="17"/>
                    </a:lnTo>
                    <a:lnTo>
                      <a:pt x="16" y="235"/>
                    </a:lnTo>
                    <a:close/>
                    <a:moveTo>
                      <a:pt x="119" y="9"/>
                    </a:moveTo>
                    <a:cubicBezTo>
                      <a:pt x="121" y="7"/>
                      <a:pt x="123" y="5"/>
                      <a:pt x="126" y="5"/>
                    </a:cubicBezTo>
                    <a:lnTo>
                      <a:pt x="378" y="0"/>
                    </a:lnTo>
                    <a:cubicBezTo>
                      <a:pt x="381" y="0"/>
                      <a:pt x="384" y="1"/>
                      <a:pt x="385" y="4"/>
                    </a:cubicBezTo>
                    <a:lnTo>
                      <a:pt x="519" y="217"/>
                    </a:lnTo>
                    <a:cubicBezTo>
                      <a:pt x="521" y="219"/>
                      <a:pt x="521" y="222"/>
                      <a:pt x="519" y="225"/>
                    </a:cubicBezTo>
                    <a:lnTo>
                      <a:pt x="402" y="443"/>
                    </a:lnTo>
                    <a:cubicBezTo>
                      <a:pt x="400" y="445"/>
                      <a:pt x="398" y="447"/>
                      <a:pt x="395" y="447"/>
                    </a:cubicBezTo>
                    <a:lnTo>
                      <a:pt x="144" y="453"/>
                    </a:lnTo>
                    <a:cubicBezTo>
                      <a:pt x="141" y="453"/>
                      <a:pt x="138" y="451"/>
                      <a:pt x="137" y="449"/>
                    </a:cubicBezTo>
                    <a:lnTo>
                      <a:pt x="2" y="236"/>
                    </a:lnTo>
                    <a:cubicBezTo>
                      <a:pt x="1" y="233"/>
                      <a:pt x="0" y="230"/>
                      <a:pt x="2" y="228"/>
                    </a:cubicBez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2" name="Freeform 2628"/>
              <p:cNvSpPr>
                <a:spLocks/>
              </p:cNvSpPr>
              <p:nvPr/>
            </p:nvSpPr>
            <p:spPr bwMode="auto">
              <a:xfrm>
                <a:off x="1950" y="2236"/>
                <a:ext cx="76" cy="75"/>
              </a:xfrm>
              <a:custGeom>
                <a:avLst/>
                <a:gdLst>
                  <a:gd name="T0" fmla="*/ 0 w 76"/>
                  <a:gd name="T1" fmla="*/ 39 h 75"/>
                  <a:gd name="T2" fmla="*/ 19 w 76"/>
                  <a:gd name="T3" fmla="*/ 75 h 75"/>
                  <a:gd name="T4" fmla="*/ 58 w 76"/>
                  <a:gd name="T5" fmla="*/ 74 h 75"/>
                  <a:gd name="T6" fmla="*/ 76 w 76"/>
                  <a:gd name="T7" fmla="*/ 37 h 75"/>
                  <a:gd name="T8" fmla="*/ 56 w 76"/>
                  <a:gd name="T9" fmla="*/ 0 h 75"/>
                  <a:gd name="T10" fmla="*/ 18 w 76"/>
                  <a:gd name="T11" fmla="*/ 1 h 75"/>
                  <a:gd name="T12" fmla="*/ 0 w 76"/>
                  <a:gd name="T13" fmla="*/ 39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5"/>
                  <a:gd name="T23" fmla="*/ 76 w 76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5">
                    <a:moveTo>
                      <a:pt x="0" y="39"/>
                    </a:moveTo>
                    <a:lnTo>
                      <a:pt x="19" y="75"/>
                    </a:lnTo>
                    <a:lnTo>
                      <a:pt x="58" y="74"/>
                    </a:lnTo>
                    <a:lnTo>
                      <a:pt x="76" y="37"/>
                    </a:lnTo>
                    <a:lnTo>
                      <a:pt x="56" y="0"/>
                    </a:lnTo>
                    <a:lnTo>
                      <a:pt x="18" y="1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3" name="Freeform 2629"/>
              <p:cNvSpPr>
                <a:spLocks/>
              </p:cNvSpPr>
              <p:nvPr/>
            </p:nvSpPr>
            <p:spPr bwMode="auto">
              <a:xfrm>
                <a:off x="1950" y="2236"/>
                <a:ext cx="76" cy="75"/>
              </a:xfrm>
              <a:custGeom>
                <a:avLst/>
                <a:gdLst>
                  <a:gd name="T0" fmla="*/ 0 w 76"/>
                  <a:gd name="T1" fmla="*/ 39 h 75"/>
                  <a:gd name="T2" fmla="*/ 19 w 76"/>
                  <a:gd name="T3" fmla="*/ 75 h 75"/>
                  <a:gd name="T4" fmla="*/ 58 w 76"/>
                  <a:gd name="T5" fmla="*/ 74 h 75"/>
                  <a:gd name="T6" fmla="*/ 76 w 76"/>
                  <a:gd name="T7" fmla="*/ 37 h 75"/>
                  <a:gd name="T8" fmla="*/ 56 w 76"/>
                  <a:gd name="T9" fmla="*/ 0 h 75"/>
                  <a:gd name="T10" fmla="*/ 18 w 76"/>
                  <a:gd name="T11" fmla="*/ 1 h 75"/>
                  <a:gd name="T12" fmla="*/ 0 w 76"/>
                  <a:gd name="T13" fmla="*/ 39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5"/>
                  <a:gd name="T23" fmla="*/ 76 w 76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5">
                    <a:moveTo>
                      <a:pt x="0" y="39"/>
                    </a:moveTo>
                    <a:lnTo>
                      <a:pt x="19" y="75"/>
                    </a:lnTo>
                    <a:lnTo>
                      <a:pt x="58" y="74"/>
                    </a:lnTo>
                    <a:lnTo>
                      <a:pt x="76" y="37"/>
                    </a:lnTo>
                    <a:lnTo>
                      <a:pt x="56" y="0"/>
                    </a:lnTo>
                    <a:lnTo>
                      <a:pt x="18" y="1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4" name="Freeform 2630"/>
              <p:cNvSpPr>
                <a:spLocks noEditPoints="1"/>
              </p:cNvSpPr>
              <p:nvPr/>
            </p:nvSpPr>
            <p:spPr bwMode="auto">
              <a:xfrm>
                <a:off x="1949" y="2235"/>
                <a:ext cx="78" cy="78"/>
              </a:xfrm>
              <a:custGeom>
                <a:avLst/>
                <a:gdLst>
                  <a:gd name="T0" fmla="*/ 0 w 513"/>
                  <a:gd name="T1" fmla="*/ 0 h 461"/>
                  <a:gd name="T2" fmla="*/ 0 w 513"/>
                  <a:gd name="T3" fmla="*/ 0 h 461"/>
                  <a:gd name="T4" fmla="*/ 0 w 513"/>
                  <a:gd name="T5" fmla="*/ 0 h 461"/>
                  <a:gd name="T6" fmla="*/ 0 w 513"/>
                  <a:gd name="T7" fmla="*/ 0 h 461"/>
                  <a:gd name="T8" fmla="*/ 0 w 513"/>
                  <a:gd name="T9" fmla="*/ 0 h 461"/>
                  <a:gd name="T10" fmla="*/ 0 w 513"/>
                  <a:gd name="T11" fmla="*/ 0 h 461"/>
                  <a:gd name="T12" fmla="*/ 0 w 513"/>
                  <a:gd name="T13" fmla="*/ 0 h 461"/>
                  <a:gd name="T14" fmla="*/ 0 w 513"/>
                  <a:gd name="T15" fmla="*/ 0 h 461"/>
                  <a:gd name="T16" fmla="*/ 0 w 513"/>
                  <a:gd name="T17" fmla="*/ 0 h 461"/>
                  <a:gd name="T18" fmla="*/ 0 w 513"/>
                  <a:gd name="T19" fmla="*/ 0 h 461"/>
                  <a:gd name="T20" fmla="*/ 0 w 513"/>
                  <a:gd name="T21" fmla="*/ 0 h 461"/>
                  <a:gd name="T22" fmla="*/ 0 w 513"/>
                  <a:gd name="T23" fmla="*/ 0 h 461"/>
                  <a:gd name="T24" fmla="*/ 0 w 513"/>
                  <a:gd name="T25" fmla="*/ 0 h 461"/>
                  <a:gd name="T26" fmla="*/ 0 w 513"/>
                  <a:gd name="T27" fmla="*/ 0 h 461"/>
                  <a:gd name="T28" fmla="*/ 0 w 513"/>
                  <a:gd name="T29" fmla="*/ 0 h 461"/>
                  <a:gd name="T30" fmla="*/ 0 w 513"/>
                  <a:gd name="T31" fmla="*/ 0 h 461"/>
                  <a:gd name="T32" fmla="*/ 0 w 513"/>
                  <a:gd name="T33" fmla="*/ 0 h 461"/>
                  <a:gd name="T34" fmla="*/ 0 w 513"/>
                  <a:gd name="T35" fmla="*/ 0 h 461"/>
                  <a:gd name="T36" fmla="*/ 0 w 513"/>
                  <a:gd name="T37" fmla="*/ 0 h 461"/>
                  <a:gd name="T38" fmla="*/ 0 w 513"/>
                  <a:gd name="T39" fmla="*/ 0 h 461"/>
                  <a:gd name="T40" fmla="*/ 0 w 513"/>
                  <a:gd name="T41" fmla="*/ 0 h 461"/>
                  <a:gd name="T42" fmla="*/ 0 w 513"/>
                  <a:gd name="T43" fmla="*/ 0 h 461"/>
                  <a:gd name="T44" fmla="*/ 0 w 513"/>
                  <a:gd name="T45" fmla="*/ 0 h 461"/>
                  <a:gd name="T46" fmla="*/ 0 w 513"/>
                  <a:gd name="T47" fmla="*/ 0 h 461"/>
                  <a:gd name="T48" fmla="*/ 0 w 513"/>
                  <a:gd name="T49" fmla="*/ 0 h 461"/>
                  <a:gd name="T50" fmla="*/ 0 w 513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3"/>
                  <a:gd name="T79" fmla="*/ 0 h 461"/>
                  <a:gd name="T80" fmla="*/ 513 w 513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3" h="461">
                    <a:moveTo>
                      <a:pt x="15" y="242"/>
                    </a:moveTo>
                    <a:lnTo>
                      <a:pt x="15" y="235"/>
                    </a:lnTo>
                    <a:lnTo>
                      <a:pt x="142" y="449"/>
                    </a:lnTo>
                    <a:lnTo>
                      <a:pt x="135" y="445"/>
                    </a:lnTo>
                    <a:lnTo>
                      <a:pt x="387" y="439"/>
                    </a:lnTo>
                    <a:lnTo>
                      <a:pt x="380" y="444"/>
                    </a:lnTo>
                    <a:lnTo>
                      <a:pt x="498" y="224"/>
                    </a:lnTo>
                    <a:lnTo>
                      <a:pt x="498" y="232"/>
                    </a:lnTo>
                    <a:lnTo>
                      <a:pt x="371" y="12"/>
                    </a:lnTo>
                    <a:lnTo>
                      <a:pt x="378" y="16"/>
                    </a:lnTo>
                    <a:lnTo>
                      <a:pt x="126" y="21"/>
                    </a:lnTo>
                    <a:lnTo>
                      <a:pt x="133" y="17"/>
                    </a:lnTo>
                    <a:lnTo>
                      <a:pt x="15" y="242"/>
                    </a:lnTo>
                    <a:close/>
                    <a:moveTo>
                      <a:pt x="119" y="10"/>
                    </a:moveTo>
                    <a:cubicBezTo>
                      <a:pt x="120" y="7"/>
                      <a:pt x="123" y="5"/>
                      <a:pt x="126" y="5"/>
                    </a:cubicBezTo>
                    <a:lnTo>
                      <a:pt x="378" y="0"/>
                    </a:lnTo>
                    <a:cubicBezTo>
                      <a:pt x="381" y="0"/>
                      <a:pt x="383" y="1"/>
                      <a:pt x="385" y="4"/>
                    </a:cubicBezTo>
                    <a:lnTo>
                      <a:pt x="512" y="224"/>
                    </a:lnTo>
                    <a:cubicBezTo>
                      <a:pt x="513" y="226"/>
                      <a:pt x="513" y="229"/>
                      <a:pt x="512" y="232"/>
                    </a:cubicBezTo>
                    <a:lnTo>
                      <a:pt x="394" y="451"/>
                    </a:lnTo>
                    <a:cubicBezTo>
                      <a:pt x="393" y="454"/>
                      <a:pt x="390" y="455"/>
                      <a:pt x="387" y="455"/>
                    </a:cubicBezTo>
                    <a:lnTo>
                      <a:pt x="135" y="461"/>
                    </a:lnTo>
                    <a:cubicBezTo>
                      <a:pt x="132" y="461"/>
                      <a:pt x="130" y="459"/>
                      <a:pt x="128" y="457"/>
                    </a:cubicBezTo>
                    <a:lnTo>
                      <a:pt x="1" y="243"/>
                    </a:lnTo>
                    <a:cubicBezTo>
                      <a:pt x="0" y="240"/>
                      <a:pt x="0" y="237"/>
                      <a:pt x="1" y="235"/>
                    </a:cubicBezTo>
                    <a:lnTo>
                      <a:pt x="119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5" name="Freeform 2631"/>
              <p:cNvSpPr>
                <a:spLocks/>
              </p:cNvSpPr>
              <p:nvPr/>
            </p:nvSpPr>
            <p:spPr bwMode="auto">
              <a:xfrm>
                <a:off x="2010" y="2198"/>
                <a:ext cx="76" cy="75"/>
              </a:xfrm>
              <a:custGeom>
                <a:avLst/>
                <a:gdLst>
                  <a:gd name="T0" fmla="*/ 0 w 76"/>
                  <a:gd name="T1" fmla="*/ 38 h 75"/>
                  <a:gd name="T2" fmla="*/ 20 w 76"/>
                  <a:gd name="T3" fmla="*/ 75 h 75"/>
                  <a:gd name="T4" fmla="*/ 58 w 76"/>
                  <a:gd name="T5" fmla="*/ 73 h 75"/>
                  <a:gd name="T6" fmla="*/ 76 w 76"/>
                  <a:gd name="T7" fmla="*/ 36 h 75"/>
                  <a:gd name="T8" fmla="*/ 57 w 76"/>
                  <a:gd name="T9" fmla="*/ 0 h 75"/>
                  <a:gd name="T10" fmla="*/ 18 w 76"/>
                  <a:gd name="T11" fmla="*/ 1 h 75"/>
                  <a:gd name="T12" fmla="*/ 0 w 76"/>
                  <a:gd name="T13" fmla="*/ 38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5"/>
                  <a:gd name="T23" fmla="*/ 76 w 76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5">
                    <a:moveTo>
                      <a:pt x="0" y="38"/>
                    </a:moveTo>
                    <a:lnTo>
                      <a:pt x="20" y="75"/>
                    </a:lnTo>
                    <a:lnTo>
                      <a:pt x="58" y="73"/>
                    </a:lnTo>
                    <a:lnTo>
                      <a:pt x="76" y="36"/>
                    </a:lnTo>
                    <a:lnTo>
                      <a:pt x="57" y="0"/>
                    </a:lnTo>
                    <a:lnTo>
                      <a:pt x="18" y="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6" name="Freeform 2632"/>
              <p:cNvSpPr>
                <a:spLocks/>
              </p:cNvSpPr>
              <p:nvPr/>
            </p:nvSpPr>
            <p:spPr bwMode="auto">
              <a:xfrm>
                <a:off x="2010" y="2198"/>
                <a:ext cx="76" cy="75"/>
              </a:xfrm>
              <a:custGeom>
                <a:avLst/>
                <a:gdLst>
                  <a:gd name="T0" fmla="*/ 0 w 76"/>
                  <a:gd name="T1" fmla="*/ 38 h 75"/>
                  <a:gd name="T2" fmla="*/ 20 w 76"/>
                  <a:gd name="T3" fmla="*/ 75 h 75"/>
                  <a:gd name="T4" fmla="*/ 58 w 76"/>
                  <a:gd name="T5" fmla="*/ 73 h 75"/>
                  <a:gd name="T6" fmla="*/ 76 w 76"/>
                  <a:gd name="T7" fmla="*/ 36 h 75"/>
                  <a:gd name="T8" fmla="*/ 57 w 76"/>
                  <a:gd name="T9" fmla="*/ 0 h 75"/>
                  <a:gd name="T10" fmla="*/ 18 w 76"/>
                  <a:gd name="T11" fmla="*/ 1 h 75"/>
                  <a:gd name="T12" fmla="*/ 0 w 76"/>
                  <a:gd name="T13" fmla="*/ 38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5"/>
                  <a:gd name="T23" fmla="*/ 76 w 76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5">
                    <a:moveTo>
                      <a:pt x="0" y="38"/>
                    </a:moveTo>
                    <a:lnTo>
                      <a:pt x="20" y="75"/>
                    </a:lnTo>
                    <a:lnTo>
                      <a:pt x="58" y="73"/>
                    </a:lnTo>
                    <a:lnTo>
                      <a:pt x="76" y="36"/>
                    </a:lnTo>
                    <a:lnTo>
                      <a:pt x="57" y="0"/>
                    </a:lnTo>
                    <a:lnTo>
                      <a:pt x="18" y="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7" name="Freeform 2633"/>
              <p:cNvSpPr>
                <a:spLocks noEditPoints="1"/>
              </p:cNvSpPr>
              <p:nvPr/>
            </p:nvSpPr>
            <p:spPr bwMode="auto">
              <a:xfrm>
                <a:off x="2008" y="2197"/>
                <a:ext cx="80" cy="78"/>
              </a:xfrm>
              <a:custGeom>
                <a:avLst/>
                <a:gdLst>
                  <a:gd name="T0" fmla="*/ 0 w 520"/>
                  <a:gd name="T1" fmla="*/ 0 h 460"/>
                  <a:gd name="T2" fmla="*/ 0 w 520"/>
                  <a:gd name="T3" fmla="*/ 0 h 460"/>
                  <a:gd name="T4" fmla="*/ 0 w 520"/>
                  <a:gd name="T5" fmla="*/ 0 h 460"/>
                  <a:gd name="T6" fmla="*/ 0 w 520"/>
                  <a:gd name="T7" fmla="*/ 0 h 460"/>
                  <a:gd name="T8" fmla="*/ 0 w 520"/>
                  <a:gd name="T9" fmla="*/ 0 h 460"/>
                  <a:gd name="T10" fmla="*/ 0 w 520"/>
                  <a:gd name="T11" fmla="*/ 0 h 460"/>
                  <a:gd name="T12" fmla="*/ 0 w 520"/>
                  <a:gd name="T13" fmla="*/ 0 h 460"/>
                  <a:gd name="T14" fmla="*/ 0 w 520"/>
                  <a:gd name="T15" fmla="*/ 0 h 460"/>
                  <a:gd name="T16" fmla="*/ 0 w 520"/>
                  <a:gd name="T17" fmla="*/ 0 h 460"/>
                  <a:gd name="T18" fmla="*/ 0 w 520"/>
                  <a:gd name="T19" fmla="*/ 0 h 460"/>
                  <a:gd name="T20" fmla="*/ 0 w 520"/>
                  <a:gd name="T21" fmla="*/ 0 h 460"/>
                  <a:gd name="T22" fmla="*/ 0 w 520"/>
                  <a:gd name="T23" fmla="*/ 0 h 460"/>
                  <a:gd name="T24" fmla="*/ 0 w 520"/>
                  <a:gd name="T25" fmla="*/ 0 h 460"/>
                  <a:gd name="T26" fmla="*/ 0 w 520"/>
                  <a:gd name="T27" fmla="*/ 0 h 460"/>
                  <a:gd name="T28" fmla="*/ 0 w 520"/>
                  <a:gd name="T29" fmla="*/ 0 h 460"/>
                  <a:gd name="T30" fmla="*/ 0 w 520"/>
                  <a:gd name="T31" fmla="*/ 0 h 460"/>
                  <a:gd name="T32" fmla="*/ 0 w 520"/>
                  <a:gd name="T33" fmla="*/ 0 h 460"/>
                  <a:gd name="T34" fmla="*/ 0 w 520"/>
                  <a:gd name="T35" fmla="*/ 0 h 460"/>
                  <a:gd name="T36" fmla="*/ 0 w 520"/>
                  <a:gd name="T37" fmla="*/ 0 h 460"/>
                  <a:gd name="T38" fmla="*/ 0 w 520"/>
                  <a:gd name="T39" fmla="*/ 0 h 460"/>
                  <a:gd name="T40" fmla="*/ 0 w 520"/>
                  <a:gd name="T41" fmla="*/ 0 h 460"/>
                  <a:gd name="T42" fmla="*/ 0 w 520"/>
                  <a:gd name="T43" fmla="*/ 0 h 460"/>
                  <a:gd name="T44" fmla="*/ 0 w 520"/>
                  <a:gd name="T45" fmla="*/ 0 h 460"/>
                  <a:gd name="T46" fmla="*/ 0 w 520"/>
                  <a:gd name="T47" fmla="*/ 0 h 460"/>
                  <a:gd name="T48" fmla="*/ 0 w 520"/>
                  <a:gd name="T49" fmla="*/ 0 h 460"/>
                  <a:gd name="T50" fmla="*/ 0 w 520"/>
                  <a:gd name="T51" fmla="*/ 0 h 4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0"/>
                  <a:gd name="T79" fmla="*/ 0 h 460"/>
                  <a:gd name="T80" fmla="*/ 520 w 520"/>
                  <a:gd name="T81" fmla="*/ 460 h 4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0" h="460">
                    <a:moveTo>
                      <a:pt x="16" y="236"/>
                    </a:moveTo>
                    <a:lnTo>
                      <a:pt x="15" y="227"/>
                    </a:lnTo>
                    <a:lnTo>
                      <a:pt x="149" y="447"/>
                    </a:lnTo>
                    <a:lnTo>
                      <a:pt x="142" y="443"/>
                    </a:lnTo>
                    <a:lnTo>
                      <a:pt x="394" y="431"/>
                    </a:lnTo>
                    <a:lnTo>
                      <a:pt x="387" y="435"/>
                    </a:lnTo>
                    <a:lnTo>
                      <a:pt x="505" y="217"/>
                    </a:lnTo>
                    <a:lnTo>
                      <a:pt x="505" y="225"/>
                    </a:lnTo>
                    <a:lnTo>
                      <a:pt x="378" y="12"/>
                    </a:lnTo>
                    <a:lnTo>
                      <a:pt x="385" y="16"/>
                    </a:lnTo>
                    <a:lnTo>
                      <a:pt x="133" y="21"/>
                    </a:lnTo>
                    <a:lnTo>
                      <a:pt x="140" y="17"/>
                    </a:lnTo>
                    <a:lnTo>
                      <a:pt x="16" y="236"/>
                    </a:lnTo>
                    <a:close/>
                    <a:moveTo>
                      <a:pt x="126" y="9"/>
                    </a:moveTo>
                    <a:cubicBezTo>
                      <a:pt x="127" y="7"/>
                      <a:pt x="130" y="5"/>
                      <a:pt x="133" y="5"/>
                    </a:cubicBezTo>
                    <a:lnTo>
                      <a:pt x="385" y="0"/>
                    </a:lnTo>
                    <a:cubicBezTo>
                      <a:pt x="388" y="0"/>
                      <a:pt x="391" y="1"/>
                      <a:pt x="392" y="4"/>
                    </a:cubicBezTo>
                    <a:lnTo>
                      <a:pt x="519" y="217"/>
                    </a:lnTo>
                    <a:cubicBezTo>
                      <a:pt x="520" y="219"/>
                      <a:pt x="520" y="222"/>
                      <a:pt x="519" y="225"/>
                    </a:cubicBezTo>
                    <a:lnTo>
                      <a:pt x="401" y="443"/>
                    </a:lnTo>
                    <a:cubicBezTo>
                      <a:pt x="400" y="445"/>
                      <a:pt x="397" y="447"/>
                      <a:pt x="395" y="447"/>
                    </a:cubicBezTo>
                    <a:lnTo>
                      <a:pt x="143" y="459"/>
                    </a:lnTo>
                    <a:cubicBezTo>
                      <a:pt x="140" y="460"/>
                      <a:pt x="137" y="458"/>
                      <a:pt x="135" y="456"/>
                    </a:cubicBezTo>
                    <a:lnTo>
                      <a:pt x="2" y="236"/>
                    </a:lnTo>
                    <a:cubicBezTo>
                      <a:pt x="0" y="233"/>
                      <a:pt x="0" y="230"/>
                      <a:pt x="2" y="228"/>
                    </a:cubicBezTo>
                    <a:lnTo>
                      <a:pt x="126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8" name="Freeform 2634"/>
              <p:cNvSpPr>
                <a:spLocks/>
              </p:cNvSpPr>
              <p:nvPr/>
            </p:nvSpPr>
            <p:spPr bwMode="auto">
              <a:xfrm>
                <a:off x="1826" y="2239"/>
                <a:ext cx="77" cy="74"/>
              </a:xfrm>
              <a:custGeom>
                <a:avLst/>
                <a:gdLst>
                  <a:gd name="T0" fmla="*/ 0 w 77"/>
                  <a:gd name="T1" fmla="*/ 38 h 74"/>
                  <a:gd name="T2" fmla="*/ 19 w 77"/>
                  <a:gd name="T3" fmla="*/ 74 h 74"/>
                  <a:gd name="T4" fmla="*/ 58 w 77"/>
                  <a:gd name="T5" fmla="*/ 73 h 74"/>
                  <a:gd name="T6" fmla="*/ 77 w 77"/>
                  <a:gd name="T7" fmla="*/ 36 h 74"/>
                  <a:gd name="T8" fmla="*/ 56 w 77"/>
                  <a:gd name="T9" fmla="*/ 0 h 74"/>
                  <a:gd name="T10" fmla="*/ 18 w 77"/>
                  <a:gd name="T11" fmla="*/ 1 h 74"/>
                  <a:gd name="T12" fmla="*/ 0 w 77"/>
                  <a:gd name="T13" fmla="*/ 38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0" y="38"/>
                    </a:moveTo>
                    <a:lnTo>
                      <a:pt x="19" y="74"/>
                    </a:lnTo>
                    <a:lnTo>
                      <a:pt x="58" y="73"/>
                    </a:lnTo>
                    <a:lnTo>
                      <a:pt x="77" y="36"/>
                    </a:lnTo>
                    <a:lnTo>
                      <a:pt x="56" y="0"/>
                    </a:lnTo>
                    <a:lnTo>
                      <a:pt x="18" y="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9" name="Freeform 2635"/>
              <p:cNvSpPr>
                <a:spLocks/>
              </p:cNvSpPr>
              <p:nvPr/>
            </p:nvSpPr>
            <p:spPr bwMode="auto">
              <a:xfrm>
                <a:off x="1826" y="2239"/>
                <a:ext cx="77" cy="74"/>
              </a:xfrm>
              <a:custGeom>
                <a:avLst/>
                <a:gdLst>
                  <a:gd name="T0" fmla="*/ 0 w 77"/>
                  <a:gd name="T1" fmla="*/ 38 h 74"/>
                  <a:gd name="T2" fmla="*/ 19 w 77"/>
                  <a:gd name="T3" fmla="*/ 74 h 74"/>
                  <a:gd name="T4" fmla="*/ 58 w 77"/>
                  <a:gd name="T5" fmla="*/ 73 h 74"/>
                  <a:gd name="T6" fmla="*/ 77 w 77"/>
                  <a:gd name="T7" fmla="*/ 36 h 74"/>
                  <a:gd name="T8" fmla="*/ 56 w 77"/>
                  <a:gd name="T9" fmla="*/ 0 h 74"/>
                  <a:gd name="T10" fmla="*/ 18 w 77"/>
                  <a:gd name="T11" fmla="*/ 1 h 74"/>
                  <a:gd name="T12" fmla="*/ 0 w 77"/>
                  <a:gd name="T13" fmla="*/ 38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0" y="38"/>
                    </a:moveTo>
                    <a:lnTo>
                      <a:pt x="19" y="74"/>
                    </a:lnTo>
                    <a:lnTo>
                      <a:pt x="58" y="73"/>
                    </a:lnTo>
                    <a:lnTo>
                      <a:pt x="77" y="36"/>
                    </a:lnTo>
                    <a:lnTo>
                      <a:pt x="56" y="0"/>
                    </a:lnTo>
                    <a:lnTo>
                      <a:pt x="18" y="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0" name="Freeform 2636"/>
              <p:cNvSpPr>
                <a:spLocks noEditPoints="1"/>
              </p:cNvSpPr>
              <p:nvPr/>
            </p:nvSpPr>
            <p:spPr bwMode="auto">
              <a:xfrm>
                <a:off x="1824" y="2238"/>
                <a:ext cx="80" cy="76"/>
              </a:xfrm>
              <a:custGeom>
                <a:avLst/>
                <a:gdLst>
                  <a:gd name="T0" fmla="*/ 0 w 520"/>
                  <a:gd name="T1" fmla="*/ 0 h 453"/>
                  <a:gd name="T2" fmla="*/ 0 w 520"/>
                  <a:gd name="T3" fmla="*/ 0 h 453"/>
                  <a:gd name="T4" fmla="*/ 0 w 520"/>
                  <a:gd name="T5" fmla="*/ 0 h 453"/>
                  <a:gd name="T6" fmla="*/ 0 w 520"/>
                  <a:gd name="T7" fmla="*/ 0 h 453"/>
                  <a:gd name="T8" fmla="*/ 0 w 520"/>
                  <a:gd name="T9" fmla="*/ 0 h 453"/>
                  <a:gd name="T10" fmla="*/ 0 w 520"/>
                  <a:gd name="T11" fmla="*/ 0 h 453"/>
                  <a:gd name="T12" fmla="*/ 0 w 520"/>
                  <a:gd name="T13" fmla="*/ 0 h 453"/>
                  <a:gd name="T14" fmla="*/ 0 w 520"/>
                  <a:gd name="T15" fmla="*/ 0 h 453"/>
                  <a:gd name="T16" fmla="*/ 0 w 520"/>
                  <a:gd name="T17" fmla="*/ 0 h 453"/>
                  <a:gd name="T18" fmla="*/ 0 w 520"/>
                  <a:gd name="T19" fmla="*/ 0 h 453"/>
                  <a:gd name="T20" fmla="*/ 0 w 520"/>
                  <a:gd name="T21" fmla="*/ 0 h 453"/>
                  <a:gd name="T22" fmla="*/ 0 w 520"/>
                  <a:gd name="T23" fmla="*/ 0 h 453"/>
                  <a:gd name="T24" fmla="*/ 0 w 520"/>
                  <a:gd name="T25" fmla="*/ 0 h 453"/>
                  <a:gd name="T26" fmla="*/ 0 w 520"/>
                  <a:gd name="T27" fmla="*/ 0 h 453"/>
                  <a:gd name="T28" fmla="*/ 0 w 520"/>
                  <a:gd name="T29" fmla="*/ 0 h 453"/>
                  <a:gd name="T30" fmla="*/ 0 w 520"/>
                  <a:gd name="T31" fmla="*/ 0 h 453"/>
                  <a:gd name="T32" fmla="*/ 0 w 520"/>
                  <a:gd name="T33" fmla="*/ 0 h 453"/>
                  <a:gd name="T34" fmla="*/ 0 w 520"/>
                  <a:gd name="T35" fmla="*/ 0 h 453"/>
                  <a:gd name="T36" fmla="*/ 0 w 520"/>
                  <a:gd name="T37" fmla="*/ 0 h 453"/>
                  <a:gd name="T38" fmla="*/ 0 w 520"/>
                  <a:gd name="T39" fmla="*/ 0 h 453"/>
                  <a:gd name="T40" fmla="*/ 0 w 520"/>
                  <a:gd name="T41" fmla="*/ 0 h 453"/>
                  <a:gd name="T42" fmla="*/ 0 w 520"/>
                  <a:gd name="T43" fmla="*/ 0 h 453"/>
                  <a:gd name="T44" fmla="*/ 0 w 520"/>
                  <a:gd name="T45" fmla="*/ 0 h 453"/>
                  <a:gd name="T46" fmla="*/ 0 w 520"/>
                  <a:gd name="T47" fmla="*/ 0 h 453"/>
                  <a:gd name="T48" fmla="*/ 0 w 520"/>
                  <a:gd name="T49" fmla="*/ 0 h 453"/>
                  <a:gd name="T50" fmla="*/ 0 w 520"/>
                  <a:gd name="T51" fmla="*/ 0 h 45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0"/>
                  <a:gd name="T79" fmla="*/ 0 h 453"/>
                  <a:gd name="T80" fmla="*/ 520 w 520"/>
                  <a:gd name="T81" fmla="*/ 453 h 45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0" h="453">
                    <a:moveTo>
                      <a:pt x="16" y="236"/>
                    </a:moveTo>
                    <a:lnTo>
                      <a:pt x="16" y="228"/>
                    </a:lnTo>
                    <a:lnTo>
                      <a:pt x="142" y="441"/>
                    </a:lnTo>
                    <a:lnTo>
                      <a:pt x="135" y="437"/>
                    </a:lnTo>
                    <a:lnTo>
                      <a:pt x="386" y="432"/>
                    </a:lnTo>
                    <a:lnTo>
                      <a:pt x="380" y="436"/>
                    </a:lnTo>
                    <a:lnTo>
                      <a:pt x="505" y="217"/>
                    </a:lnTo>
                    <a:lnTo>
                      <a:pt x="505" y="226"/>
                    </a:lnTo>
                    <a:lnTo>
                      <a:pt x="371" y="13"/>
                    </a:lnTo>
                    <a:lnTo>
                      <a:pt x="377" y="16"/>
                    </a:lnTo>
                    <a:lnTo>
                      <a:pt x="126" y="22"/>
                    </a:lnTo>
                    <a:lnTo>
                      <a:pt x="133" y="17"/>
                    </a:lnTo>
                    <a:lnTo>
                      <a:pt x="16" y="236"/>
                    </a:lnTo>
                    <a:close/>
                    <a:moveTo>
                      <a:pt x="119" y="10"/>
                    </a:moveTo>
                    <a:cubicBezTo>
                      <a:pt x="120" y="7"/>
                      <a:pt x="123" y="6"/>
                      <a:pt x="126" y="6"/>
                    </a:cubicBezTo>
                    <a:lnTo>
                      <a:pt x="377" y="0"/>
                    </a:lnTo>
                    <a:cubicBezTo>
                      <a:pt x="380" y="0"/>
                      <a:pt x="383" y="2"/>
                      <a:pt x="384" y="4"/>
                    </a:cubicBezTo>
                    <a:lnTo>
                      <a:pt x="519" y="217"/>
                    </a:lnTo>
                    <a:cubicBezTo>
                      <a:pt x="520" y="220"/>
                      <a:pt x="520" y="223"/>
                      <a:pt x="519" y="225"/>
                    </a:cubicBezTo>
                    <a:lnTo>
                      <a:pt x="393" y="444"/>
                    </a:lnTo>
                    <a:cubicBezTo>
                      <a:pt x="392" y="446"/>
                      <a:pt x="389" y="448"/>
                      <a:pt x="387" y="448"/>
                    </a:cubicBezTo>
                    <a:lnTo>
                      <a:pt x="136" y="453"/>
                    </a:lnTo>
                    <a:cubicBezTo>
                      <a:pt x="133" y="453"/>
                      <a:pt x="130" y="452"/>
                      <a:pt x="128" y="449"/>
                    </a:cubicBezTo>
                    <a:lnTo>
                      <a:pt x="2" y="236"/>
                    </a:lnTo>
                    <a:cubicBezTo>
                      <a:pt x="0" y="234"/>
                      <a:pt x="0" y="231"/>
                      <a:pt x="2" y="228"/>
                    </a:cubicBezTo>
                    <a:lnTo>
                      <a:pt x="119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1" name="Freeform 2637"/>
              <p:cNvSpPr>
                <a:spLocks/>
              </p:cNvSpPr>
              <p:nvPr/>
            </p:nvSpPr>
            <p:spPr bwMode="auto">
              <a:xfrm>
                <a:off x="1887" y="2198"/>
                <a:ext cx="77" cy="75"/>
              </a:xfrm>
              <a:custGeom>
                <a:avLst/>
                <a:gdLst>
                  <a:gd name="T0" fmla="*/ 0 w 77"/>
                  <a:gd name="T1" fmla="*/ 38 h 75"/>
                  <a:gd name="T2" fmla="*/ 20 w 77"/>
                  <a:gd name="T3" fmla="*/ 75 h 75"/>
                  <a:gd name="T4" fmla="*/ 58 w 77"/>
                  <a:gd name="T5" fmla="*/ 74 h 75"/>
                  <a:gd name="T6" fmla="*/ 77 w 77"/>
                  <a:gd name="T7" fmla="*/ 37 h 75"/>
                  <a:gd name="T8" fmla="*/ 57 w 77"/>
                  <a:gd name="T9" fmla="*/ 0 h 75"/>
                  <a:gd name="T10" fmla="*/ 18 w 77"/>
                  <a:gd name="T11" fmla="*/ 0 h 75"/>
                  <a:gd name="T12" fmla="*/ 0 w 77"/>
                  <a:gd name="T13" fmla="*/ 38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0" y="38"/>
                    </a:moveTo>
                    <a:lnTo>
                      <a:pt x="20" y="75"/>
                    </a:lnTo>
                    <a:lnTo>
                      <a:pt x="58" y="74"/>
                    </a:lnTo>
                    <a:lnTo>
                      <a:pt x="77" y="37"/>
                    </a:lnTo>
                    <a:lnTo>
                      <a:pt x="57" y="0"/>
                    </a:lnTo>
                    <a:lnTo>
                      <a:pt x="18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2" name="Freeform 2638"/>
              <p:cNvSpPr>
                <a:spLocks/>
              </p:cNvSpPr>
              <p:nvPr/>
            </p:nvSpPr>
            <p:spPr bwMode="auto">
              <a:xfrm>
                <a:off x="1887" y="2198"/>
                <a:ext cx="77" cy="75"/>
              </a:xfrm>
              <a:custGeom>
                <a:avLst/>
                <a:gdLst>
                  <a:gd name="T0" fmla="*/ 0 w 77"/>
                  <a:gd name="T1" fmla="*/ 38 h 75"/>
                  <a:gd name="T2" fmla="*/ 20 w 77"/>
                  <a:gd name="T3" fmla="*/ 75 h 75"/>
                  <a:gd name="T4" fmla="*/ 58 w 77"/>
                  <a:gd name="T5" fmla="*/ 74 h 75"/>
                  <a:gd name="T6" fmla="*/ 77 w 77"/>
                  <a:gd name="T7" fmla="*/ 37 h 75"/>
                  <a:gd name="T8" fmla="*/ 57 w 77"/>
                  <a:gd name="T9" fmla="*/ 0 h 75"/>
                  <a:gd name="T10" fmla="*/ 18 w 77"/>
                  <a:gd name="T11" fmla="*/ 0 h 75"/>
                  <a:gd name="T12" fmla="*/ 0 w 77"/>
                  <a:gd name="T13" fmla="*/ 38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0" y="38"/>
                    </a:moveTo>
                    <a:lnTo>
                      <a:pt x="20" y="75"/>
                    </a:lnTo>
                    <a:lnTo>
                      <a:pt x="58" y="74"/>
                    </a:lnTo>
                    <a:lnTo>
                      <a:pt x="77" y="37"/>
                    </a:lnTo>
                    <a:lnTo>
                      <a:pt x="57" y="0"/>
                    </a:lnTo>
                    <a:lnTo>
                      <a:pt x="18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3" name="Freeform 2639"/>
              <p:cNvSpPr>
                <a:spLocks noEditPoints="1"/>
              </p:cNvSpPr>
              <p:nvPr/>
            </p:nvSpPr>
            <p:spPr bwMode="auto">
              <a:xfrm>
                <a:off x="1885" y="2197"/>
                <a:ext cx="81" cy="77"/>
              </a:xfrm>
              <a:custGeom>
                <a:avLst/>
                <a:gdLst>
                  <a:gd name="T0" fmla="*/ 0 w 527"/>
                  <a:gd name="T1" fmla="*/ 0 h 455"/>
                  <a:gd name="T2" fmla="*/ 0 w 527"/>
                  <a:gd name="T3" fmla="*/ 0 h 455"/>
                  <a:gd name="T4" fmla="*/ 0 w 527"/>
                  <a:gd name="T5" fmla="*/ 0 h 455"/>
                  <a:gd name="T6" fmla="*/ 0 w 527"/>
                  <a:gd name="T7" fmla="*/ 0 h 455"/>
                  <a:gd name="T8" fmla="*/ 0 w 527"/>
                  <a:gd name="T9" fmla="*/ 0 h 455"/>
                  <a:gd name="T10" fmla="*/ 0 w 527"/>
                  <a:gd name="T11" fmla="*/ 0 h 455"/>
                  <a:gd name="T12" fmla="*/ 0 w 527"/>
                  <a:gd name="T13" fmla="*/ 0 h 455"/>
                  <a:gd name="T14" fmla="*/ 0 w 527"/>
                  <a:gd name="T15" fmla="*/ 0 h 455"/>
                  <a:gd name="T16" fmla="*/ 0 w 527"/>
                  <a:gd name="T17" fmla="*/ 0 h 455"/>
                  <a:gd name="T18" fmla="*/ 0 w 527"/>
                  <a:gd name="T19" fmla="*/ 0 h 455"/>
                  <a:gd name="T20" fmla="*/ 0 w 527"/>
                  <a:gd name="T21" fmla="*/ 0 h 455"/>
                  <a:gd name="T22" fmla="*/ 0 w 527"/>
                  <a:gd name="T23" fmla="*/ 0 h 455"/>
                  <a:gd name="T24" fmla="*/ 0 w 527"/>
                  <a:gd name="T25" fmla="*/ 0 h 455"/>
                  <a:gd name="T26" fmla="*/ 0 w 527"/>
                  <a:gd name="T27" fmla="*/ 0 h 455"/>
                  <a:gd name="T28" fmla="*/ 0 w 527"/>
                  <a:gd name="T29" fmla="*/ 0 h 455"/>
                  <a:gd name="T30" fmla="*/ 0 w 527"/>
                  <a:gd name="T31" fmla="*/ 0 h 455"/>
                  <a:gd name="T32" fmla="*/ 0 w 527"/>
                  <a:gd name="T33" fmla="*/ 0 h 455"/>
                  <a:gd name="T34" fmla="*/ 0 w 527"/>
                  <a:gd name="T35" fmla="*/ 0 h 455"/>
                  <a:gd name="T36" fmla="*/ 0 w 527"/>
                  <a:gd name="T37" fmla="*/ 0 h 455"/>
                  <a:gd name="T38" fmla="*/ 0 w 527"/>
                  <a:gd name="T39" fmla="*/ 0 h 455"/>
                  <a:gd name="T40" fmla="*/ 0 w 527"/>
                  <a:gd name="T41" fmla="*/ 0 h 455"/>
                  <a:gd name="T42" fmla="*/ 0 w 527"/>
                  <a:gd name="T43" fmla="*/ 0 h 455"/>
                  <a:gd name="T44" fmla="*/ 0 w 527"/>
                  <a:gd name="T45" fmla="*/ 0 h 455"/>
                  <a:gd name="T46" fmla="*/ 0 w 527"/>
                  <a:gd name="T47" fmla="*/ 0 h 455"/>
                  <a:gd name="T48" fmla="*/ 0 w 527"/>
                  <a:gd name="T49" fmla="*/ 0 h 455"/>
                  <a:gd name="T50" fmla="*/ 0 w 527"/>
                  <a:gd name="T51" fmla="*/ 0 h 45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7"/>
                  <a:gd name="T79" fmla="*/ 0 h 455"/>
                  <a:gd name="T80" fmla="*/ 527 w 527"/>
                  <a:gd name="T81" fmla="*/ 455 h 45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7" h="455">
                    <a:moveTo>
                      <a:pt x="16" y="237"/>
                    </a:moveTo>
                    <a:lnTo>
                      <a:pt x="15" y="229"/>
                    </a:lnTo>
                    <a:lnTo>
                      <a:pt x="149" y="443"/>
                    </a:lnTo>
                    <a:lnTo>
                      <a:pt x="142" y="439"/>
                    </a:lnTo>
                    <a:lnTo>
                      <a:pt x="394" y="433"/>
                    </a:lnTo>
                    <a:lnTo>
                      <a:pt x="387" y="438"/>
                    </a:lnTo>
                    <a:lnTo>
                      <a:pt x="512" y="218"/>
                    </a:lnTo>
                    <a:lnTo>
                      <a:pt x="512" y="226"/>
                    </a:lnTo>
                    <a:lnTo>
                      <a:pt x="378" y="13"/>
                    </a:lnTo>
                    <a:lnTo>
                      <a:pt x="385" y="17"/>
                    </a:lnTo>
                    <a:lnTo>
                      <a:pt x="133" y="16"/>
                    </a:lnTo>
                    <a:lnTo>
                      <a:pt x="140" y="11"/>
                    </a:lnTo>
                    <a:lnTo>
                      <a:pt x="16" y="237"/>
                    </a:lnTo>
                    <a:close/>
                    <a:moveTo>
                      <a:pt x="126" y="4"/>
                    </a:moveTo>
                    <a:cubicBezTo>
                      <a:pt x="127" y="1"/>
                      <a:pt x="130" y="0"/>
                      <a:pt x="133" y="0"/>
                    </a:cubicBezTo>
                    <a:lnTo>
                      <a:pt x="385" y="1"/>
                    </a:lnTo>
                    <a:cubicBezTo>
                      <a:pt x="388" y="1"/>
                      <a:pt x="390" y="3"/>
                      <a:pt x="392" y="5"/>
                    </a:cubicBezTo>
                    <a:lnTo>
                      <a:pt x="526" y="218"/>
                    </a:lnTo>
                    <a:cubicBezTo>
                      <a:pt x="527" y="220"/>
                      <a:pt x="527" y="223"/>
                      <a:pt x="526" y="226"/>
                    </a:cubicBezTo>
                    <a:lnTo>
                      <a:pt x="401" y="445"/>
                    </a:lnTo>
                    <a:cubicBezTo>
                      <a:pt x="400" y="448"/>
                      <a:pt x="397" y="449"/>
                      <a:pt x="395" y="450"/>
                    </a:cubicBezTo>
                    <a:lnTo>
                      <a:pt x="142" y="455"/>
                    </a:lnTo>
                    <a:cubicBezTo>
                      <a:pt x="140" y="455"/>
                      <a:pt x="137" y="454"/>
                      <a:pt x="135" y="451"/>
                    </a:cubicBezTo>
                    <a:lnTo>
                      <a:pt x="2" y="237"/>
                    </a:lnTo>
                    <a:cubicBezTo>
                      <a:pt x="0" y="235"/>
                      <a:pt x="0" y="232"/>
                      <a:pt x="2" y="229"/>
                    </a:cubicBezTo>
                    <a:lnTo>
                      <a:pt x="126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4" name="Freeform 2640"/>
              <p:cNvSpPr>
                <a:spLocks/>
              </p:cNvSpPr>
              <p:nvPr/>
            </p:nvSpPr>
            <p:spPr bwMode="auto">
              <a:xfrm>
                <a:off x="1883" y="2119"/>
                <a:ext cx="77" cy="74"/>
              </a:xfrm>
              <a:custGeom>
                <a:avLst/>
                <a:gdLst>
                  <a:gd name="T0" fmla="*/ 0 w 77"/>
                  <a:gd name="T1" fmla="*/ 38 h 74"/>
                  <a:gd name="T2" fmla="*/ 20 w 77"/>
                  <a:gd name="T3" fmla="*/ 74 h 74"/>
                  <a:gd name="T4" fmla="*/ 58 w 77"/>
                  <a:gd name="T5" fmla="*/ 74 h 74"/>
                  <a:gd name="T6" fmla="*/ 77 w 77"/>
                  <a:gd name="T7" fmla="*/ 36 h 74"/>
                  <a:gd name="T8" fmla="*/ 57 w 77"/>
                  <a:gd name="T9" fmla="*/ 0 h 74"/>
                  <a:gd name="T10" fmla="*/ 19 w 77"/>
                  <a:gd name="T11" fmla="*/ 1 h 74"/>
                  <a:gd name="T12" fmla="*/ 0 w 77"/>
                  <a:gd name="T13" fmla="*/ 38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0" y="38"/>
                    </a:moveTo>
                    <a:lnTo>
                      <a:pt x="20" y="74"/>
                    </a:lnTo>
                    <a:lnTo>
                      <a:pt x="58" y="74"/>
                    </a:lnTo>
                    <a:lnTo>
                      <a:pt x="77" y="36"/>
                    </a:lnTo>
                    <a:lnTo>
                      <a:pt x="57" y="0"/>
                    </a:lnTo>
                    <a:lnTo>
                      <a:pt x="19" y="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5" name="Freeform 2641"/>
              <p:cNvSpPr>
                <a:spLocks/>
              </p:cNvSpPr>
              <p:nvPr/>
            </p:nvSpPr>
            <p:spPr bwMode="auto">
              <a:xfrm>
                <a:off x="1883" y="2119"/>
                <a:ext cx="77" cy="74"/>
              </a:xfrm>
              <a:custGeom>
                <a:avLst/>
                <a:gdLst>
                  <a:gd name="T0" fmla="*/ 0 w 77"/>
                  <a:gd name="T1" fmla="*/ 38 h 74"/>
                  <a:gd name="T2" fmla="*/ 20 w 77"/>
                  <a:gd name="T3" fmla="*/ 74 h 74"/>
                  <a:gd name="T4" fmla="*/ 58 w 77"/>
                  <a:gd name="T5" fmla="*/ 74 h 74"/>
                  <a:gd name="T6" fmla="*/ 77 w 77"/>
                  <a:gd name="T7" fmla="*/ 36 h 74"/>
                  <a:gd name="T8" fmla="*/ 57 w 77"/>
                  <a:gd name="T9" fmla="*/ 0 h 74"/>
                  <a:gd name="T10" fmla="*/ 19 w 77"/>
                  <a:gd name="T11" fmla="*/ 1 h 74"/>
                  <a:gd name="T12" fmla="*/ 0 w 77"/>
                  <a:gd name="T13" fmla="*/ 38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0" y="38"/>
                    </a:moveTo>
                    <a:lnTo>
                      <a:pt x="20" y="74"/>
                    </a:lnTo>
                    <a:lnTo>
                      <a:pt x="58" y="74"/>
                    </a:lnTo>
                    <a:lnTo>
                      <a:pt x="77" y="36"/>
                    </a:lnTo>
                    <a:lnTo>
                      <a:pt x="57" y="0"/>
                    </a:lnTo>
                    <a:lnTo>
                      <a:pt x="19" y="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6" name="Freeform 2642"/>
              <p:cNvSpPr>
                <a:spLocks noEditPoints="1"/>
              </p:cNvSpPr>
              <p:nvPr/>
            </p:nvSpPr>
            <p:spPr bwMode="auto">
              <a:xfrm>
                <a:off x="1881" y="2118"/>
                <a:ext cx="80" cy="77"/>
              </a:xfrm>
              <a:custGeom>
                <a:avLst/>
                <a:gdLst>
                  <a:gd name="T0" fmla="*/ 0 w 520"/>
                  <a:gd name="T1" fmla="*/ 0 h 453"/>
                  <a:gd name="T2" fmla="*/ 0 w 520"/>
                  <a:gd name="T3" fmla="*/ 0 h 453"/>
                  <a:gd name="T4" fmla="*/ 0 w 520"/>
                  <a:gd name="T5" fmla="*/ 0 h 453"/>
                  <a:gd name="T6" fmla="*/ 0 w 520"/>
                  <a:gd name="T7" fmla="*/ 0 h 453"/>
                  <a:gd name="T8" fmla="*/ 0 w 520"/>
                  <a:gd name="T9" fmla="*/ 0 h 453"/>
                  <a:gd name="T10" fmla="*/ 0 w 520"/>
                  <a:gd name="T11" fmla="*/ 0 h 453"/>
                  <a:gd name="T12" fmla="*/ 0 w 520"/>
                  <a:gd name="T13" fmla="*/ 0 h 453"/>
                  <a:gd name="T14" fmla="*/ 0 w 520"/>
                  <a:gd name="T15" fmla="*/ 0 h 453"/>
                  <a:gd name="T16" fmla="*/ 0 w 520"/>
                  <a:gd name="T17" fmla="*/ 0 h 453"/>
                  <a:gd name="T18" fmla="*/ 0 w 520"/>
                  <a:gd name="T19" fmla="*/ 0 h 453"/>
                  <a:gd name="T20" fmla="*/ 0 w 520"/>
                  <a:gd name="T21" fmla="*/ 0 h 453"/>
                  <a:gd name="T22" fmla="*/ 0 w 520"/>
                  <a:gd name="T23" fmla="*/ 0 h 453"/>
                  <a:gd name="T24" fmla="*/ 0 w 520"/>
                  <a:gd name="T25" fmla="*/ 0 h 453"/>
                  <a:gd name="T26" fmla="*/ 0 w 520"/>
                  <a:gd name="T27" fmla="*/ 0 h 453"/>
                  <a:gd name="T28" fmla="*/ 0 w 520"/>
                  <a:gd name="T29" fmla="*/ 0 h 453"/>
                  <a:gd name="T30" fmla="*/ 0 w 520"/>
                  <a:gd name="T31" fmla="*/ 0 h 453"/>
                  <a:gd name="T32" fmla="*/ 0 w 520"/>
                  <a:gd name="T33" fmla="*/ 0 h 453"/>
                  <a:gd name="T34" fmla="*/ 0 w 520"/>
                  <a:gd name="T35" fmla="*/ 0 h 453"/>
                  <a:gd name="T36" fmla="*/ 0 w 520"/>
                  <a:gd name="T37" fmla="*/ 0 h 453"/>
                  <a:gd name="T38" fmla="*/ 0 w 520"/>
                  <a:gd name="T39" fmla="*/ 0 h 453"/>
                  <a:gd name="T40" fmla="*/ 0 w 520"/>
                  <a:gd name="T41" fmla="*/ 0 h 453"/>
                  <a:gd name="T42" fmla="*/ 0 w 520"/>
                  <a:gd name="T43" fmla="*/ 0 h 453"/>
                  <a:gd name="T44" fmla="*/ 0 w 520"/>
                  <a:gd name="T45" fmla="*/ 0 h 453"/>
                  <a:gd name="T46" fmla="*/ 0 w 520"/>
                  <a:gd name="T47" fmla="*/ 0 h 453"/>
                  <a:gd name="T48" fmla="*/ 0 w 520"/>
                  <a:gd name="T49" fmla="*/ 0 h 453"/>
                  <a:gd name="T50" fmla="*/ 0 w 520"/>
                  <a:gd name="T51" fmla="*/ 0 h 45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0"/>
                  <a:gd name="T79" fmla="*/ 0 h 453"/>
                  <a:gd name="T80" fmla="*/ 520 w 520"/>
                  <a:gd name="T81" fmla="*/ 453 h 45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0" h="453">
                    <a:moveTo>
                      <a:pt x="16" y="235"/>
                    </a:moveTo>
                    <a:lnTo>
                      <a:pt x="16" y="227"/>
                    </a:lnTo>
                    <a:lnTo>
                      <a:pt x="149" y="441"/>
                    </a:lnTo>
                    <a:lnTo>
                      <a:pt x="142" y="437"/>
                    </a:lnTo>
                    <a:lnTo>
                      <a:pt x="388" y="432"/>
                    </a:lnTo>
                    <a:lnTo>
                      <a:pt x="381" y="436"/>
                    </a:lnTo>
                    <a:lnTo>
                      <a:pt x="505" y="217"/>
                    </a:lnTo>
                    <a:lnTo>
                      <a:pt x="505" y="225"/>
                    </a:lnTo>
                    <a:lnTo>
                      <a:pt x="379" y="12"/>
                    </a:lnTo>
                    <a:lnTo>
                      <a:pt x="386" y="16"/>
                    </a:lnTo>
                    <a:lnTo>
                      <a:pt x="133" y="21"/>
                    </a:lnTo>
                    <a:lnTo>
                      <a:pt x="140" y="17"/>
                    </a:lnTo>
                    <a:lnTo>
                      <a:pt x="16" y="235"/>
                    </a:lnTo>
                    <a:close/>
                    <a:moveTo>
                      <a:pt x="126" y="9"/>
                    </a:moveTo>
                    <a:cubicBezTo>
                      <a:pt x="128" y="7"/>
                      <a:pt x="130" y="5"/>
                      <a:pt x="133" y="5"/>
                    </a:cubicBezTo>
                    <a:lnTo>
                      <a:pt x="385" y="0"/>
                    </a:lnTo>
                    <a:cubicBezTo>
                      <a:pt x="388" y="0"/>
                      <a:pt x="391" y="1"/>
                      <a:pt x="392" y="3"/>
                    </a:cubicBezTo>
                    <a:lnTo>
                      <a:pt x="519" y="217"/>
                    </a:lnTo>
                    <a:cubicBezTo>
                      <a:pt x="520" y="219"/>
                      <a:pt x="520" y="222"/>
                      <a:pt x="519" y="225"/>
                    </a:cubicBezTo>
                    <a:lnTo>
                      <a:pt x="395" y="444"/>
                    </a:lnTo>
                    <a:cubicBezTo>
                      <a:pt x="393" y="447"/>
                      <a:pt x="391" y="448"/>
                      <a:pt x="388" y="448"/>
                    </a:cubicBezTo>
                    <a:lnTo>
                      <a:pt x="143" y="453"/>
                    </a:lnTo>
                    <a:cubicBezTo>
                      <a:pt x="140" y="453"/>
                      <a:pt x="137" y="452"/>
                      <a:pt x="136" y="450"/>
                    </a:cubicBezTo>
                    <a:lnTo>
                      <a:pt x="2" y="236"/>
                    </a:lnTo>
                    <a:cubicBezTo>
                      <a:pt x="0" y="233"/>
                      <a:pt x="0" y="230"/>
                      <a:pt x="2" y="227"/>
                    </a:cubicBezTo>
                    <a:lnTo>
                      <a:pt x="126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7" name="Freeform 2643"/>
              <p:cNvSpPr>
                <a:spLocks/>
              </p:cNvSpPr>
              <p:nvPr/>
            </p:nvSpPr>
            <p:spPr bwMode="auto">
              <a:xfrm>
                <a:off x="1946" y="2079"/>
                <a:ext cx="77" cy="74"/>
              </a:xfrm>
              <a:custGeom>
                <a:avLst/>
                <a:gdLst>
                  <a:gd name="T0" fmla="*/ 0 w 77"/>
                  <a:gd name="T1" fmla="*/ 38 h 74"/>
                  <a:gd name="T2" fmla="*/ 19 w 77"/>
                  <a:gd name="T3" fmla="*/ 74 h 74"/>
                  <a:gd name="T4" fmla="*/ 57 w 77"/>
                  <a:gd name="T5" fmla="*/ 73 h 74"/>
                  <a:gd name="T6" fmla="*/ 77 w 77"/>
                  <a:gd name="T7" fmla="*/ 36 h 74"/>
                  <a:gd name="T8" fmla="*/ 56 w 77"/>
                  <a:gd name="T9" fmla="*/ 0 h 74"/>
                  <a:gd name="T10" fmla="*/ 18 w 77"/>
                  <a:gd name="T11" fmla="*/ 1 h 74"/>
                  <a:gd name="T12" fmla="*/ 0 w 77"/>
                  <a:gd name="T13" fmla="*/ 38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0" y="38"/>
                    </a:moveTo>
                    <a:lnTo>
                      <a:pt x="19" y="74"/>
                    </a:lnTo>
                    <a:lnTo>
                      <a:pt x="57" y="73"/>
                    </a:lnTo>
                    <a:lnTo>
                      <a:pt x="77" y="36"/>
                    </a:lnTo>
                    <a:lnTo>
                      <a:pt x="56" y="0"/>
                    </a:lnTo>
                    <a:lnTo>
                      <a:pt x="18" y="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8" name="Freeform 2644"/>
              <p:cNvSpPr>
                <a:spLocks/>
              </p:cNvSpPr>
              <p:nvPr/>
            </p:nvSpPr>
            <p:spPr bwMode="auto">
              <a:xfrm>
                <a:off x="1946" y="2079"/>
                <a:ext cx="77" cy="74"/>
              </a:xfrm>
              <a:custGeom>
                <a:avLst/>
                <a:gdLst>
                  <a:gd name="T0" fmla="*/ 0 w 77"/>
                  <a:gd name="T1" fmla="*/ 38 h 74"/>
                  <a:gd name="T2" fmla="*/ 19 w 77"/>
                  <a:gd name="T3" fmla="*/ 74 h 74"/>
                  <a:gd name="T4" fmla="*/ 57 w 77"/>
                  <a:gd name="T5" fmla="*/ 73 h 74"/>
                  <a:gd name="T6" fmla="*/ 77 w 77"/>
                  <a:gd name="T7" fmla="*/ 36 h 74"/>
                  <a:gd name="T8" fmla="*/ 56 w 77"/>
                  <a:gd name="T9" fmla="*/ 0 h 74"/>
                  <a:gd name="T10" fmla="*/ 18 w 77"/>
                  <a:gd name="T11" fmla="*/ 1 h 74"/>
                  <a:gd name="T12" fmla="*/ 0 w 77"/>
                  <a:gd name="T13" fmla="*/ 38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0" y="38"/>
                    </a:moveTo>
                    <a:lnTo>
                      <a:pt x="19" y="74"/>
                    </a:lnTo>
                    <a:lnTo>
                      <a:pt x="57" y="73"/>
                    </a:lnTo>
                    <a:lnTo>
                      <a:pt x="77" y="36"/>
                    </a:lnTo>
                    <a:lnTo>
                      <a:pt x="56" y="0"/>
                    </a:lnTo>
                    <a:lnTo>
                      <a:pt x="18" y="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9" name="Freeform 2645"/>
              <p:cNvSpPr>
                <a:spLocks noEditPoints="1"/>
              </p:cNvSpPr>
              <p:nvPr/>
            </p:nvSpPr>
            <p:spPr bwMode="auto">
              <a:xfrm>
                <a:off x="1944" y="2078"/>
                <a:ext cx="80" cy="76"/>
              </a:xfrm>
              <a:custGeom>
                <a:avLst/>
                <a:gdLst>
                  <a:gd name="T0" fmla="*/ 0 w 520"/>
                  <a:gd name="T1" fmla="*/ 0 h 453"/>
                  <a:gd name="T2" fmla="*/ 0 w 520"/>
                  <a:gd name="T3" fmla="*/ 0 h 453"/>
                  <a:gd name="T4" fmla="*/ 0 w 520"/>
                  <a:gd name="T5" fmla="*/ 0 h 453"/>
                  <a:gd name="T6" fmla="*/ 0 w 520"/>
                  <a:gd name="T7" fmla="*/ 0 h 453"/>
                  <a:gd name="T8" fmla="*/ 0 w 520"/>
                  <a:gd name="T9" fmla="*/ 0 h 453"/>
                  <a:gd name="T10" fmla="*/ 0 w 520"/>
                  <a:gd name="T11" fmla="*/ 0 h 453"/>
                  <a:gd name="T12" fmla="*/ 0 w 520"/>
                  <a:gd name="T13" fmla="*/ 0 h 453"/>
                  <a:gd name="T14" fmla="*/ 0 w 520"/>
                  <a:gd name="T15" fmla="*/ 0 h 453"/>
                  <a:gd name="T16" fmla="*/ 0 w 520"/>
                  <a:gd name="T17" fmla="*/ 0 h 453"/>
                  <a:gd name="T18" fmla="*/ 0 w 520"/>
                  <a:gd name="T19" fmla="*/ 0 h 453"/>
                  <a:gd name="T20" fmla="*/ 0 w 520"/>
                  <a:gd name="T21" fmla="*/ 0 h 453"/>
                  <a:gd name="T22" fmla="*/ 0 w 520"/>
                  <a:gd name="T23" fmla="*/ 0 h 453"/>
                  <a:gd name="T24" fmla="*/ 0 w 520"/>
                  <a:gd name="T25" fmla="*/ 0 h 453"/>
                  <a:gd name="T26" fmla="*/ 0 w 520"/>
                  <a:gd name="T27" fmla="*/ 0 h 453"/>
                  <a:gd name="T28" fmla="*/ 0 w 520"/>
                  <a:gd name="T29" fmla="*/ 0 h 453"/>
                  <a:gd name="T30" fmla="*/ 0 w 520"/>
                  <a:gd name="T31" fmla="*/ 0 h 453"/>
                  <a:gd name="T32" fmla="*/ 0 w 520"/>
                  <a:gd name="T33" fmla="*/ 0 h 453"/>
                  <a:gd name="T34" fmla="*/ 0 w 520"/>
                  <a:gd name="T35" fmla="*/ 0 h 453"/>
                  <a:gd name="T36" fmla="*/ 0 w 520"/>
                  <a:gd name="T37" fmla="*/ 0 h 453"/>
                  <a:gd name="T38" fmla="*/ 0 w 520"/>
                  <a:gd name="T39" fmla="*/ 0 h 453"/>
                  <a:gd name="T40" fmla="*/ 0 w 520"/>
                  <a:gd name="T41" fmla="*/ 0 h 453"/>
                  <a:gd name="T42" fmla="*/ 0 w 520"/>
                  <a:gd name="T43" fmla="*/ 0 h 453"/>
                  <a:gd name="T44" fmla="*/ 0 w 520"/>
                  <a:gd name="T45" fmla="*/ 0 h 453"/>
                  <a:gd name="T46" fmla="*/ 0 w 520"/>
                  <a:gd name="T47" fmla="*/ 0 h 453"/>
                  <a:gd name="T48" fmla="*/ 0 w 520"/>
                  <a:gd name="T49" fmla="*/ 0 h 453"/>
                  <a:gd name="T50" fmla="*/ 0 w 520"/>
                  <a:gd name="T51" fmla="*/ 0 h 45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0"/>
                  <a:gd name="T79" fmla="*/ 0 h 453"/>
                  <a:gd name="T80" fmla="*/ 520 w 520"/>
                  <a:gd name="T81" fmla="*/ 453 h 45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0" h="453">
                    <a:moveTo>
                      <a:pt x="16" y="236"/>
                    </a:moveTo>
                    <a:lnTo>
                      <a:pt x="15" y="228"/>
                    </a:lnTo>
                    <a:lnTo>
                      <a:pt x="142" y="441"/>
                    </a:lnTo>
                    <a:lnTo>
                      <a:pt x="135" y="437"/>
                    </a:lnTo>
                    <a:lnTo>
                      <a:pt x="386" y="432"/>
                    </a:lnTo>
                    <a:lnTo>
                      <a:pt x="379" y="436"/>
                    </a:lnTo>
                    <a:lnTo>
                      <a:pt x="505" y="217"/>
                    </a:lnTo>
                    <a:lnTo>
                      <a:pt x="505" y="226"/>
                    </a:lnTo>
                    <a:lnTo>
                      <a:pt x="370" y="13"/>
                    </a:lnTo>
                    <a:lnTo>
                      <a:pt x="377" y="16"/>
                    </a:lnTo>
                    <a:lnTo>
                      <a:pt x="126" y="22"/>
                    </a:lnTo>
                    <a:lnTo>
                      <a:pt x="133" y="18"/>
                    </a:lnTo>
                    <a:lnTo>
                      <a:pt x="16" y="236"/>
                    </a:lnTo>
                    <a:close/>
                    <a:moveTo>
                      <a:pt x="119" y="10"/>
                    </a:moveTo>
                    <a:cubicBezTo>
                      <a:pt x="120" y="7"/>
                      <a:pt x="123" y="6"/>
                      <a:pt x="126" y="6"/>
                    </a:cubicBezTo>
                    <a:lnTo>
                      <a:pt x="377" y="0"/>
                    </a:lnTo>
                    <a:cubicBezTo>
                      <a:pt x="380" y="0"/>
                      <a:pt x="383" y="2"/>
                      <a:pt x="384" y="4"/>
                    </a:cubicBezTo>
                    <a:lnTo>
                      <a:pt x="519" y="217"/>
                    </a:lnTo>
                    <a:cubicBezTo>
                      <a:pt x="520" y="220"/>
                      <a:pt x="520" y="223"/>
                      <a:pt x="519" y="225"/>
                    </a:cubicBezTo>
                    <a:lnTo>
                      <a:pt x="393" y="444"/>
                    </a:lnTo>
                    <a:cubicBezTo>
                      <a:pt x="392" y="446"/>
                      <a:pt x="389" y="448"/>
                      <a:pt x="387" y="448"/>
                    </a:cubicBezTo>
                    <a:lnTo>
                      <a:pt x="135" y="453"/>
                    </a:lnTo>
                    <a:cubicBezTo>
                      <a:pt x="133" y="453"/>
                      <a:pt x="130" y="452"/>
                      <a:pt x="128" y="449"/>
                    </a:cubicBezTo>
                    <a:lnTo>
                      <a:pt x="2" y="236"/>
                    </a:lnTo>
                    <a:cubicBezTo>
                      <a:pt x="0" y="234"/>
                      <a:pt x="0" y="231"/>
                      <a:pt x="1" y="228"/>
                    </a:cubicBezTo>
                    <a:lnTo>
                      <a:pt x="119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0" name="Freeform 2646"/>
              <p:cNvSpPr>
                <a:spLocks/>
              </p:cNvSpPr>
              <p:nvPr/>
            </p:nvSpPr>
            <p:spPr bwMode="auto">
              <a:xfrm>
                <a:off x="1705" y="2322"/>
                <a:ext cx="76" cy="76"/>
              </a:xfrm>
              <a:custGeom>
                <a:avLst/>
                <a:gdLst>
                  <a:gd name="T0" fmla="*/ 0 w 76"/>
                  <a:gd name="T1" fmla="*/ 39 h 76"/>
                  <a:gd name="T2" fmla="*/ 20 w 76"/>
                  <a:gd name="T3" fmla="*/ 76 h 76"/>
                  <a:gd name="T4" fmla="*/ 58 w 76"/>
                  <a:gd name="T5" fmla="*/ 75 h 76"/>
                  <a:gd name="T6" fmla="*/ 76 w 76"/>
                  <a:gd name="T7" fmla="*/ 36 h 76"/>
                  <a:gd name="T8" fmla="*/ 57 w 76"/>
                  <a:gd name="T9" fmla="*/ 0 h 76"/>
                  <a:gd name="T10" fmla="*/ 18 w 76"/>
                  <a:gd name="T11" fmla="*/ 1 h 76"/>
                  <a:gd name="T12" fmla="*/ 0 w 76"/>
                  <a:gd name="T13" fmla="*/ 39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6"/>
                  <a:gd name="T23" fmla="*/ 76 w 76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6">
                    <a:moveTo>
                      <a:pt x="0" y="39"/>
                    </a:moveTo>
                    <a:lnTo>
                      <a:pt x="20" y="76"/>
                    </a:lnTo>
                    <a:lnTo>
                      <a:pt x="58" y="75"/>
                    </a:lnTo>
                    <a:lnTo>
                      <a:pt x="76" y="36"/>
                    </a:lnTo>
                    <a:lnTo>
                      <a:pt x="57" y="0"/>
                    </a:lnTo>
                    <a:lnTo>
                      <a:pt x="18" y="1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1" name="Freeform 2647"/>
              <p:cNvSpPr>
                <a:spLocks/>
              </p:cNvSpPr>
              <p:nvPr/>
            </p:nvSpPr>
            <p:spPr bwMode="auto">
              <a:xfrm>
                <a:off x="1705" y="2322"/>
                <a:ext cx="76" cy="76"/>
              </a:xfrm>
              <a:custGeom>
                <a:avLst/>
                <a:gdLst>
                  <a:gd name="T0" fmla="*/ 0 w 76"/>
                  <a:gd name="T1" fmla="*/ 39 h 76"/>
                  <a:gd name="T2" fmla="*/ 20 w 76"/>
                  <a:gd name="T3" fmla="*/ 76 h 76"/>
                  <a:gd name="T4" fmla="*/ 58 w 76"/>
                  <a:gd name="T5" fmla="*/ 75 h 76"/>
                  <a:gd name="T6" fmla="*/ 76 w 76"/>
                  <a:gd name="T7" fmla="*/ 36 h 76"/>
                  <a:gd name="T8" fmla="*/ 57 w 76"/>
                  <a:gd name="T9" fmla="*/ 0 h 76"/>
                  <a:gd name="T10" fmla="*/ 18 w 76"/>
                  <a:gd name="T11" fmla="*/ 1 h 76"/>
                  <a:gd name="T12" fmla="*/ 0 w 76"/>
                  <a:gd name="T13" fmla="*/ 39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6"/>
                  <a:gd name="T23" fmla="*/ 76 w 76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6">
                    <a:moveTo>
                      <a:pt x="0" y="39"/>
                    </a:moveTo>
                    <a:lnTo>
                      <a:pt x="20" y="76"/>
                    </a:lnTo>
                    <a:lnTo>
                      <a:pt x="58" y="75"/>
                    </a:lnTo>
                    <a:lnTo>
                      <a:pt x="76" y="36"/>
                    </a:lnTo>
                    <a:lnTo>
                      <a:pt x="57" y="0"/>
                    </a:lnTo>
                    <a:lnTo>
                      <a:pt x="18" y="1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2" name="Freeform 2648"/>
              <p:cNvSpPr>
                <a:spLocks noEditPoints="1"/>
              </p:cNvSpPr>
              <p:nvPr/>
            </p:nvSpPr>
            <p:spPr bwMode="auto">
              <a:xfrm>
                <a:off x="1704" y="2321"/>
                <a:ext cx="78" cy="78"/>
              </a:xfrm>
              <a:custGeom>
                <a:avLst/>
                <a:gdLst>
                  <a:gd name="T0" fmla="*/ 0 w 513"/>
                  <a:gd name="T1" fmla="*/ 0 h 461"/>
                  <a:gd name="T2" fmla="*/ 0 w 513"/>
                  <a:gd name="T3" fmla="*/ 0 h 461"/>
                  <a:gd name="T4" fmla="*/ 0 w 513"/>
                  <a:gd name="T5" fmla="*/ 0 h 461"/>
                  <a:gd name="T6" fmla="*/ 0 w 513"/>
                  <a:gd name="T7" fmla="*/ 0 h 461"/>
                  <a:gd name="T8" fmla="*/ 0 w 513"/>
                  <a:gd name="T9" fmla="*/ 0 h 461"/>
                  <a:gd name="T10" fmla="*/ 0 w 513"/>
                  <a:gd name="T11" fmla="*/ 0 h 461"/>
                  <a:gd name="T12" fmla="*/ 0 w 513"/>
                  <a:gd name="T13" fmla="*/ 0 h 461"/>
                  <a:gd name="T14" fmla="*/ 0 w 513"/>
                  <a:gd name="T15" fmla="*/ 0 h 461"/>
                  <a:gd name="T16" fmla="*/ 0 w 513"/>
                  <a:gd name="T17" fmla="*/ 0 h 461"/>
                  <a:gd name="T18" fmla="*/ 0 w 513"/>
                  <a:gd name="T19" fmla="*/ 0 h 461"/>
                  <a:gd name="T20" fmla="*/ 0 w 513"/>
                  <a:gd name="T21" fmla="*/ 0 h 461"/>
                  <a:gd name="T22" fmla="*/ 0 w 513"/>
                  <a:gd name="T23" fmla="*/ 0 h 461"/>
                  <a:gd name="T24" fmla="*/ 0 w 513"/>
                  <a:gd name="T25" fmla="*/ 0 h 461"/>
                  <a:gd name="T26" fmla="*/ 0 w 513"/>
                  <a:gd name="T27" fmla="*/ 0 h 461"/>
                  <a:gd name="T28" fmla="*/ 0 w 513"/>
                  <a:gd name="T29" fmla="*/ 0 h 461"/>
                  <a:gd name="T30" fmla="*/ 0 w 513"/>
                  <a:gd name="T31" fmla="*/ 0 h 461"/>
                  <a:gd name="T32" fmla="*/ 0 w 513"/>
                  <a:gd name="T33" fmla="*/ 0 h 461"/>
                  <a:gd name="T34" fmla="*/ 0 w 513"/>
                  <a:gd name="T35" fmla="*/ 0 h 461"/>
                  <a:gd name="T36" fmla="*/ 0 w 513"/>
                  <a:gd name="T37" fmla="*/ 0 h 461"/>
                  <a:gd name="T38" fmla="*/ 0 w 513"/>
                  <a:gd name="T39" fmla="*/ 0 h 461"/>
                  <a:gd name="T40" fmla="*/ 0 w 513"/>
                  <a:gd name="T41" fmla="*/ 0 h 461"/>
                  <a:gd name="T42" fmla="*/ 0 w 513"/>
                  <a:gd name="T43" fmla="*/ 0 h 461"/>
                  <a:gd name="T44" fmla="*/ 0 w 513"/>
                  <a:gd name="T45" fmla="*/ 0 h 461"/>
                  <a:gd name="T46" fmla="*/ 0 w 513"/>
                  <a:gd name="T47" fmla="*/ 0 h 461"/>
                  <a:gd name="T48" fmla="*/ 0 w 513"/>
                  <a:gd name="T49" fmla="*/ 0 h 461"/>
                  <a:gd name="T50" fmla="*/ 0 w 513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3"/>
                  <a:gd name="T79" fmla="*/ 0 h 461"/>
                  <a:gd name="T80" fmla="*/ 513 w 513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3" h="461">
                    <a:moveTo>
                      <a:pt x="15" y="243"/>
                    </a:moveTo>
                    <a:lnTo>
                      <a:pt x="15" y="236"/>
                    </a:lnTo>
                    <a:lnTo>
                      <a:pt x="142" y="449"/>
                    </a:lnTo>
                    <a:lnTo>
                      <a:pt x="135" y="445"/>
                    </a:lnTo>
                    <a:lnTo>
                      <a:pt x="387" y="439"/>
                    </a:lnTo>
                    <a:lnTo>
                      <a:pt x="380" y="444"/>
                    </a:lnTo>
                    <a:lnTo>
                      <a:pt x="497" y="217"/>
                    </a:lnTo>
                    <a:lnTo>
                      <a:pt x="497" y="225"/>
                    </a:lnTo>
                    <a:lnTo>
                      <a:pt x="371" y="12"/>
                    </a:lnTo>
                    <a:lnTo>
                      <a:pt x="378" y="16"/>
                    </a:lnTo>
                    <a:lnTo>
                      <a:pt x="126" y="21"/>
                    </a:lnTo>
                    <a:lnTo>
                      <a:pt x="133" y="17"/>
                    </a:lnTo>
                    <a:lnTo>
                      <a:pt x="15" y="243"/>
                    </a:lnTo>
                    <a:close/>
                    <a:moveTo>
                      <a:pt x="118" y="10"/>
                    </a:moveTo>
                    <a:cubicBezTo>
                      <a:pt x="120" y="7"/>
                      <a:pt x="122" y="5"/>
                      <a:pt x="125" y="5"/>
                    </a:cubicBezTo>
                    <a:lnTo>
                      <a:pt x="377" y="0"/>
                    </a:lnTo>
                    <a:cubicBezTo>
                      <a:pt x="380" y="0"/>
                      <a:pt x="383" y="1"/>
                      <a:pt x="385" y="4"/>
                    </a:cubicBezTo>
                    <a:lnTo>
                      <a:pt x="511" y="217"/>
                    </a:lnTo>
                    <a:cubicBezTo>
                      <a:pt x="513" y="219"/>
                      <a:pt x="513" y="222"/>
                      <a:pt x="511" y="225"/>
                    </a:cubicBezTo>
                    <a:lnTo>
                      <a:pt x="394" y="451"/>
                    </a:lnTo>
                    <a:cubicBezTo>
                      <a:pt x="393" y="454"/>
                      <a:pt x="390" y="455"/>
                      <a:pt x="387" y="455"/>
                    </a:cubicBezTo>
                    <a:lnTo>
                      <a:pt x="135" y="461"/>
                    </a:lnTo>
                    <a:cubicBezTo>
                      <a:pt x="132" y="461"/>
                      <a:pt x="129" y="459"/>
                      <a:pt x="128" y="457"/>
                    </a:cubicBezTo>
                    <a:lnTo>
                      <a:pt x="1" y="244"/>
                    </a:lnTo>
                    <a:cubicBezTo>
                      <a:pt x="0" y="241"/>
                      <a:pt x="0" y="238"/>
                      <a:pt x="1" y="236"/>
                    </a:cubicBezTo>
                    <a:lnTo>
                      <a:pt x="118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3" name="Freeform 2649"/>
              <p:cNvSpPr>
                <a:spLocks/>
              </p:cNvSpPr>
              <p:nvPr/>
            </p:nvSpPr>
            <p:spPr bwMode="auto">
              <a:xfrm>
                <a:off x="1701" y="2243"/>
                <a:ext cx="76" cy="75"/>
              </a:xfrm>
              <a:custGeom>
                <a:avLst/>
                <a:gdLst>
                  <a:gd name="T0" fmla="*/ 0 w 76"/>
                  <a:gd name="T1" fmla="*/ 39 h 75"/>
                  <a:gd name="T2" fmla="*/ 20 w 76"/>
                  <a:gd name="T3" fmla="*/ 75 h 75"/>
                  <a:gd name="T4" fmla="*/ 58 w 76"/>
                  <a:gd name="T5" fmla="*/ 74 h 75"/>
                  <a:gd name="T6" fmla="*/ 76 w 76"/>
                  <a:gd name="T7" fmla="*/ 38 h 75"/>
                  <a:gd name="T8" fmla="*/ 57 w 76"/>
                  <a:gd name="T9" fmla="*/ 0 h 75"/>
                  <a:gd name="T10" fmla="*/ 18 w 76"/>
                  <a:gd name="T11" fmla="*/ 1 h 75"/>
                  <a:gd name="T12" fmla="*/ 0 w 76"/>
                  <a:gd name="T13" fmla="*/ 39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5"/>
                  <a:gd name="T23" fmla="*/ 76 w 76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5">
                    <a:moveTo>
                      <a:pt x="0" y="39"/>
                    </a:moveTo>
                    <a:lnTo>
                      <a:pt x="20" y="75"/>
                    </a:lnTo>
                    <a:lnTo>
                      <a:pt x="58" y="74"/>
                    </a:lnTo>
                    <a:lnTo>
                      <a:pt x="76" y="38"/>
                    </a:lnTo>
                    <a:lnTo>
                      <a:pt x="57" y="0"/>
                    </a:lnTo>
                    <a:lnTo>
                      <a:pt x="18" y="1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4" name="Freeform 2650"/>
              <p:cNvSpPr>
                <a:spLocks/>
              </p:cNvSpPr>
              <p:nvPr/>
            </p:nvSpPr>
            <p:spPr bwMode="auto">
              <a:xfrm>
                <a:off x="1701" y="2243"/>
                <a:ext cx="76" cy="75"/>
              </a:xfrm>
              <a:custGeom>
                <a:avLst/>
                <a:gdLst>
                  <a:gd name="T0" fmla="*/ 0 w 76"/>
                  <a:gd name="T1" fmla="*/ 39 h 75"/>
                  <a:gd name="T2" fmla="*/ 20 w 76"/>
                  <a:gd name="T3" fmla="*/ 75 h 75"/>
                  <a:gd name="T4" fmla="*/ 58 w 76"/>
                  <a:gd name="T5" fmla="*/ 74 h 75"/>
                  <a:gd name="T6" fmla="*/ 76 w 76"/>
                  <a:gd name="T7" fmla="*/ 38 h 75"/>
                  <a:gd name="T8" fmla="*/ 57 w 76"/>
                  <a:gd name="T9" fmla="*/ 0 h 75"/>
                  <a:gd name="T10" fmla="*/ 18 w 76"/>
                  <a:gd name="T11" fmla="*/ 1 h 75"/>
                  <a:gd name="T12" fmla="*/ 0 w 76"/>
                  <a:gd name="T13" fmla="*/ 39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5"/>
                  <a:gd name="T23" fmla="*/ 76 w 76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5">
                    <a:moveTo>
                      <a:pt x="0" y="39"/>
                    </a:moveTo>
                    <a:lnTo>
                      <a:pt x="20" y="75"/>
                    </a:lnTo>
                    <a:lnTo>
                      <a:pt x="58" y="74"/>
                    </a:lnTo>
                    <a:lnTo>
                      <a:pt x="76" y="38"/>
                    </a:lnTo>
                    <a:lnTo>
                      <a:pt x="57" y="0"/>
                    </a:lnTo>
                    <a:lnTo>
                      <a:pt x="18" y="1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5" name="Freeform 2651"/>
              <p:cNvSpPr>
                <a:spLocks noEditPoints="1"/>
              </p:cNvSpPr>
              <p:nvPr/>
            </p:nvSpPr>
            <p:spPr bwMode="auto">
              <a:xfrm>
                <a:off x="1699" y="2242"/>
                <a:ext cx="80" cy="78"/>
              </a:xfrm>
              <a:custGeom>
                <a:avLst/>
                <a:gdLst>
                  <a:gd name="T0" fmla="*/ 0 w 520"/>
                  <a:gd name="T1" fmla="*/ 0 h 461"/>
                  <a:gd name="T2" fmla="*/ 0 w 520"/>
                  <a:gd name="T3" fmla="*/ 0 h 461"/>
                  <a:gd name="T4" fmla="*/ 0 w 520"/>
                  <a:gd name="T5" fmla="*/ 0 h 461"/>
                  <a:gd name="T6" fmla="*/ 0 w 520"/>
                  <a:gd name="T7" fmla="*/ 0 h 461"/>
                  <a:gd name="T8" fmla="*/ 0 w 520"/>
                  <a:gd name="T9" fmla="*/ 0 h 461"/>
                  <a:gd name="T10" fmla="*/ 0 w 520"/>
                  <a:gd name="T11" fmla="*/ 0 h 461"/>
                  <a:gd name="T12" fmla="*/ 0 w 520"/>
                  <a:gd name="T13" fmla="*/ 0 h 461"/>
                  <a:gd name="T14" fmla="*/ 0 w 520"/>
                  <a:gd name="T15" fmla="*/ 0 h 461"/>
                  <a:gd name="T16" fmla="*/ 0 w 520"/>
                  <a:gd name="T17" fmla="*/ 0 h 461"/>
                  <a:gd name="T18" fmla="*/ 0 w 520"/>
                  <a:gd name="T19" fmla="*/ 0 h 461"/>
                  <a:gd name="T20" fmla="*/ 0 w 520"/>
                  <a:gd name="T21" fmla="*/ 0 h 461"/>
                  <a:gd name="T22" fmla="*/ 0 w 520"/>
                  <a:gd name="T23" fmla="*/ 0 h 461"/>
                  <a:gd name="T24" fmla="*/ 0 w 520"/>
                  <a:gd name="T25" fmla="*/ 0 h 461"/>
                  <a:gd name="T26" fmla="*/ 0 w 520"/>
                  <a:gd name="T27" fmla="*/ 0 h 461"/>
                  <a:gd name="T28" fmla="*/ 0 w 520"/>
                  <a:gd name="T29" fmla="*/ 0 h 461"/>
                  <a:gd name="T30" fmla="*/ 0 w 520"/>
                  <a:gd name="T31" fmla="*/ 0 h 461"/>
                  <a:gd name="T32" fmla="*/ 0 w 520"/>
                  <a:gd name="T33" fmla="*/ 0 h 461"/>
                  <a:gd name="T34" fmla="*/ 0 w 520"/>
                  <a:gd name="T35" fmla="*/ 0 h 461"/>
                  <a:gd name="T36" fmla="*/ 0 w 520"/>
                  <a:gd name="T37" fmla="*/ 0 h 461"/>
                  <a:gd name="T38" fmla="*/ 0 w 520"/>
                  <a:gd name="T39" fmla="*/ 0 h 461"/>
                  <a:gd name="T40" fmla="*/ 0 w 520"/>
                  <a:gd name="T41" fmla="*/ 0 h 461"/>
                  <a:gd name="T42" fmla="*/ 0 w 520"/>
                  <a:gd name="T43" fmla="*/ 0 h 461"/>
                  <a:gd name="T44" fmla="*/ 0 w 520"/>
                  <a:gd name="T45" fmla="*/ 0 h 461"/>
                  <a:gd name="T46" fmla="*/ 0 w 520"/>
                  <a:gd name="T47" fmla="*/ 0 h 461"/>
                  <a:gd name="T48" fmla="*/ 0 w 520"/>
                  <a:gd name="T49" fmla="*/ 0 h 461"/>
                  <a:gd name="T50" fmla="*/ 0 w 520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0"/>
                  <a:gd name="T79" fmla="*/ 0 h 461"/>
                  <a:gd name="T80" fmla="*/ 520 w 520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0" h="461">
                    <a:moveTo>
                      <a:pt x="16" y="244"/>
                    </a:moveTo>
                    <a:lnTo>
                      <a:pt x="15" y="236"/>
                    </a:lnTo>
                    <a:lnTo>
                      <a:pt x="149" y="449"/>
                    </a:lnTo>
                    <a:lnTo>
                      <a:pt x="142" y="445"/>
                    </a:lnTo>
                    <a:lnTo>
                      <a:pt x="394" y="440"/>
                    </a:lnTo>
                    <a:lnTo>
                      <a:pt x="387" y="444"/>
                    </a:lnTo>
                    <a:lnTo>
                      <a:pt x="505" y="226"/>
                    </a:lnTo>
                    <a:lnTo>
                      <a:pt x="505" y="233"/>
                    </a:lnTo>
                    <a:lnTo>
                      <a:pt x="378" y="13"/>
                    </a:lnTo>
                    <a:lnTo>
                      <a:pt x="385" y="17"/>
                    </a:lnTo>
                    <a:lnTo>
                      <a:pt x="126" y="22"/>
                    </a:lnTo>
                    <a:lnTo>
                      <a:pt x="133" y="18"/>
                    </a:lnTo>
                    <a:lnTo>
                      <a:pt x="16" y="244"/>
                    </a:lnTo>
                    <a:close/>
                    <a:moveTo>
                      <a:pt x="119" y="10"/>
                    </a:moveTo>
                    <a:cubicBezTo>
                      <a:pt x="120" y="8"/>
                      <a:pt x="123" y="6"/>
                      <a:pt x="126" y="6"/>
                    </a:cubicBezTo>
                    <a:lnTo>
                      <a:pt x="385" y="1"/>
                    </a:lnTo>
                    <a:cubicBezTo>
                      <a:pt x="388" y="0"/>
                      <a:pt x="390" y="2"/>
                      <a:pt x="392" y="5"/>
                    </a:cubicBezTo>
                    <a:lnTo>
                      <a:pt x="519" y="226"/>
                    </a:lnTo>
                    <a:cubicBezTo>
                      <a:pt x="520" y="228"/>
                      <a:pt x="520" y="231"/>
                      <a:pt x="519" y="233"/>
                    </a:cubicBezTo>
                    <a:lnTo>
                      <a:pt x="401" y="452"/>
                    </a:lnTo>
                    <a:cubicBezTo>
                      <a:pt x="400" y="454"/>
                      <a:pt x="397" y="456"/>
                      <a:pt x="394" y="456"/>
                    </a:cubicBezTo>
                    <a:lnTo>
                      <a:pt x="142" y="461"/>
                    </a:lnTo>
                    <a:cubicBezTo>
                      <a:pt x="139" y="461"/>
                      <a:pt x="137" y="460"/>
                      <a:pt x="135" y="457"/>
                    </a:cubicBezTo>
                    <a:lnTo>
                      <a:pt x="2" y="244"/>
                    </a:lnTo>
                    <a:cubicBezTo>
                      <a:pt x="0" y="242"/>
                      <a:pt x="0" y="239"/>
                      <a:pt x="1" y="237"/>
                    </a:cubicBezTo>
                    <a:lnTo>
                      <a:pt x="119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6" name="Freeform 2652"/>
              <p:cNvSpPr>
                <a:spLocks/>
              </p:cNvSpPr>
              <p:nvPr/>
            </p:nvSpPr>
            <p:spPr bwMode="auto">
              <a:xfrm>
                <a:off x="1764" y="2204"/>
                <a:ext cx="76" cy="75"/>
              </a:xfrm>
              <a:custGeom>
                <a:avLst/>
                <a:gdLst>
                  <a:gd name="T0" fmla="*/ 0 w 76"/>
                  <a:gd name="T1" fmla="*/ 38 h 75"/>
                  <a:gd name="T2" fmla="*/ 20 w 76"/>
                  <a:gd name="T3" fmla="*/ 75 h 75"/>
                  <a:gd name="T4" fmla="*/ 58 w 76"/>
                  <a:gd name="T5" fmla="*/ 73 h 75"/>
                  <a:gd name="T6" fmla="*/ 76 w 76"/>
                  <a:gd name="T7" fmla="*/ 36 h 75"/>
                  <a:gd name="T8" fmla="*/ 57 w 76"/>
                  <a:gd name="T9" fmla="*/ 0 h 75"/>
                  <a:gd name="T10" fmla="*/ 19 w 76"/>
                  <a:gd name="T11" fmla="*/ 1 h 75"/>
                  <a:gd name="T12" fmla="*/ 0 w 76"/>
                  <a:gd name="T13" fmla="*/ 38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5"/>
                  <a:gd name="T23" fmla="*/ 76 w 76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5">
                    <a:moveTo>
                      <a:pt x="0" y="38"/>
                    </a:moveTo>
                    <a:lnTo>
                      <a:pt x="20" y="75"/>
                    </a:lnTo>
                    <a:lnTo>
                      <a:pt x="58" y="73"/>
                    </a:lnTo>
                    <a:lnTo>
                      <a:pt x="76" y="36"/>
                    </a:lnTo>
                    <a:lnTo>
                      <a:pt x="57" y="0"/>
                    </a:lnTo>
                    <a:lnTo>
                      <a:pt x="19" y="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7" name="Freeform 2653"/>
              <p:cNvSpPr>
                <a:spLocks/>
              </p:cNvSpPr>
              <p:nvPr/>
            </p:nvSpPr>
            <p:spPr bwMode="auto">
              <a:xfrm>
                <a:off x="1764" y="2204"/>
                <a:ext cx="76" cy="75"/>
              </a:xfrm>
              <a:custGeom>
                <a:avLst/>
                <a:gdLst>
                  <a:gd name="T0" fmla="*/ 0 w 76"/>
                  <a:gd name="T1" fmla="*/ 38 h 75"/>
                  <a:gd name="T2" fmla="*/ 20 w 76"/>
                  <a:gd name="T3" fmla="*/ 75 h 75"/>
                  <a:gd name="T4" fmla="*/ 58 w 76"/>
                  <a:gd name="T5" fmla="*/ 73 h 75"/>
                  <a:gd name="T6" fmla="*/ 76 w 76"/>
                  <a:gd name="T7" fmla="*/ 36 h 75"/>
                  <a:gd name="T8" fmla="*/ 57 w 76"/>
                  <a:gd name="T9" fmla="*/ 0 h 75"/>
                  <a:gd name="T10" fmla="*/ 19 w 76"/>
                  <a:gd name="T11" fmla="*/ 1 h 75"/>
                  <a:gd name="T12" fmla="*/ 0 w 76"/>
                  <a:gd name="T13" fmla="*/ 38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5"/>
                  <a:gd name="T23" fmla="*/ 76 w 76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5">
                    <a:moveTo>
                      <a:pt x="0" y="38"/>
                    </a:moveTo>
                    <a:lnTo>
                      <a:pt x="20" y="75"/>
                    </a:lnTo>
                    <a:lnTo>
                      <a:pt x="58" y="73"/>
                    </a:lnTo>
                    <a:lnTo>
                      <a:pt x="76" y="36"/>
                    </a:lnTo>
                    <a:lnTo>
                      <a:pt x="57" y="0"/>
                    </a:lnTo>
                    <a:lnTo>
                      <a:pt x="19" y="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8" name="Freeform 2654"/>
              <p:cNvSpPr>
                <a:spLocks noEditPoints="1"/>
              </p:cNvSpPr>
              <p:nvPr/>
            </p:nvSpPr>
            <p:spPr bwMode="auto">
              <a:xfrm>
                <a:off x="1762" y="2203"/>
                <a:ext cx="80" cy="77"/>
              </a:xfrm>
              <a:custGeom>
                <a:avLst/>
                <a:gdLst>
                  <a:gd name="T0" fmla="*/ 0 w 520"/>
                  <a:gd name="T1" fmla="*/ 0 h 460"/>
                  <a:gd name="T2" fmla="*/ 0 w 520"/>
                  <a:gd name="T3" fmla="*/ 0 h 460"/>
                  <a:gd name="T4" fmla="*/ 0 w 520"/>
                  <a:gd name="T5" fmla="*/ 0 h 460"/>
                  <a:gd name="T6" fmla="*/ 0 w 520"/>
                  <a:gd name="T7" fmla="*/ 0 h 460"/>
                  <a:gd name="T8" fmla="*/ 0 w 520"/>
                  <a:gd name="T9" fmla="*/ 0 h 460"/>
                  <a:gd name="T10" fmla="*/ 0 w 520"/>
                  <a:gd name="T11" fmla="*/ 0 h 460"/>
                  <a:gd name="T12" fmla="*/ 0 w 520"/>
                  <a:gd name="T13" fmla="*/ 0 h 460"/>
                  <a:gd name="T14" fmla="*/ 0 w 520"/>
                  <a:gd name="T15" fmla="*/ 0 h 460"/>
                  <a:gd name="T16" fmla="*/ 0 w 520"/>
                  <a:gd name="T17" fmla="*/ 0 h 460"/>
                  <a:gd name="T18" fmla="*/ 0 w 520"/>
                  <a:gd name="T19" fmla="*/ 0 h 460"/>
                  <a:gd name="T20" fmla="*/ 0 w 520"/>
                  <a:gd name="T21" fmla="*/ 0 h 460"/>
                  <a:gd name="T22" fmla="*/ 0 w 520"/>
                  <a:gd name="T23" fmla="*/ 0 h 460"/>
                  <a:gd name="T24" fmla="*/ 0 w 520"/>
                  <a:gd name="T25" fmla="*/ 0 h 460"/>
                  <a:gd name="T26" fmla="*/ 0 w 520"/>
                  <a:gd name="T27" fmla="*/ 0 h 460"/>
                  <a:gd name="T28" fmla="*/ 0 w 520"/>
                  <a:gd name="T29" fmla="*/ 0 h 460"/>
                  <a:gd name="T30" fmla="*/ 0 w 520"/>
                  <a:gd name="T31" fmla="*/ 0 h 460"/>
                  <a:gd name="T32" fmla="*/ 0 w 520"/>
                  <a:gd name="T33" fmla="*/ 0 h 460"/>
                  <a:gd name="T34" fmla="*/ 0 w 520"/>
                  <a:gd name="T35" fmla="*/ 0 h 460"/>
                  <a:gd name="T36" fmla="*/ 0 w 520"/>
                  <a:gd name="T37" fmla="*/ 0 h 460"/>
                  <a:gd name="T38" fmla="*/ 0 w 520"/>
                  <a:gd name="T39" fmla="*/ 0 h 460"/>
                  <a:gd name="T40" fmla="*/ 0 w 520"/>
                  <a:gd name="T41" fmla="*/ 0 h 460"/>
                  <a:gd name="T42" fmla="*/ 0 w 520"/>
                  <a:gd name="T43" fmla="*/ 0 h 460"/>
                  <a:gd name="T44" fmla="*/ 0 w 520"/>
                  <a:gd name="T45" fmla="*/ 0 h 460"/>
                  <a:gd name="T46" fmla="*/ 0 w 520"/>
                  <a:gd name="T47" fmla="*/ 0 h 460"/>
                  <a:gd name="T48" fmla="*/ 0 w 520"/>
                  <a:gd name="T49" fmla="*/ 0 h 460"/>
                  <a:gd name="T50" fmla="*/ 0 w 520"/>
                  <a:gd name="T51" fmla="*/ 0 h 4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0"/>
                  <a:gd name="T79" fmla="*/ 0 h 460"/>
                  <a:gd name="T80" fmla="*/ 520 w 520"/>
                  <a:gd name="T81" fmla="*/ 460 h 4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0" h="460">
                    <a:moveTo>
                      <a:pt x="15" y="236"/>
                    </a:moveTo>
                    <a:lnTo>
                      <a:pt x="15" y="228"/>
                    </a:lnTo>
                    <a:lnTo>
                      <a:pt x="149" y="448"/>
                    </a:lnTo>
                    <a:lnTo>
                      <a:pt x="142" y="444"/>
                    </a:lnTo>
                    <a:lnTo>
                      <a:pt x="394" y="431"/>
                    </a:lnTo>
                    <a:lnTo>
                      <a:pt x="387" y="436"/>
                    </a:lnTo>
                    <a:lnTo>
                      <a:pt x="504" y="217"/>
                    </a:lnTo>
                    <a:lnTo>
                      <a:pt x="505" y="225"/>
                    </a:lnTo>
                    <a:lnTo>
                      <a:pt x="378" y="12"/>
                    </a:lnTo>
                    <a:lnTo>
                      <a:pt x="385" y="16"/>
                    </a:lnTo>
                    <a:lnTo>
                      <a:pt x="133" y="21"/>
                    </a:lnTo>
                    <a:lnTo>
                      <a:pt x="140" y="17"/>
                    </a:lnTo>
                    <a:lnTo>
                      <a:pt x="15" y="236"/>
                    </a:lnTo>
                    <a:close/>
                    <a:moveTo>
                      <a:pt x="126" y="9"/>
                    </a:moveTo>
                    <a:cubicBezTo>
                      <a:pt x="127" y="7"/>
                      <a:pt x="130" y="5"/>
                      <a:pt x="132" y="5"/>
                    </a:cubicBezTo>
                    <a:lnTo>
                      <a:pt x="385" y="0"/>
                    </a:lnTo>
                    <a:cubicBezTo>
                      <a:pt x="387" y="0"/>
                      <a:pt x="390" y="1"/>
                      <a:pt x="392" y="4"/>
                    </a:cubicBezTo>
                    <a:lnTo>
                      <a:pt x="518" y="217"/>
                    </a:lnTo>
                    <a:cubicBezTo>
                      <a:pt x="520" y="219"/>
                      <a:pt x="520" y="222"/>
                      <a:pt x="519" y="225"/>
                    </a:cubicBezTo>
                    <a:lnTo>
                      <a:pt x="401" y="443"/>
                    </a:lnTo>
                    <a:cubicBezTo>
                      <a:pt x="400" y="446"/>
                      <a:pt x="397" y="447"/>
                      <a:pt x="394" y="447"/>
                    </a:cubicBezTo>
                    <a:lnTo>
                      <a:pt x="142" y="460"/>
                    </a:lnTo>
                    <a:cubicBezTo>
                      <a:pt x="139" y="460"/>
                      <a:pt x="137" y="458"/>
                      <a:pt x="135" y="456"/>
                    </a:cubicBezTo>
                    <a:lnTo>
                      <a:pt x="1" y="236"/>
                    </a:lnTo>
                    <a:cubicBezTo>
                      <a:pt x="0" y="234"/>
                      <a:pt x="0" y="230"/>
                      <a:pt x="1" y="228"/>
                    </a:cubicBezTo>
                    <a:lnTo>
                      <a:pt x="126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9" name="Freeform 2655"/>
              <p:cNvSpPr>
                <a:spLocks/>
              </p:cNvSpPr>
              <p:nvPr/>
            </p:nvSpPr>
            <p:spPr bwMode="auto">
              <a:xfrm>
                <a:off x="1824" y="2082"/>
                <a:ext cx="77" cy="75"/>
              </a:xfrm>
              <a:custGeom>
                <a:avLst/>
                <a:gdLst>
                  <a:gd name="T0" fmla="*/ 0 w 77"/>
                  <a:gd name="T1" fmla="*/ 39 h 75"/>
                  <a:gd name="T2" fmla="*/ 19 w 77"/>
                  <a:gd name="T3" fmla="*/ 75 h 75"/>
                  <a:gd name="T4" fmla="*/ 58 w 77"/>
                  <a:gd name="T5" fmla="*/ 74 h 75"/>
                  <a:gd name="T6" fmla="*/ 77 w 77"/>
                  <a:gd name="T7" fmla="*/ 37 h 75"/>
                  <a:gd name="T8" fmla="*/ 56 w 77"/>
                  <a:gd name="T9" fmla="*/ 0 h 75"/>
                  <a:gd name="T10" fmla="*/ 18 w 77"/>
                  <a:gd name="T11" fmla="*/ 1 h 75"/>
                  <a:gd name="T12" fmla="*/ 0 w 77"/>
                  <a:gd name="T13" fmla="*/ 39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0" y="39"/>
                    </a:moveTo>
                    <a:lnTo>
                      <a:pt x="19" y="75"/>
                    </a:lnTo>
                    <a:lnTo>
                      <a:pt x="58" y="74"/>
                    </a:lnTo>
                    <a:lnTo>
                      <a:pt x="77" y="37"/>
                    </a:lnTo>
                    <a:lnTo>
                      <a:pt x="56" y="0"/>
                    </a:lnTo>
                    <a:lnTo>
                      <a:pt x="18" y="1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0" name="Freeform 2656"/>
              <p:cNvSpPr>
                <a:spLocks/>
              </p:cNvSpPr>
              <p:nvPr/>
            </p:nvSpPr>
            <p:spPr bwMode="auto">
              <a:xfrm>
                <a:off x="1824" y="2082"/>
                <a:ext cx="77" cy="75"/>
              </a:xfrm>
              <a:custGeom>
                <a:avLst/>
                <a:gdLst>
                  <a:gd name="T0" fmla="*/ 0 w 77"/>
                  <a:gd name="T1" fmla="*/ 39 h 75"/>
                  <a:gd name="T2" fmla="*/ 19 w 77"/>
                  <a:gd name="T3" fmla="*/ 75 h 75"/>
                  <a:gd name="T4" fmla="*/ 58 w 77"/>
                  <a:gd name="T5" fmla="*/ 74 h 75"/>
                  <a:gd name="T6" fmla="*/ 77 w 77"/>
                  <a:gd name="T7" fmla="*/ 37 h 75"/>
                  <a:gd name="T8" fmla="*/ 56 w 77"/>
                  <a:gd name="T9" fmla="*/ 0 h 75"/>
                  <a:gd name="T10" fmla="*/ 18 w 77"/>
                  <a:gd name="T11" fmla="*/ 1 h 75"/>
                  <a:gd name="T12" fmla="*/ 0 w 77"/>
                  <a:gd name="T13" fmla="*/ 39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0" y="39"/>
                    </a:moveTo>
                    <a:lnTo>
                      <a:pt x="19" y="75"/>
                    </a:lnTo>
                    <a:lnTo>
                      <a:pt x="58" y="74"/>
                    </a:lnTo>
                    <a:lnTo>
                      <a:pt x="77" y="37"/>
                    </a:lnTo>
                    <a:lnTo>
                      <a:pt x="56" y="0"/>
                    </a:lnTo>
                    <a:lnTo>
                      <a:pt x="18" y="1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1" name="Freeform 2657"/>
              <p:cNvSpPr>
                <a:spLocks noEditPoints="1"/>
              </p:cNvSpPr>
              <p:nvPr/>
            </p:nvSpPr>
            <p:spPr bwMode="auto">
              <a:xfrm>
                <a:off x="1823" y="2080"/>
                <a:ext cx="79" cy="78"/>
              </a:xfrm>
              <a:custGeom>
                <a:avLst/>
                <a:gdLst>
                  <a:gd name="T0" fmla="*/ 0 w 520"/>
                  <a:gd name="T1" fmla="*/ 0 h 460"/>
                  <a:gd name="T2" fmla="*/ 0 w 520"/>
                  <a:gd name="T3" fmla="*/ 0 h 460"/>
                  <a:gd name="T4" fmla="*/ 0 w 520"/>
                  <a:gd name="T5" fmla="*/ 0 h 460"/>
                  <a:gd name="T6" fmla="*/ 0 w 520"/>
                  <a:gd name="T7" fmla="*/ 0 h 460"/>
                  <a:gd name="T8" fmla="*/ 0 w 520"/>
                  <a:gd name="T9" fmla="*/ 0 h 460"/>
                  <a:gd name="T10" fmla="*/ 0 w 520"/>
                  <a:gd name="T11" fmla="*/ 0 h 460"/>
                  <a:gd name="T12" fmla="*/ 0 w 520"/>
                  <a:gd name="T13" fmla="*/ 0 h 460"/>
                  <a:gd name="T14" fmla="*/ 0 w 520"/>
                  <a:gd name="T15" fmla="*/ 0 h 460"/>
                  <a:gd name="T16" fmla="*/ 0 w 520"/>
                  <a:gd name="T17" fmla="*/ 0 h 460"/>
                  <a:gd name="T18" fmla="*/ 0 w 520"/>
                  <a:gd name="T19" fmla="*/ 0 h 460"/>
                  <a:gd name="T20" fmla="*/ 0 w 520"/>
                  <a:gd name="T21" fmla="*/ 0 h 460"/>
                  <a:gd name="T22" fmla="*/ 0 w 520"/>
                  <a:gd name="T23" fmla="*/ 0 h 460"/>
                  <a:gd name="T24" fmla="*/ 0 w 520"/>
                  <a:gd name="T25" fmla="*/ 0 h 460"/>
                  <a:gd name="T26" fmla="*/ 0 w 520"/>
                  <a:gd name="T27" fmla="*/ 0 h 460"/>
                  <a:gd name="T28" fmla="*/ 0 w 520"/>
                  <a:gd name="T29" fmla="*/ 0 h 460"/>
                  <a:gd name="T30" fmla="*/ 0 w 520"/>
                  <a:gd name="T31" fmla="*/ 0 h 460"/>
                  <a:gd name="T32" fmla="*/ 0 w 520"/>
                  <a:gd name="T33" fmla="*/ 0 h 460"/>
                  <a:gd name="T34" fmla="*/ 0 w 520"/>
                  <a:gd name="T35" fmla="*/ 0 h 460"/>
                  <a:gd name="T36" fmla="*/ 0 w 520"/>
                  <a:gd name="T37" fmla="*/ 0 h 460"/>
                  <a:gd name="T38" fmla="*/ 0 w 520"/>
                  <a:gd name="T39" fmla="*/ 0 h 460"/>
                  <a:gd name="T40" fmla="*/ 0 w 520"/>
                  <a:gd name="T41" fmla="*/ 0 h 460"/>
                  <a:gd name="T42" fmla="*/ 0 w 520"/>
                  <a:gd name="T43" fmla="*/ 0 h 460"/>
                  <a:gd name="T44" fmla="*/ 0 w 520"/>
                  <a:gd name="T45" fmla="*/ 0 h 460"/>
                  <a:gd name="T46" fmla="*/ 0 w 520"/>
                  <a:gd name="T47" fmla="*/ 0 h 460"/>
                  <a:gd name="T48" fmla="*/ 0 w 520"/>
                  <a:gd name="T49" fmla="*/ 0 h 460"/>
                  <a:gd name="T50" fmla="*/ 0 w 520"/>
                  <a:gd name="T51" fmla="*/ 0 h 4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0"/>
                  <a:gd name="T79" fmla="*/ 0 h 460"/>
                  <a:gd name="T80" fmla="*/ 520 w 520"/>
                  <a:gd name="T81" fmla="*/ 460 h 4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0" h="460">
                    <a:moveTo>
                      <a:pt x="15" y="243"/>
                    </a:moveTo>
                    <a:lnTo>
                      <a:pt x="15" y="235"/>
                    </a:lnTo>
                    <a:lnTo>
                      <a:pt x="142" y="448"/>
                    </a:lnTo>
                    <a:lnTo>
                      <a:pt x="134" y="444"/>
                    </a:lnTo>
                    <a:lnTo>
                      <a:pt x="387" y="439"/>
                    </a:lnTo>
                    <a:lnTo>
                      <a:pt x="380" y="443"/>
                    </a:lnTo>
                    <a:lnTo>
                      <a:pt x="504" y="224"/>
                    </a:lnTo>
                    <a:lnTo>
                      <a:pt x="504" y="232"/>
                    </a:lnTo>
                    <a:lnTo>
                      <a:pt x="371" y="13"/>
                    </a:lnTo>
                    <a:lnTo>
                      <a:pt x="378" y="16"/>
                    </a:lnTo>
                    <a:lnTo>
                      <a:pt x="125" y="22"/>
                    </a:lnTo>
                    <a:lnTo>
                      <a:pt x="132" y="17"/>
                    </a:lnTo>
                    <a:lnTo>
                      <a:pt x="15" y="243"/>
                    </a:lnTo>
                    <a:close/>
                    <a:moveTo>
                      <a:pt x="118" y="10"/>
                    </a:moveTo>
                    <a:cubicBezTo>
                      <a:pt x="120" y="7"/>
                      <a:pt x="122" y="6"/>
                      <a:pt x="125" y="6"/>
                    </a:cubicBezTo>
                    <a:lnTo>
                      <a:pt x="377" y="0"/>
                    </a:lnTo>
                    <a:cubicBezTo>
                      <a:pt x="380" y="0"/>
                      <a:pt x="383" y="2"/>
                      <a:pt x="384" y="4"/>
                    </a:cubicBezTo>
                    <a:lnTo>
                      <a:pt x="518" y="224"/>
                    </a:lnTo>
                    <a:cubicBezTo>
                      <a:pt x="520" y="227"/>
                      <a:pt x="520" y="230"/>
                      <a:pt x="518" y="232"/>
                    </a:cubicBezTo>
                    <a:lnTo>
                      <a:pt x="394" y="451"/>
                    </a:lnTo>
                    <a:cubicBezTo>
                      <a:pt x="392" y="453"/>
                      <a:pt x="390" y="455"/>
                      <a:pt x="387" y="455"/>
                    </a:cubicBezTo>
                    <a:lnTo>
                      <a:pt x="135" y="460"/>
                    </a:lnTo>
                    <a:cubicBezTo>
                      <a:pt x="132" y="460"/>
                      <a:pt x="129" y="459"/>
                      <a:pt x="128" y="456"/>
                    </a:cubicBezTo>
                    <a:lnTo>
                      <a:pt x="1" y="243"/>
                    </a:lnTo>
                    <a:cubicBezTo>
                      <a:pt x="0" y="241"/>
                      <a:pt x="0" y="238"/>
                      <a:pt x="1" y="235"/>
                    </a:cubicBezTo>
                    <a:lnTo>
                      <a:pt x="118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2" name="Freeform 2658"/>
              <p:cNvSpPr>
                <a:spLocks/>
              </p:cNvSpPr>
              <p:nvPr/>
            </p:nvSpPr>
            <p:spPr bwMode="auto">
              <a:xfrm>
                <a:off x="1822" y="2004"/>
                <a:ext cx="77" cy="75"/>
              </a:xfrm>
              <a:custGeom>
                <a:avLst/>
                <a:gdLst>
                  <a:gd name="T0" fmla="*/ 0 w 77"/>
                  <a:gd name="T1" fmla="*/ 38 h 75"/>
                  <a:gd name="T2" fmla="*/ 20 w 77"/>
                  <a:gd name="T3" fmla="*/ 75 h 75"/>
                  <a:gd name="T4" fmla="*/ 58 w 77"/>
                  <a:gd name="T5" fmla="*/ 73 h 75"/>
                  <a:gd name="T6" fmla="*/ 77 w 77"/>
                  <a:gd name="T7" fmla="*/ 36 h 75"/>
                  <a:gd name="T8" fmla="*/ 58 w 77"/>
                  <a:gd name="T9" fmla="*/ 0 h 75"/>
                  <a:gd name="T10" fmla="*/ 19 w 77"/>
                  <a:gd name="T11" fmla="*/ 1 h 75"/>
                  <a:gd name="T12" fmla="*/ 0 w 77"/>
                  <a:gd name="T13" fmla="*/ 38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0" y="38"/>
                    </a:moveTo>
                    <a:lnTo>
                      <a:pt x="20" y="75"/>
                    </a:lnTo>
                    <a:lnTo>
                      <a:pt x="58" y="73"/>
                    </a:lnTo>
                    <a:lnTo>
                      <a:pt x="77" y="36"/>
                    </a:lnTo>
                    <a:lnTo>
                      <a:pt x="58" y="0"/>
                    </a:lnTo>
                    <a:lnTo>
                      <a:pt x="19" y="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3" name="Freeform 2659"/>
              <p:cNvSpPr>
                <a:spLocks/>
              </p:cNvSpPr>
              <p:nvPr/>
            </p:nvSpPr>
            <p:spPr bwMode="auto">
              <a:xfrm>
                <a:off x="1822" y="2004"/>
                <a:ext cx="77" cy="75"/>
              </a:xfrm>
              <a:custGeom>
                <a:avLst/>
                <a:gdLst>
                  <a:gd name="T0" fmla="*/ 0 w 77"/>
                  <a:gd name="T1" fmla="*/ 38 h 75"/>
                  <a:gd name="T2" fmla="*/ 20 w 77"/>
                  <a:gd name="T3" fmla="*/ 75 h 75"/>
                  <a:gd name="T4" fmla="*/ 58 w 77"/>
                  <a:gd name="T5" fmla="*/ 73 h 75"/>
                  <a:gd name="T6" fmla="*/ 77 w 77"/>
                  <a:gd name="T7" fmla="*/ 36 h 75"/>
                  <a:gd name="T8" fmla="*/ 58 w 77"/>
                  <a:gd name="T9" fmla="*/ 0 h 75"/>
                  <a:gd name="T10" fmla="*/ 19 w 77"/>
                  <a:gd name="T11" fmla="*/ 1 h 75"/>
                  <a:gd name="T12" fmla="*/ 0 w 77"/>
                  <a:gd name="T13" fmla="*/ 38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0" y="38"/>
                    </a:moveTo>
                    <a:lnTo>
                      <a:pt x="20" y="75"/>
                    </a:lnTo>
                    <a:lnTo>
                      <a:pt x="58" y="73"/>
                    </a:lnTo>
                    <a:lnTo>
                      <a:pt x="77" y="36"/>
                    </a:lnTo>
                    <a:lnTo>
                      <a:pt x="58" y="0"/>
                    </a:lnTo>
                    <a:lnTo>
                      <a:pt x="19" y="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4" name="Freeform 2660"/>
              <p:cNvSpPr>
                <a:spLocks noEditPoints="1"/>
              </p:cNvSpPr>
              <p:nvPr/>
            </p:nvSpPr>
            <p:spPr bwMode="auto">
              <a:xfrm>
                <a:off x="1821" y="2002"/>
                <a:ext cx="79" cy="78"/>
              </a:xfrm>
              <a:custGeom>
                <a:avLst/>
                <a:gdLst>
                  <a:gd name="T0" fmla="*/ 0 w 520"/>
                  <a:gd name="T1" fmla="*/ 0 h 461"/>
                  <a:gd name="T2" fmla="*/ 0 w 520"/>
                  <a:gd name="T3" fmla="*/ 0 h 461"/>
                  <a:gd name="T4" fmla="*/ 0 w 520"/>
                  <a:gd name="T5" fmla="*/ 0 h 461"/>
                  <a:gd name="T6" fmla="*/ 0 w 520"/>
                  <a:gd name="T7" fmla="*/ 0 h 461"/>
                  <a:gd name="T8" fmla="*/ 0 w 520"/>
                  <a:gd name="T9" fmla="*/ 0 h 461"/>
                  <a:gd name="T10" fmla="*/ 0 w 520"/>
                  <a:gd name="T11" fmla="*/ 0 h 461"/>
                  <a:gd name="T12" fmla="*/ 0 w 520"/>
                  <a:gd name="T13" fmla="*/ 0 h 461"/>
                  <a:gd name="T14" fmla="*/ 0 w 520"/>
                  <a:gd name="T15" fmla="*/ 0 h 461"/>
                  <a:gd name="T16" fmla="*/ 0 w 520"/>
                  <a:gd name="T17" fmla="*/ 0 h 461"/>
                  <a:gd name="T18" fmla="*/ 0 w 520"/>
                  <a:gd name="T19" fmla="*/ 0 h 461"/>
                  <a:gd name="T20" fmla="*/ 0 w 520"/>
                  <a:gd name="T21" fmla="*/ 0 h 461"/>
                  <a:gd name="T22" fmla="*/ 0 w 520"/>
                  <a:gd name="T23" fmla="*/ 0 h 461"/>
                  <a:gd name="T24" fmla="*/ 0 w 520"/>
                  <a:gd name="T25" fmla="*/ 0 h 461"/>
                  <a:gd name="T26" fmla="*/ 0 w 520"/>
                  <a:gd name="T27" fmla="*/ 0 h 461"/>
                  <a:gd name="T28" fmla="*/ 0 w 520"/>
                  <a:gd name="T29" fmla="*/ 0 h 461"/>
                  <a:gd name="T30" fmla="*/ 0 w 520"/>
                  <a:gd name="T31" fmla="*/ 0 h 461"/>
                  <a:gd name="T32" fmla="*/ 0 w 520"/>
                  <a:gd name="T33" fmla="*/ 0 h 461"/>
                  <a:gd name="T34" fmla="*/ 0 w 520"/>
                  <a:gd name="T35" fmla="*/ 0 h 461"/>
                  <a:gd name="T36" fmla="*/ 0 w 520"/>
                  <a:gd name="T37" fmla="*/ 0 h 461"/>
                  <a:gd name="T38" fmla="*/ 0 w 520"/>
                  <a:gd name="T39" fmla="*/ 0 h 461"/>
                  <a:gd name="T40" fmla="*/ 0 w 520"/>
                  <a:gd name="T41" fmla="*/ 0 h 461"/>
                  <a:gd name="T42" fmla="*/ 0 w 520"/>
                  <a:gd name="T43" fmla="*/ 0 h 461"/>
                  <a:gd name="T44" fmla="*/ 0 w 520"/>
                  <a:gd name="T45" fmla="*/ 0 h 461"/>
                  <a:gd name="T46" fmla="*/ 0 w 520"/>
                  <a:gd name="T47" fmla="*/ 0 h 461"/>
                  <a:gd name="T48" fmla="*/ 0 w 520"/>
                  <a:gd name="T49" fmla="*/ 0 h 461"/>
                  <a:gd name="T50" fmla="*/ 0 w 520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0"/>
                  <a:gd name="T79" fmla="*/ 0 h 461"/>
                  <a:gd name="T80" fmla="*/ 520 w 520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0" h="461">
                    <a:moveTo>
                      <a:pt x="15" y="236"/>
                    </a:moveTo>
                    <a:lnTo>
                      <a:pt x="15" y="228"/>
                    </a:lnTo>
                    <a:lnTo>
                      <a:pt x="142" y="449"/>
                    </a:lnTo>
                    <a:lnTo>
                      <a:pt x="134" y="445"/>
                    </a:lnTo>
                    <a:lnTo>
                      <a:pt x="386" y="432"/>
                    </a:lnTo>
                    <a:lnTo>
                      <a:pt x="380" y="436"/>
                    </a:lnTo>
                    <a:lnTo>
                      <a:pt x="504" y="217"/>
                    </a:lnTo>
                    <a:lnTo>
                      <a:pt x="504" y="225"/>
                    </a:lnTo>
                    <a:lnTo>
                      <a:pt x="378" y="12"/>
                    </a:lnTo>
                    <a:lnTo>
                      <a:pt x="385" y="16"/>
                    </a:lnTo>
                    <a:lnTo>
                      <a:pt x="133" y="22"/>
                    </a:lnTo>
                    <a:lnTo>
                      <a:pt x="139" y="18"/>
                    </a:lnTo>
                    <a:lnTo>
                      <a:pt x="15" y="236"/>
                    </a:lnTo>
                    <a:close/>
                    <a:moveTo>
                      <a:pt x="125" y="10"/>
                    </a:moveTo>
                    <a:cubicBezTo>
                      <a:pt x="127" y="7"/>
                      <a:pt x="129" y="6"/>
                      <a:pt x="132" y="6"/>
                    </a:cubicBezTo>
                    <a:lnTo>
                      <a:pt x="384" y="0"/>
                    </a:lnTo>
                    <a:cubicBezTo>
                      <a:pt x="387" y="0"/>
                      <a:pt x="390" y="2"/>
                      <a:pt x="391" y="4"/>
                    </a:cubicBezTo>
                    <a:lnTo>
                      <a:pt x="518" y="217"/>
                    </a:lnTo>
                    <a:cubicBezTo>
                      <a:pt x="520" y="220"/>
                      <a:pt x="520" y="223"/>
                      <a:pt x="518" y="225"/>
                    </a:cubicBezTo>
                    <a:lnTo>
                      <a:pt x="394" y="444"/>
                    </a:lnTo>
                    <a:cubicBezTo>
                      <a:pt x="392" y="446"/>
                      <a:pt x="390" y="448"/>
                      <a:pt x="387" y="448"/>
                    </a:cubicBezTo>
                    <a:lnTo>
                      <a:pt x="135" y="461"/>
                    </a:lnTo>
                    <a:cubicBezTo>
                      <a:pt x="132" y="461"/>
                      <a:pt x="129" y="460"/>
                      <a:pt x="128" y="457"/>
                    </a:cubicBezTo>
                    <a:lnTo>
                      <a:pt x="1" y="236"/>
                    </a:lnTo>
                    <a:cubicBezTo>
                      <a:pt x="0" y="234"/>
                      <a:pt x="0" y="231"/>
                      <a:pt x="1" y="228"/>
                    </a:cubicBez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5" name="Freeform 2661"/>
              <p:cNvSpPr>
                <a:spLocks/>
              </p:cNvSpPr>
              <p:nvPr/>
            </p:nvSpPr>
            <p:spPr bwMode="auto">
              <a:xfrm>
                <a:off x="1882" y="1964"/>
                <a:ext cx="77" cy="74"/>
              </a:xfrm>
              <a:custGeom>
                <a:avLst/>
                <a:gdLst>
                  <a:gd name="T0" fmla="*/ 0 w 77"/>
                  <a:gd name="T1" fmla="*/ 37 h 74"/>
                  <a:gd name="T2" fmla="*/ 19 w 77"/>
                  <a:gd name="T3" fmla="*/ 74 h 74"/>
                  <a:gd name="T4" fmla="*/ 58 w 77"/>
                  <a:gd name="T5" fmla="*/ 73 h 74"/>
                  <a:gd name="T6" fmla="*/ 77 w 77"/>
                  <a:gd name="T7" fmla="*/ 35 h 74"/>
                  <a:gd name="T8" fmla="*/ 56 w 77"/>
                  <a:gd name="T9" fmla="*/ 0 h 74"/>
                  <a:gd name="T10" fmla="*/ 18 w 77"/>
                  <a:gd name="T11" fmla="*/ 0 h 74"/>
                  <a:gd name="T12" fmla="*/ 0 w 77"/>
                  <a:gd name="T13" fmla="*/ 37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0" y="37"/>
                    </a:moveTo>
                    <a:lnTo>
                      <a:pt x="19" y="74"/>
                    </a:lnTo>
                    <a:lnTo>
                      <a:pt x="58" y="73"/>
                    </a:lnTo>
                    <a:lnTo>
                      <a:pt x="77" y="35"/>
                    </a:lnTo>
                    <a:lnTo>
                      <a:pt x="56" y="0"/>
                    </a:lnTo>
                    <a:lnTo>
                      <a:pt x="18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6" name="Freeform 2662"/>
              <p:cNvSpPr>
                <a:spLocks/>
              </p:cNvSpPr>
              <p:nvPr/>
            </p:nvSpPr>
            <p:spPr bwMode="auto">
              <a:xfrm>
                <a:off x="1882" y="1964"/>
                <a:ext cx="77" cy="74"/>
              </a:xfrm>
              <a:custGeom>
                <a:avLst/>
                <a:gdLst>
                  <a:gd name="T0" fmla="*/ 0 w 77"/>
                  <a:gd name="T1" fmla="*/ 37 h 74"/>
                  <a:gd name="T2" fmla="*/ 19 w 77"/>
                  <a:gd name="T3" fmla="*/ 74 h 74"/>
                  <a:gd name="T4" fmla="*/ 58 w 77"/>
                  <a:gd name="T5" fmla="*/ 73 h 74"/>
                  <a:gd name="T6" fmla="*/ 77 w 77"/>
                  <a:gd name="T7" fmla="*/ 35 h 74"/>
                  <a:gd name="T8" fmla="*/ 56 w 77"/>
                  <a:gd name="T9" fmla="*/ 0 h 74"/>
                  <a:gd name="T10" fmla="*/ 18 w 77"/>
                  <a:gd name="T11" fmla="*/ 0 h 74"/>
                  <a:gd name="T12" fmla="*/ 0 w 77"/>
                  <a:gd name="T13" fmla="*/ 37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0" y="37"/>
                    </a:moveTo>
                    <a:lnTo>
                      <a:pt x="19" y="74"/>
                    </a:lnTo>
                    <a:lnTo>
                      <a:pt x="58" y="73"/>
                    </a:lnTo>
                    <a:lnTo>
                      <a:pt x="77" y="35"/>
                    </a:lnTo>
                    <a:lnTo>
                      <a:pt x="56" y="0"/>
                    </a:lnTo>
                    <a:lnTo>
                      <a:pt x="18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7" name="Freeform 2663"/>
              <p:cNvSpPr>
                <a:spLocks noEditPoints="1"/>
              </p:cNvSpPr>
              <p:nvPr/>
            </p:nvSpPr>
            <p:spPr bwMode="auto">
              <a:xfrm>
                <a:off x="1881" y="1962"/>
                <a:ext cx="79" cy="77"/>
              </a:xfrm>
              <a:custGeom>
                <a:avLst/>
                <a:gdLst>
                  <a:gd name="T0" fmla="*/ 0 w 520"/>
                  <a:gd name="T1" fmla="*/ 0 h 454"/>
                  <a:gd name="T2" fmla="*/ 0 w 520"/>
                  <a:gd name="T3" fmla="*/ 0 h 454"/>
                  <a:gd name="T4" fmla="*/ 0 w 520"/>
                  <a:gd name="T5" fmla="*/ 0 h 454"/>
                  <a:gd name="T6" fmla="*/ 0 w 520"/>
                  <a:gd name="T7" fmla="*/ 0 h 454"/>
                  <a:gd name="T8" fmla="*/ 0 w 520"/>
                  <a:gd name="T9" fmla="*/ 0 h 454"/>
                  <a:gd name="T10" fmla="*/ 0 w 520"/>
                  <a:gd name="T11" fmla="*/ 0 h 454"/>
                  <a:gd name="T12" fmla="*/ 0 w 520"/>
                  <a:gd name="T13" fmla="*/ 0 h 454"/>
                  <a:gd name="T14" fmla="*/ 0 w 520"/>
                  <a:gd name="T15" fmla="*/ 0 h 454"/>
                  <a:gd name="T16" fmla="*/ 0 w 520"/>
                  <a:gd name="T17" fmla="*/ 0 h 454"/>
                  <a:gd name="T18" fmla="*/ 0 w 520"/>
                  <a:gd name="T19" fmla="*/ 0 h 454"/>
                  <a:gd name="T20" fmla="*/ 0 w 520"/>
                  <a:gd name="T21" fmla="*/ 0 h 454"/>
                  <a:gd name="T22" fmla="*/ 0 w 520"/>
                  <a:gd name="T23" fmla="*/ 0 h 454"/>
                  <a:gd name="T24" fmla="*/ 0 w 520"/>
                  <a:gd name="T25" fmla="*/ 0 h 454"/>
                  <a:gd name="T26" fmla="*/ 0 w 520"/>
                  <a:gd name="T27" fmla="*/ 0 h 454"/>
                  <a:gd name="T28" fmla="*/ 0 w 520"/>
                  <a:gd name="T29" fmla="*/ 0 h 454"/>
                  <a:gd name="T30" fmla="*/ 0 w 520"/>
                  <a:gd name="T31" fmla="*/ 0 h 454"/>
                  <a:gd name="T32" fmla="*/ 0 w 520"/>
                  <a:gd name="T33" fmla="*/ 0 h 454"/>
                  <a:gd name="T34" fmla="*/ 0 w 520"/>
                  <a:gd name="T35" fmla="*/ 0 h 454"/>
                  <a:gd name="T36" fmla="*/ 0 w 520"/>
                  <a:gd name="T37" fmla="*/ 0 h 454"/>
                  <a:gd name="T38" fmla="*/ 0 w 520"/>
                  <a:gd name="T39" fmla="*/ 0 h 454"/>
                  <a:gd name="T40" fmla="*/ 0 w 520"/>
                  <a:gd name="T41" fmla="*/ 0 h 454"/>
                  <a:gd name="T42" fmla="*/ 0 w 520"/>
                  <a:gd name="T43" fmla="*/ 0 h 454"/>
                  <a:gd name="T44" fmla="*/ 0 w 520"/>
                  <a:gd name="T45" fmla="*/ 0 h 454"/>
                  <a:gd name="T46" fmla="*/ 0 w 520"/>
                  <a:gd name="T47" fmla="*/ 0 h 454"/>
                  <a:gd name="T48" fmla="*/ 0 w 520"/>
                  <a:gd name="T49" fmla="*/ 0 h 454"/>
                  <a:gd name="T50" fmla="*/ 0 w 520"/>
                  <a:gd name="T51" fmla="*/ 0 h 45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0"/>
                  <a:gd name="T79" fmla="*/ 0 h 454"/>
                  <a:gd name="T80" fmla="*/ 520 w 520"/>
                  <a:gd name="T81" fmla="*/ 454 h 45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0" h="454">
                    <a:moveTo>
                      <a:pt x="15" y="236"/>
                    </a:moveTo>
                    <a:lnTo>
                      <a:pt x="15" y="228"/>
                    </a:lnTo>
                    <a:lnTo>
                      <a:pt x="142" y="442"/>
                    </a:lnTo>
                    <a:lnTo>
                      <a:pt x="135" y="438"/>
                    </a:lnTo>
                    <a:lnTo>
                      <a:pt x="386" y="433"/>
                    </a:lnTo>
                    <a:lnTo>
                      <a:pt x="379" y="437"/>
                    </a:lnTo>
                    <a:lnTo>
                      <a:pt x="504" y="217"/>
                    </a:lnTo>
                    <a:lnTo>
                      <a:pt x="505" y="226"/>
                    </a:lnTo>
                    <a:lnTo>
                      <a:pt x="370" y="13"/>
                    </a:lnTo>
                    <a:lnTo>
                      <a:pt x="377" y="17"/>
                    </a:lnTo>
                    <a:lnTo>
                      <a:pt x="126" y="22"/>
                    </a:lnTo>
                    <a:lnTo>
                      <a:pt x="133" y="18"/>
                    </a:lnTo>
                    <a:lnTo>
                      <a:pt x="15" y="236"/>
                    </a:lnTo>
                    <a:close/>
                    <a:moveTo>
                      <a:pt x="118" y="10"/>
                    </a:moveTo>
                    <a:cubicBezTo>
                      <a:pt x="120" y="8"/>
                      <a:pt x="122" y="6"/>
                      <a:pt x="125" y="6"/>
                    </a:cubicBezTo>
                    <a:lnTo>
                      <a:pt x="377" y="1"/>
                    </a:lnTo>
                    <a:cubicBezTo>
                      <a:pt x="379" y="0"/>
                      <a:pt x="382" y="2"/>
                      <a:pt x="383" y="4"/>
                    </a:cubicBezTo>
                    <a:lnTo>
                      <a:pt x="518" y="217"/>
                    </a:lnTo>
                    <a:cubicBezTo>
                      <a:pt x="520" y="220"/>
                      <a:pt x="520" y="223"/>
                      <a:pt x="518" y="225"/>
                    </a:cubicBezTo>
                    <a:lnTo>
                      <a:pt x="393" y="445"/>
                    </a:lnTo>
                    <a:cubicBezTo>
                      <a:pt x="391" y="447"/>
                      <a:pt x="389" y="449"/>
                      <a:pt x="386" y="449"/>
                    </a:cubicBezTo>
                    <a:lnTo>
                      <a:pt x="135" y="454"/>
                    </a:lnTo>
                    <a:cubicBezTo>
                      <a:pt x="132" y="454"/>
                      <a:pt x="129" y="453"/>
                      <a:pt x="128" y="450"/>
                    </a:cubicBezTo>
                    <a:lnTo>
                      <a:pt x="1" y="236"/>
                    </a:lnTo>
                    <a:cubicBezTo>
                      <a:pt x="0" y="234"/>
                      <a:pt x="0" y="231"/>
                      <a:pt x="1" y="228"/>
                    </a:cubicBezTo>
                    <a:lnTo>
                      <a:pt x="118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8" name="Freeform 2664"/>
              <p:cNvSpPr>
                <a:spLocks/>
              </p:cNvSpPr>
              <p:nvPr/>
            </p:nvSpPr>
            <p:spPr bwMode="auto">
              <a:xfrm>
                <a:off x="1579" y="2325"/>
                <a:ext cx="77" cy="75"/>
              </a:xfrm>
              <a:custGeom>
                <a:avLst/>
                <a:gdLst>
                  <a:gd name="T0" fmla="*/ 0 w 77"/>
                  <a:gd name="T1" fmla="*/ 38 h 75"/>
                  <a:gd name="T2" fmla="*/ 21 w 77"/>
                  <a:gd name="T3" fmla="*/ 75 h 75"/>
                  <a:gd name="T4" fmla="*/ 59 w 77"/>
                  <a:gd name="T5" fmla="*/ 75 h 75"/>
                  <a:gd name="T6" fmla="*/ 77 w 77"/>
                  <a:gd name="T7" fmla="*/ 38 h 75"/>
                  <a:gd name="T8" fmla="*/ 58 w 77"/>
                  <a:gd name="T9" fmla="*/ 0 h 75"/>
                  <a:gd name="T10" fmla="*/ 19 w 77"/>
                  <a:gd name="T11" fmla="*/ 1 h 75"/>
                  <a:gd name="T12" fmla="*/ 0 w 77"/>
                  <a:gd name="T13" fmla="*/ 38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0" y="38"/>
                    </a:moveTo>
                    <a:lnTo>
                      <a:pt x="21" y="75"/>
                    </a:lnTo>
                    <a:lnTo>
                      <a:pt x="59" y="75"/>
                    </a:lnTo>
                    <a:lnTo>
                      <a:pt x="77" y="38"/>
                    </a:lnTo>
                    <a:lnTo>
                      <a:pt x="58" y="0"/>
                    </a:lnTo>
                    <a:lnTo>
                      <a:pt x="19" y="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9" name="Freeform 2665"/>
              <p:cNvSpPr>
                <a:spLocks/>
              </p:cNvSpPr>
              <p:nvPr/>
            </p:nvSpPr>
            <p:spPr bwMode="auto">
              <a:xfrm>
                <a:off x="1579" y="2325"/>
                <a:ext cx="77" cy="75"/>
              </a:xfrm>
              <a:custGeom>
                <a:avLst/>
                <a:gdLst>
                  <a:gd name="T0" fmla="*/ 0 w 77"/>
                  <a:gd name="T1" fmla="*/ 38 h 75"/>
                  <a:gd name="T2" fmla="*/ 21 w 77"/>
                  <a:gd name="T3" fmla="*/ 75 h 75"/>
                  <a:gd name="T4" fmla="*/ 59 w 77"/>
                  <a:gd name="T5" fmla="*/ 75 h 75"/>
                  <a:gd name="T6" fmla="*/ 77 w 77"/>
                  <a:gd name="T7" fmla="*/ 38 h 75"/>
                  <a:gd name="T8" fmla="*/ 58 w 77"/>
                  <a:gd name="T9" fmla="*/ 0 h 75"/>
                  <a:gd name="T10" fmla="*/ 19 w 77"/>
                  <a:gd name="T11" fmla="*/ 1 h 75"/>
                  <a:gd name="T12" fmla="*/ 0 w 77"/>
                  <a:gd name="T13" fmla="*/ 38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0" y="38"/>
                    </a:moveTo>
                    <a:lnTo>
                      <a:pt x="21" y="75"/>
                    </a:lnTo>
                    <a:lnTo>
                      <a:pt x="59" y="75"/>
                    </a:lnTo>
                    <a:lnTo>
                      <a:pt x="77" y="38"/>
                    </a:lnTo>
                    <a:lnTo>
                      <a:pt x="58" y="0"/>
                    </a:lnTo>
                    <a:lnTo>
                      <a:pt x="19" y="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0" name="Freeform 2666"/>
              <p:cNvSpPr>
                <a:spLocks noEditPoints="1"/>
              </p:cNvSpPr>
              <p:nvPr/>
            </p:nvSpPr>
            <p:spPr bwMode="auto">
              <a:xfrm>
                <a:off x="1578" y="2324"/>
                <a:ext cx="79" cy="78"/>
              </a:xfrm>
              <a:custGeom>
                <a:avLst/>
                <a:gdLst>
                  <a:gd name="T0" fmla="*/ 0 w 520"/>
                  <a:gd name="T1" fmla="*/ 0 h 461"/>
                  <a:gd name="T2" fmla="*/ 0 w 520"/>
                  <a:gd name="T3" fmla="*/ 0 h 461"/>
                  <a:gd name="T4" fmla="*/ 0 w 520"/>
                  <a:gd name="T5" fmla="*/ 0 h 461"/>
                  <a:gd name="T6" fmla="*/ 0 w 520"/>
                  <a:gd name="T7" fmla="*/ 0 h 461"/>
                  <a:gd name="T8" fmla="*/ 0 w 520"/>
                  <a:gd name="T9" fmla="*/ 0 h 461"/>
                  <a:gd name="T10" fmla="*/ 0 w 520"/>
                  <a:gd name="T11" fmla="*/ 0 h 461"/>
                  <a:gd name="T12" fmla="*/ 0 w 520"/>
                  <a:gd name="T13" fmla="*/ 0 h 461"/>
                  <a:gd name="T14" fmla="*/ 0 w 520"/>
                  <a:gd name="T15" fmla="*/ 0 h 461"/>
                  <a:gd name="T16" fmla="*/ 0 w 520"/>
                  <a:gd name="T17" fmla="*/ 0 h 461"/>
                  <a:gd name="T18" fmla="*/ 0 w 520"/>
                  <a:gd name="T19" fmla="*/ 0 h 461"/>
                  <a:gd name="T20" fmla="*/ 0 w 520"/>
                  <a:gd name="T21" fmla="*/ 0 h 461"/>
                  <a:gd name="T22" fmla="*/ 0 w 520"/>
                  <a:gd name="T23" fmla="*/ 0 h 461"/>
                  <a:gd name="T24" fmla="*/ 0 w 520"/>
                  <a:gd name="T25" fmla="*/ 0 h 461"/>
                  <a:gd name="T26" fmla="*/ 0 w 520"/>
                  <a:gd name="T27" fmla="*/ 0 h 461"/>
                  <a:gd name="T28" fmla="*/ 0 w 520"/>
                  <a:gd name="T29" fmla="*/ 0 h 461"/>
                  <a:gd name="T30" fmla="*/ 0 w 520"/>
                  <a:gd name="T31" fmla="*/ 0 h 461"/>
                  <a:gd name="T32" fmla="*/ 0 w 520"/>
                  <a:gd name="T33" fmla="*/ 0 h 461"/>
                  <a:gd name="T34" fmla="*/ 0 w 520"/>
                  <a:gd name="T35" fmla="*/ 0 h 461"/>
                  <a:gd name="T36" fmla="*/ 0 w 520"/>
                  <a:gd name="T37" fmla="*/ 0 h 461"/>
                  <a:gd name="T38" fmla="*/ 0 w 520"/>
                  <a:gd name="T39" fmla="*/ 0 h 461"/>
                  <a:gd name="T40" fmla="*/ 0 w 520"/>
                  <a:gd name="T41" fmla="*/ 0 h 461"/>
                  <a:gd name="T42" fmla="*/ 0 w 520"/>
                  <a:gd name="T43" fmla="*/ 0 h 461"/>
                  <a:gd name="T44" fmla="*/ 0 w 520"/>
                  <a:gd name="T45" fmla="*/ 0 h 461"/>
                  <a:gd name="T46" fmla="*/ 0 w 520"/>
                  <a:gd name="T47" fmla="*/ 0 h 461"/>
                  <a:gd name="T48" fmla="*/ 0 w 520"/>
                  <a:gd name="T49" fmla="*/ 0 h 461"/>
                  <a:gd name="T50" fmla="*/ 0 w 520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0"/>
                  <a:gd name="T79" fmla="*/ 0 h 461"/>
                  <a:gd name="T80" fmla="*/ 520 w 520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0" h="461">
                    <a:moveTo>
                      <a:pt x="16" y="236"/>
                    </a:moveTo>
                    <a:lnTo>
                      <a:pt x="15" y="228"/>
                    </a:lnTo>
                    <a:lnTo>
                      <a:pt x="149" y="449"/>
                    </a:lnTo>
                    <a:lnTo>
                      <a:pt x="142" y="445"/>
                    </a:lnTo>
                    <a:lnTo>
                      <a:pt x="394" y="440"/>
                    </a:lnTo>
                    <a:lnTo>
                      <a:pt x="387" y="444"/>
                    </a:lnTo>
                    <a:lnTo>
                      <a:pt x="505" y="226"/>
                    </a:lnTo>
                    <a:lnTo>
                      <a:pt x="505" y="233"/>
                    </a:lnTo>
                    <a:lnTo>
                      <a:pt x="378" y="13"/>
                    </a:lnTo>
                    <a:lnTo>
                      <a:pt x="385" y="17"/>
                    </a:lnTo>
                    <a:lnTo>
                      <a:pt x="133" y="22"/>
                    </a:lnTo>
                    <a:lnTo>
                      <a:pt x="140" y="18"/>
                    </a:lnTo>
                    <a:lnTo>
                      <a:pt x="16" y="236"/>
                    </a:lnTo>
                    <a:close/>
                    <a:moveTo>
                      <a:pt x="126" y="10"/>
                    </a:moveTo>
                    <a:cubicBezTo>
                      <a:pt x="127" y="7"/>
                      <a:pt x="130" y="6"/>
                      <a:pt x="133" y="6"/>
                    </a:cubicBezTo>
                    <a:lnTo>
                      <a:pt x="385" y="1"/>
                    </a:lnTo>
                    <a:cubicBezTo>
                      <a:pt x="388" y="0"/>
                      <a:pt x="391" y="2"/>
                      <a:pt x="392" y="5"/>
                    </a:cubicBezTo>
                    <a:lnTo>
                      <a:pt x="519" y="226"/>
                    </a:lnTo>
                    <a:cubicBezTo>
                      <a:pt x="520" y="228"/>
                      <a:pt x="520" y="231"/>
                      <a:pt x="519" y="233"/>
                    </a:cubicBezTo>
                    <a:lnTo>
                      <a:pt x="402" y="452"/>
                    </a:lnTo>
                    <a:cubicBezTo>
                      <a:pt x="400" y="454"/>
                      <a:pt x="398" y="456"/>
                      <a:pt x="395" y="456"/>
                    </a:cubicBezTo>
                    <a:lnTo>
                      <a:pt x="143" y="461"/>
                    </a:lnTo>
                    <a:cubicBezTo>
                      <a:pt x="140" y="461"/>
                      <a:pt x="137" y="460"/>
                      <a:pt x="136" y="457"/>
                    </a:cubicBezTo>
                    <a:lnTo>
                      <a:pt x="2" y="237"/>
                    </a:lnTo>
                    <a:cubicBezTo>
                      <a:pt x="0" y="234"/>
                      <a:pt x="0" y="231"/>
                      <a:pt x="2" y="228"/>
                    </a:cubicBezTo>
                    <a:lnTo>
                      <a:pt x="126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1" name="Freeform 2667"/>
              <p:cNvSpPr>
                <a:spLocks/>
              </p:cNvSpPr>
              <p:nvPr/>
            </p:nvSpPr>
            <p:spPr bwMode="auto">
              <a:xfrm>
                <a:off x="1638" y="2128"/>
                <a:ext cx="77" cy="75"/>
              </a:xfrm>
              <a:custGeom>
                <a:avLst/>
                <a:gdLst>
                  <a:gd name="T0" fmla="*/ 0 w 77"/>
                  <a:gd name="T1" fmla="*/ 37 h 75"/>
                  <a:gd name="T2" fmla="*/ 19 w 77"/>
                  <a:gd name="T3" fmla="*/ 75 h 75"/>
                  <a:gd name="T4" fmla="*/ 58 w 77"/>
                  <a:gd name="T5" fmla="*/ 74 h 75"/>
                  <a:gd name="T6" fmla="*/ 77 w 77"/>
                  <a:gd name="T7" fmla="*/ 36 h 75"/>
                  <a:gd name="T8" fmla="*/ 56 w 77"/>
                  <a:gd name="T9" fmla="*/ 0 h 75"/>
                  <a:gd name="T10" fmla="*/ 18 w 77"/>
                  <a:gd name="T11" fmla="*/ 1 h 75"/>
                  <a:gd name="T12" fmla="*/ 0 w 77"/>
                  <a:gd name="T13" fmla="*/ 37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0" y="37"/>
                    </a:moveTo>
                    <a:lnTo>
                      <a:pt x="19" y="75"/>
                    </a:lnTo>
                    <a:lnTo>
                      <a:pt x="58" y="74"/>
                    </a:lnTo>
                    <a:lnTo>
                      <a:pt x="77" y="36"/>
                    </a:lnTo>
                    <a:lnTo>
                      <a:pt x="56" y="0"/>
                    </a:lnTo>
                    <a:lnTo>
                      <a:pt x="18" y="1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2" name="Freeform 2668"/>
              <p:cNvSpPr>
                <a:spLocks/>
              </p:cNvSpPr>
              <p:nvPr/>
            </p:nvSpPr>
            <p:spPr bwMode="auto">
              <a:xfrm>
                <a:off x="1638" y="2128"/>
                <a:ext cx="77" cy="75"/>
              </a:xfrm>
              <a:custGeom>
                <a:avLst/>
                <a:gdLst>
                  <a:gd name="T0" fmla="*/ 0 w 77"/>
                  <a:gd name="T1" fmla="*/ 37 h 75"/>
                  <a:gd name="T2" fmla="*/ 19 w 77"/>
                  <a:gd name="T3" fmla="*/ 75 h 75"/>
                  <a:gd name="T4" fmla="*/ 58 w 77"/>
                  <a:gd name="T5" fmla="*/ 74 h 75"/>
                  <a:gd name="T6" fmla="*/ 77 w 77"/>
                  <a:gd name="T7" fmla="*/ 36 h 75"/>
                  <a:gd name="T8" fmla="*/ 56 w 77"/>
                  <a:gd name="T9" fmla="*/ 0 h 75"/>
                  <a:gd name="T10" fmla="*/ 18 w 77"/>
                  <a:gd name="T11" fmla="*/ 1 h 75"/>
                  <a:gd name="T12" fmla="*/ 0 w 77"/>
                  <a:gd name="T13" fmla="*/ 37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0" y="37"/>
                    </a:moveTo>
                    <a:lnTo>
                      <a:pt x="19" y="75"/>
                    </a:lnTo>
                    <a:lnTo>
                      <a:pt x="58" y="74"/>
                    </a:lnTo>
                    <a:lnTo>
                      <a:pt x="77" y="36"/>
                    </a:lnTo>
                    <a:lnTo>
                      <a:pt x="56" y="0"/>
                    </a:lnTo>
                    <a:lnTo>
                      <a:pt x="18" y="1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3" name="Freeform 2669"/>
              <p:cNvSpPr>
                <a:spLocks noEditPoints="1"/>
              </p:cNvSpPr>
              <p:nvPr/>
            </p:nvSpPr>
            <p:spPr bwMode="auto">
              <a:xfrm>
                <a:off x="1637" y="2126"/>
                <a:ext cx="79" cy="78"/>
              </a:xfrm>
              <a:custGeom>
                <a:avLst/>
                <a:gdLst>
                  <a:gd name="T0" fmla="*/ 0 w 520"/>
                  <a:gd name="T1" fmla="*/ 0 h 460"/>
                  <a:gd name="T2" fmla="*/ 0 w 520"/>
                  <a:gd name="T3" fmla="*/ 0 h 460"/>
                  <a:gd name="T4" fmla="*/ 0 w 520"/>
                  <a:gd name="T5" fmla="*/ 0 h 460"/>
                  <a:gd name="T6" fmla="*/ 0 w 520"/>
                  <a:gd name="T7" fmla="*/ 0 h 460"/>
                  <a:gd name="T8" fmla="*/ 0 w 520"/>
                  <a:gd name="T9" fmla="*/ 0 h 460"/>
                  <a:gd name="T10" fmla="*/ 0 w 520"/>
                  <a:gd name="T11" fmla="*/ 0 h 460"/>
                  <a:gd name="T12" fmla="*/ 0 w 520"/>
                  <a:gd name="T13" fmla="*/ 0 h 460"/>
                  <a:gd name="T14" fmla="*/ 0 w 520"/>
                  <a:gd name="T15" fmla="*/ 0 h 460"/>
                  <a:gd name="T16" fmla="*/ 0 w 520"/>
                  <a:gd name="T17" fmla="*/ 0 h 460"/>
                  <a:gd name="T18" fmla="*/ 0 w 520"/>
                  <a:gd name="T19" fmla="*/ 0 h 460"/>
                  <a:gd name="T20" fmla="*/ 0 w 520"/>
                  <a:gd name="T21" fmla="*/ 0 h 460"/>
                  <a:gd name="T22" fmla="*/ 0 w 520"/>
                  <a:gd name="T23" fmla="*/ 0 h 460"/>
                  <a:gd name="T24" fmla="*/ 0 w 520"/>
                  <a:gd name="T25" fmla="*/ 0 h 460"/>
                  <a:gd name="T26" fmla="*/ 0 w 520"/>
                  <a:gd name="T27" fmla="*/ 0 h 460"/>
                  <a:gd name="T28" fmla="*/ 0 w 520"/>
                  <a:gd name="T29" fmla="*/ 0 h 460"/>
                  <a:gd name="T30" fmla="*/ 0 w 520"/>
                  <a:gd name="T31" fmla="*/ 0 h 460"/>
                  <a:gd name="T32" fmla="*/ 0 w 520"/>
                  <a:gd name="T33" fmla="*/ 0 h 460"/>
                  <a:gd name="T34" fmla="*/ 0 w 520"/>
                  <a:gd name="T35" fmla="*/ 0 h 460"/>
                  <a:gd name="T36" fmla="*/ 0 w 520"/>
                  <a:gd name="T37" fmla="*/ 0 h 460"/>
                  <a:gd name="T38" fmla="*/ 0 w 520"/>
                  <a:gd name="T39" fmla="*/ 0 h 460"/>
                  <a:gd name="T40" fmla="*/ 0 w 520"/>
                  <a:gd name="T41" fmla="*/ 0 h 460"/>
                  <a:gd name="T42" fmla="*/ 0 w 520"/>
                  <a:gd name="T43" fmla="*/ 0 h 460"/>
                  <a:gd name="T44" fmla="*/ 0 w 520"/>
                  <a:gd name="T45" fmla="*/ 0 h 460"/>
                  <a:gd name="T46" fmla="*/ 0 w 520"/>
                  <a:gd name="T47" fmla="*/ 0 h 460"/>
                  <a:gd name="T48" fmla="*/ 0 w 520"/>
                  <a:gd name="T49" fmla="*/ 0 h 460"/>
                  <a:gd name="T50" fmla="*/ 0 w 520"/>
                  <a:gd name="T51" fmla="*/ 0 h 4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0"/>
                  <a:gd name="T79" fmla="*/ 0 h 460"/>
                  <a:gd name="T80" fmla="*/ 520 w 520"/>
                  <a:gd name="T81" fmla="*/ 460 h 4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0" h="460">
                    <a:moveTo>
                      <a:pt x="16" y="235"/>
                    </a:moveTo>
                    <a:lnTo>
                      <a:pt x="16" y="227"/>
                    </a:lnTo>
                    <a:lnTo>
                      <a:pt x="143" y="448"/>
                    </a:lnTo>
                    <a:lnTo>
                      <a:pt x="135" y="444"/>
                    </a:lnTo>
                    <a:lnTo>
                      <a:pt x="388" y="439"/>
                    </a:lnTo>
                    <a:lnTo>
                      <a:pt x="381" y="443"/>
                    </a:lnTo>
                    <a:lnTo>
                      <a:pt x="505" y="217"/>
                    </a:lnTo>
                    <a:lnTo>
                      <a:pt x="505" y="225"/>
                    </a:lnTo>
                    <a:lnTo>
                      <a:pt x="372" y="12"/>
                    </a:lnTo>
                    <a:lnTo>
                      <a:pt x="379" y="16"/>
                    </a:lnTo>
                    <a:lnTo>
                      <a:pt x="126" y="21"/>
                    </a:lnTo>
                    <a:lnTo>
                      <a:pt x="133" y="17"/>
                    </a:lnTo>
                    <a:lnTo>
                      <a:pt x="16" y="235"/>
                    </a:lnTo>
                    <a:close/>
                    <a:moveTo>
                      <a:pt x="119" y="9"/>
                    </a:moveTo>
                    <a:cubicBezTo>
                      <a:pt x="121" y="7"/>
                      <a:pt x="123" y="5"/>
                      <a:pt x="126" y="5"/>
                    </a:cubicBezTo>
                    <a:lnTo>
                      <a:pt x="378" y="0"/>
                    </a:lnTo>
                    <a:cubicBezTo>
                      <a:pt x="381" y="0"/>
                      <a:pt x="384" y="1"/>
                      <a:pt x="385" y="3"/>
                    </a:cubicBezTo>
                    <a:lnTo>
                      <a:pt x="519" y="216"/>
                    </a:lnTo>
                    <a:cubicBezTo>
                      <a:pt x="520" y="219"/>
                      <a:pt x="520" y="222"/>
                      <a:pt x="519" y="224"/>
                    </a:cubicBezTo>
                    <a:lnTo>
                      <a:pt x="395" y="451"/>
                    </a:lnTo>
                    <a:cubicBezTo>
                      <a:pt x="393" y="453"/>
                      <a:pt x="391" y="455"/>
                      <a:pt x="388" y="455"/>
                    </a:cubicBezTo>
                    <a:lnTo>
                      <a:pt x="136" y="460"/>
                    </a:lnTo>
                    <a:cubicBezTo>
                      <a:pt x="133" y="460"/>
                      <a:pt x="130" y="459"/>
                      <a:pt x="129" y="456"/>
                    </a:cubicBezTo>
                    <a:lnTo>
                      <a:pt x="2" y="235"/>
                    </a:lnTo>
                    <a:cubicBezTo>
                      <a:pt x="0" y="233"/>
                      <a:pt x="0" y="230"/>
                      <a:pt x="2" y="228"/>
                    </a:cubicBez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4" name="Freeform 2670"/>
              <p:cNvSpPr>
                <a:spLocks/>
              </p:cNvSpPr>
              <p:nvPr/>
            </p:nvSpPr>
            <p:spPr bwMode="auto">
              <a:xfrm>
                <a:off x="1579" y="2245"/>
                <a:ext cx="77" cy="75"/>
              </a:xfrm>
              <a:custGeom>
                <a:avLst/>
                <a:gdLst>
                  <a:gd name="T0" fmla="*/ 0 w 77"/>
                  <a:gd name="T1" fmla="*/ 39 h 75"/>
                  <a:gd name="T2" fmla="*/ 19 w 77"/>
                  <a:gd name="T3" fmla="*/ 75 h 75"/>
                  <a:gd name="T4" fmla="*/ 57 w 77"/>
                  <a:gd name="T5" fmla="*/ 74 h 75"/>
                  <a:gd name="T6" fmla="*/ 77 w 77"/>
                  <a:gd name="T7" fmla="*/ 37 h 75"/>
                  <a:gd name="T8" fmla="*/ 57 w 77"/>
                  <a:gd name="T9" fmla="*/ 0 h 75"/>
                  <a:gd name="T10" fmla="*/ 19 w 77"/>
                  <a:gd name="T11" fmla="*/ 2 h 75"/>
                  <a:gd name="T12" fmla="*/ 0 w 77"/>
                  <a:gd name="T13" fmla="*/ 39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0" y="39"/>
                    </a:moveTo>
                    <a:lnTo>
                      <a:pt x="19" y="75"/>
                    </a:lnTo>
                    <a:lnTo>
                      <a:pt x="57" y="74"/>
                    </a:lnTo>
                    <a:lnTo>
                      <a:pt x="77" y="37"/>
                    </a:lnTo>
                    <a:lnTo>
                      <a:pt x="57" y="0"/>
                    </a:lnTo>
                    <a:lnTo>
                      <a:pt x="19" y="2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5" name="Freeform 2671"/>
              <p:cNvSpPr>
                <a:spLocks/>
              </p:cNvSpPr>
              <p:nvPr/>
            </p:nvSpPr>
            <p:spPr bwMode="auto">
              <a:xfrm>
                <a:off x="1579" y="2245"/>
                <a:ext cx="77" cy="75"/>
              </a:xfrm>
              <a:custGeom>
                <a:avLst/>
                <a:gdLst>
                  <a:gd name="T0" fmla="*/ 0 w 77"/>
                  <a:gd name="T1" fmla="*/ 39 h 75"/>
                  <a:gd name="T2" fmla="*/ 19 w 77"/>
                  <a:gd name="T3" fmla="*/ 75 h 75"/>
                  <a:gd name="T4" fmla="*/ 57 w 77"/>
                  <a:gd name="T5" fmla="*/ 74 h 75"/>
                  <a:gd name="T6" fmla="*/ 77 w 77"/>
                  <a:gd name="T7" fmla="*/ 37 h 75"/>
                  <a:gd name="T8" fmla="*/ 57 w 77"/>
                  <a:gd name="T9" fmla="*/ 0 h 75"/>
                  <a:gd name="T10" fmla="*/ 19 w 77"/>
                  <a:gd name="T11" fmla="*/ 2 h 75"/>
                  <a:gd name="T12" fmla="*/ 0 w 77"/>
                  <a:gd name="T13" fmla="*/ 39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0" y="39"/>
                    </a:moveTo>
                    <a:lnTo>
                      <a:pt x="19" y="75"/>
                    </a:lnTo>
                    <a:lnTo>
                      <a:pt x="57" y="74"/>
                    </a:lnTo>
                    <a:lnTo>
                      <a:pt x="77" y="37"/>
                    </a:lnTo>
                    <a:lnTo>
                      <a:pt x="57" y="0"/>
                    </a:lnTo>
                    <a:lnTo>
                      <a:pt x="19" y="2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6" name="Freeform 2672"/>
              <p:cNvSpPr>
                <a:spLocks noEditPoints="1"/>
              </p:cNvSpPr>
              <p:nvPr/>
            </p:nvSpPr>
            <p:spPr bwMode="auto">
              <a:xfrm>
                <a:off x="1577" y="2244"/>
                <a:ext cx="80" cy="78"/>
              </a:xfrm>
              <a:custGeom>
                <a:avLst/>
                <a:gdLst>
                  <a:gd name="T0" fmla="*/ 0 w 520"/>
                  <a:gd name="T1" fmla="*/ 0 h 461"/>
                  <a:gd name="T2" fmla="*/ 0 w 520"/>
                  <a:gd name="T3" fmla="*/ 0 h 461"/>
                  <a:gd name="T4" fmla="*/ 0 w 520"/>
                  <a:gd name="T5" fmla="*/ 0 h 461"/>
                  <a:gd name="T6" fmla="*/ 0 w 520"/>
                  <a:gd name="T7" fmla="*/ 0 h 461"/>
                  <a:gd name="T8" fmla="*/ 0 w 520"/>
                  <a:gd name="T9" fmla="*/ 0 h 461"/>
                  <a:gd name="T10" fmla="*/ 0 w 520"/>
                  <a:gd name="T11" fmla="*/ 0 h 461"/>
                  <a:gd name="T12" fmla="*/ 0 w 520"/>
                  <a:gd name="T13" fmla="*/ 0 h 461"/>
                  <a:gd name="T14" fmla="*/ 0 w 520"/>
                  <a:gd name="T15" fmla="*/ 0 h 461"/>
                  <a:gd name="T16" fmla="*/ 0 w 520"/>
                  <a:gd name="T17" fmla="*/ 0 h 461"/>
                  <a:gd name="T18" fmla="*/ 0 w 520"/>
                  <a:gd name="T19" fmla="*/ 0 h 461"/>
                  <a:gd name="T20" fmla="*/ 0 w 520"/>
                  <a:gd name="T21" fmla="*/ 0 h 461"/>
                  <a:gd name="T22" fmla="*/ 0 w 520"/>
                  <a:gd name="T23" fmla="*/ 0 h 461"/>
                  <a:gd name="T24" fmla="*/ 0 w 520"/>
                  <a:gd name="T25" fmla="*/ 0 h 461"/>
                  <a:gd name="T26" fmla="*/ 0 w 520"/>
                  <a:gd name="T27" fmla="*/ 0 h 461"/>
                  <a:gd name="T28" fmla="*/ 0 w 520"/>
                  <a:gd name="T29" fmla="*/ 0 h 461"/>
                  <a:gd name="T30" fmla="*/ 0 w 520"/>
                  <a:gd name="T31" fmla="*/ 0 h 461"/>
                  <a:gd name="T32" fmla="*/ 0 w 520"/>
                  <a:gd name="T33" fmla="*/ 0 h 461"/>
                  <a:gd name="T34" fmla="*/ 0 w 520"/>
                  <a:gd name="T35" fmla="*/ 0 h 461"/>
                  <a:gd name="T36" fmla="*/ 0 w 520"/>
                  <a:gd name="T37" fmla="*/ 0 h 461"/>
                  <a:gd name="T38" fmla="*/ 0 w 520"/>
                  <a:gd name="T39" fmla="*/ 0 h 461"/>
                  <a:gd name="T40" fmla="*/ 0 w 520"/>
                  <a:gd name="T41" fmla="*/ 0 h 461"/>
                  <a:gd name="T42" fmla="*/ 0 w 520"/>
                  <a:gd name="T43" fmla="*/ 0 h 461"/>
                  <a:gd name="T44" fmla="*/ 0 w 520"/>
                  <a:gd name="T45" fmla="*/ 0 h 461"/>
                  <a:gd name="T46" fmla="*/ 0 w 520"/>
                  <a:gd name="T47" fmla="*/ 0 h 461"/>
                  <a:gd name="T48" fmla="*/ 0 w 520"/>
                  <a:gd name="T49" fmla="*/ 0 h 461"/>
                  <a:gd name="T50" fmla="*/ 0 w 520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0"/>
                  <a:gd name="T79" fmla="*/ 0 h 461"/>
                  <a:gd name="T80" fmla="*/ 520 w 520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0" h="461">
                    <a:moveTo>
                      <a:pt x="15" y="242"/>
                    </a:moveTo>
                    <a:lnTo>
                      <a:pt x="15" y="234"/>
                    </a:lnTo>
                    <a:lnTo>
                      <a:pt x="142" y="448"/>
                    </a:lnTo>
                    <a:lnTo>
                      <a:pt x="135" y="444"/>
                    </a:lnTo>
                    <a:lnTo>
                      <a:pt x="387" y="439"/>
                    </a:lnTo>
                    <a:lnTo>
                      <a:pt x="380" y="443"/>
                    </a:lnTo>
                    <a:lnTo>
                      <a:pt x="505" y="224"/>
                    </a:lnTo>
                    <a:lnTo>
                      <a:pt x="505" y="232"/>
                    </a:lnTo>
                    <a:lnTo>
                      <a:pt x="378" y="12"/>
                    </a:lnTo>
                    <a:lnTo>
                      <a:pt x="385" y="16"/>
                    </a:lnTo>
                    <a:lnTo>
                      <a:pt x="134" y="28"/>
                    </a:lnTo>
                    <a:lnTo>
                      <a:pt x="141" y="24"/>
                    </a:lnTo>
                    <a:lnTo>
                      <a:pt x="15" y="242"/>
                    </a:lnTo>
                    <a:close/>
                    <a:moveTo>
                      <a:pt x="127" y="16"/>
                    </a:moveTo>
                    <a:cubicBezTo>
                      <a:pt x="128" y="14"/>
                      <a:pt x="131" y="12"/>
                      <a:pt x="134" y="12"/>
                    </a:cubicBezTo>
                    <a:lnTo>
                      <a:pt x="385" y="0"/>
                    </a:lnTo>
                    <a:cubicBezTo>
                      <a:pt x="388" y="0"/>
                      <a:pt x="390" y="1"/>
                      <a:pt x="392" y="4"/>
                    </a:cubicBezTo>
                    <a:lnTo>
                      <a:pt x="519" y="224"/>
                    </a:lnTo>
                    <a:cubicBezTo>
                      <a:pt x="520" y="226"/>
                      <a:pt x="520" y="229"/>
                      <a:pt x="519" y="232"/>
                    </a:cubicBezTo>
                    <a:lnTo>
                      <a:pt x="394" y="451"/>
                    </a:lnTo>
                    <a:cubicBezTo>
                      <a:pt x="393" y="453"/>
                      <a:pt x="390" y="455"/>
                      <a:pt x="388" y="455"/>
                    </a:cubicBezTo>
                    <a:lnTo>
                      <a:pt x="135" y="460"/>
                    </a:lnTo>
                    <a:cubicBezTo>
                      <a:pt x="133" y="461"/>
                      <a:pt x="130" y="459"/>
                      <a:pt x="128" y="457"/>
                    </a:cubicBezTo>
                    <a:lnTo>
                      <a:pt x="2" y="242"/>
                    </a:lnTo>
                    <a:cubicBezTo>
                      <a:pt x="0" y="240"/>
                      <a:pt x="0" y="237"/>
                      <a:pt x="2" y="234"/>
                    </a:cubicBezTo>
                    <a:lnTo>
                      <a:pt x="127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7" name="Freeform 2673"/>
              <p:cNvSpPr>
                <a:spLocks/>
              </p:cNvSpPr>
              <p:nvPr/>
            </p:nvSpPr>
            <p:spPr bwMode="auto">
              <a:xfrm>
                <a:off x="1699" y="2085"/>
                <a:ext cx="76" cy="75"/>
              </a:xfrm>
              <a:custGeom>
                <a:avLst/>
                <a:gdLst>
                  <a:gd name="T0" fmla="*/ 0 w 76"/>
                  <a:gd name="T1" fmla="*/ 38 h 75"/>
                  <a:gd name="T2" fmla="*/ 19 w 76"/>
                  <a:gd name="T3" fmla="*/ 75 h 75"/>
                  <a:gd name="T4" fmla="*/ 57 w 76"/>
                  <a:gd name="T5" fmla="*/ 74 h 75"/>
                  <a:gd name="T6" fmla="*/ 76 w 76"/>
                  <a:gd name="T7" fmla="*/ 37 h 75"/>
                  <a:gd name="T8" fmla="*/ 56 w 76"/>
                  <a:gd name="T9" fmla="*/ 0 h 75"/>
                  <a:gd name="T10" fmla="*/ 18 w 76"/>
                  <a:gd name="T11" fmla="*/ 1 h 75"/>
                  <a:gd name="T12" fmla="*/ 0 w 76"/>
                  <a:gd name="T13" fmla="*/ 38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5"/>
                  <a:gd name="T23" fmla="*/ 76 w 76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5">
                    <a:moveTo>
                      <a:pt x="0" y="38"/>
                    </a:moveTo>
                    <a:lnTo>
                      <a:pt x="19" y="75"/>
                    </a:lnTo>
                    <a:lnTo>
                      <a:pt x="57" y="74"/>
                    </a:lnTo>
                    <a:lnTo>
                      <a:pt x="76" y="37"/>
                    </a:lnTo>
                    <a:lnTo>
                      <a:pt x="56" y="0"/>
                    </a:lnTo>
                    <a:lnTo>
                      <a:pt x="18" y="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8" name="Freeform 2674"/>
              <p:cNvSpPr>
                <a:spLocks/>
              </p:cNvSpPr>
              <p:nvPr/>
            </p:nvSpPr>
            <p:spPr bwMode="auto">
              <a:xfrm>
                <a:off x="1699" y="2085"/>
                <a:ext cx="76" cy="75"/>
              </a:xfrm>
              <a:custGeom>
                <a:avLst/>
                <a:gdLst>
                  <a:gd name="T0" fmla="*/ 0 w 76"/>
                  <a:gd name="T1" fmla="*/ 38 h 75"/>
                  <a:gd name="T2" fmla="*/ 19 w 76"/>
                  <a:gd name="T3" fmla="*/ 75 h 75"/>
                  <a:gd name="T4" fmla="*/ 57 w 76"/>
                  <a:gd name="T5" fmla="*/ 74 h 75"/>
                  <a:gd name="T6" fmla="*/ 76 w 76"/>
                  <a:gd name="T7" fmla="*/ 37 h 75"/>
                  <a:gd name="T8" fmla="*/ 56 w 76"/>
                  <a:gd name="T9" fmla="*/ 0 h 75"/>
                  <a:gd name="T10" fmla="*/ 18 w 76"/>
                  <a:gd name="T11" fmla="*/ 1 h 75"/>
                  <a:gd name="T12" fmla="*/ 0 w 76"/>
                  <a:gd name="T13" fmla="*/ 38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5"/>
                  <a:gd name="T23" fmla="*/ 76 w 76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5">
                    <a:moveTo>
                      <a:pt x="0" y="38"/>
                    </a:moveTo>
                    <a:lnTo>
                      <a:pt x="19" y="75"/>
                    </a:lnTo>
                    <a:lnTo>
                      <a:pt x="57" y="74"/>
                    </a:lnTo>
                    <a:lnTo>
                      <a:pt x="76" y="37"/>
                    </a:lnTo>
                    <a:lnTo>
                      <a:pt x="56" y="0"/>
                    </a:lnTo>
                    <a:lnTo>
                      <a:pt x="18" y="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9" name="Freeform 2675"/>
              <p:cNvSpPr>
                <a:spLocks noEditPoints="1"/>
              </p:cNvSpPr>
              <p:nvPr/>
            </p:nvSpPr>
            <p:spPr bwMode="auto">
              <a:xfrm>
                <a:off x="1697" y="2084"/>
                <a:ext cx="80" cy="77"/>
              </a:xfrm>
              <a:custGeom>
                <a:avLst/>
                <a:gdLst>
                  <a:gd name="T0" fmla="*/ 0 w 520"/>
                  <a:gd name="T1" fmla="*/ 0 h 460"/>
                  <a:gd name="T2" fmla="*/ 0 w 520"/>
                  <a:gd name="T3" fmla="*/ 0 h 460"/>
                  <a:gd name="T4" fmla="*/ 0 w 520"/>
                  <a:gd name="T5" fmla="*/ 0 h 460"/>
                  <a:gd name="T6" fmla="*/ 0 w 520"/>
                  <a:gd name="T7" fmla="*/ 0 h 460"/>
                  <a:gd name="T8" fmla="*/ 0 w 520"/>
                  <a:gd name="T9" fmla="*/ 0 h 460"/>
                  <a:gd name="T10" fmla="*/ 0 w 520"/>
                  <a:gd name="T11" fmla="*/ 0 h 460"/>
                  <a:gd name="T12" fmla="*/ 0 w 520"/>
                  <a:gd name="T13" fmla="*/ 0 h 460"/>
                  <a:gd name="T14" fmla="*/ 0 w 520"/>
                  <a:gd name="T15" fmla="*/ 0 h 460"/>
                  <a:gd name="T16" fmla="*/ 0 w 520"/>
                  <a:gd name="T17" fmla="*/ 0 h 460"/>
                  <a:gd name="T18" fmla="*/ 0 w 520"/>
                  <a:gd name="T19" fmla="*/ 0 h 460"/>
                  <a:gd name="T20" fmla="*/ 0 w 520"/>
                  <a:gd name="T21" fmla="*/ 0 h 460"/>
                  <a:gd name="T22" fmla="*/ 0 w 520"/>
                  <a:gd name="T23" fmla="*/ 0 h 460"/>
                  <a:gd name="T24" fmla="*/ 0 w 520"/>
                  <a:gd name="T25" fmla="*/ 0 h 460"/>
                  <a:gd name="T26" fmla="*/ 0 w 520"/>
                  <a:gd name="T27" fmla="*/ 0 h 460"/>
                  <a:gd name="T28" fmla="*/ 0 w 520"/>
                  <a:gd name="T29" fmla="*/ 0 h 460"/>
                  <a:gd name="T30" fmla="*/ 0 w 520"/>
                  <a:gd name="T31" fmla="*/ 0 h 460"/>
                  <a:gd name="T32" fmla="*/ 0 w 520"/>
                  <a:gd name="T33" fmla="*/ 0 h 460"/>
                  <a:gd name="T34" fmla="*/ 0 w 520"/>
                  <a:gd name="T35" fmla="*/ 0 h 460"/>
                  <a:gd name="T36" fmla="*/ 0 w 520"/>
                  <a:gd name="T37" fmla="*/ 0 h 460"/>
                  <a:gd name="T38" fmla="*/ 0 w 520"/>
                  <a:gd name="T39" fmla="*/ 0 h 460"/>
                  <a:gd name="T40" fmla="*/ 0 w 520"/>
                  <a:gd name="T41" fmla="*/ 0 h 460"/>
                  <a:gd name="T42" fmla="*/ 0 w 520"/>
                  <a:gd name="T43" fmla="*/ 0 h 460"/>
                  <a:gd name="T44" fmla="*/ 0 w 520"/>
                  <a:gd name="T45" fmla="*/ 0 h 460"/>
                  <a:gd name="T46" fmla="*/ 0 w 520"/>
                  <a:gd name="T47" fmla="*/ 0 h 460"/>
                  <a:gd name="T48" fmla="*/ 0 w 520"/>
                  <a:gd name="T49" fmla="*/ 0 h 460"/>
                  <a:gd name="T50" fmla="*/ 0 w 520"/>
                  <a:gd name="T51" fmla="*/ 0 h 4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0"/>
                  <a:gd name="T79" fmla="*/ 0 h 460"/>
                  <a:gd name="T80" fmla="*/ 520 w 520"/>
                  <a:gd name="T81" fmla="*/ 460 h 4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0" h="460">
                    <a:moveTo>
                      <a:pt x="15" y="235"/>
                    </a:moveTo>
                    <a:lnTo>
                      <a:pt x="15" y="228"/>
                    </a:lnTo>
                    <a:lnTo>
                      <a:pt x="142" y="447"/>
                    </a:lnTo>
                    <a:lnTo>
                      <a:pt x="135" y="443"/>
                    </a:lnTo>
                    <a:lnTo>
                      <a:pt x="387" y="438"/>
                    </a:lnTo>
                    <a:lnTo>
                      <a:pt x="380" y="442"/>
                    </a:lnTo>
                    <a:lnTo>
                      <a:pt x="505" y="224"/>
                    </a:lnTo>
                    <a:lnTo>
                      <a:pt x="505" y="232"/>
                    </a:lnTo>
                    <a:lnTo>
                      <a:pt x="371" y="12"/>
                    </a:lnTo>
                    <a:lnTo>
                      <a:pt x="378" y="16"/>
                    </a:lnTo>
                    <a:lnTo>
                      <a:pt x="126" y="21"/>
                    </a:lnTo>
                    <a:lnTo>
                      <a:pt x="133" y="17"/>
                    </a:lnTo>
                    <a:lnTo>
                      <a:pt x="15" y="235"/>
                    </a:lnTo>
                    <a:close/>
                    <a:moveTo>
                      <a:pt x="119" y="9"/>
                    </a:moveTo>
                    <a:cubicBezTo>
                      <a:pt x="120" y="7"/>
                      <a:pt x="123" y="5"/>
                      <a:pt x="126" y="5"/>
                    </a:cubicBezTo>
                    <a:lnTo>
                      <a:pt x="378" y="0"/>
                    </a:lnTo>
                    <a:cubicBezTo>
                      <a:pt x="381" y="0"/>
                      <a:pt x="383" y="1"/>
                      <a:pt x="385" y="4"/>
                    </a:cubicBezTo>
                    <a:lnTo>
                      <a:pt x="519" y="224"/>
                    </a:lnTo>
                    <a:cubicBezTo>
                      <a:pt x="520" y="226"/>
                      <a:pt x="520" y="229"/>
                      <a:pt x="519" y="232"/>
                    </a:cubicBezTo>
                    <a:lnTo>
                      <a:pt x="394" y="450"/>
                    </a:lnTo>
                    <a:cubicBezTo>
                      <a:pt x="393" y="453"/>
                      <a:pt x="390" y="454"/>
                      <a:pt x="387" y="454"/>
                    </a:cubicBezTo>
                    <a:lnTo>
                      <a:pt x="135" y="460"/>
                    </a:lnTo>
                    <a:cubicBezTo>
                      <a:pt x="132" y="460"/>
                      <a:pt x="130" y="458"/>
                      <a:pt x="128" y="455"/>
                    </a:cubicBezTo>
                    <a:lnTo>
                      <a:pt x="1" y="236"/>
                    </a:lnTo>
                    <a:cubicBezTo>
                      <a:pt x="0" y="233"/>
                      <a:pt x="0" y="230"/>
                      <a:pt x="1" y="228"/>
                    </a:cubicBez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0" name="Freeform 2676"/>
              <p:cNvSpPr>
                <a:spLocks/>
              </p:cNvSpPr>
              <p:nvPr/>
            </p:nvSpPr>
            <p:spPr bwMode="auto">
              <a:xfrm>
                <a:off x="1698" y="2007"/>
                <a:ext cx="76" cy="74"/>
              </a:xfrm>
              <a:custGeom>
                <a:avLst/>
                <a:gdLst>
                  <a:gd name="T0" fmla="*/ 0 w 76"/>
                  <a:gd name="T1" fmla="*/ 38 h 74"/>
                  <a:gd name="T2" fmla="*/ 20 w 76"/>
                  <a:gd name="T3" fmla="*/ 74 h 74"/>
                  <a:gd name="T4" fmla="*/ 58 w 76"/>
                  <a:gd name="T5" fmla="*/ 73 h 74"/>
                  <a:gd name="T6" fmla="*/ 76 w 76"/>
                  <a:gd name="T7" fmla="*/ 36 h 74"/>
                  <a:gd name="T8" fmla="*/ 57 w 76"/>
                  <a:gd name="T9" fmla="*/ 0 h 74"/>
                  <a:gd name="T10" fmla="*/ 18 w 76"/>
                  <a:gd name="T11" fmla="*/ 1 h 74"/>
                  <a:gd name="T12" fmla="*/ 0 w 76"/>
                  <a:gd name="T13" fmla="*/ 38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4"/>
                  <a:gd name="T23" fmla="*/ 76 w 76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4">
                    <a:moveTo>
                      <a:pt x="0" y="38"/>
                    </a:moveTo>
                    <a:lnTo>
                      <a:pt x="20" y="74"/>
                    </a:lnTo>
                    <a:lnTo>
                      <a:pt x="58" y="73"/>
                    </a:lnTo>
                    <a:lnTo>
                      <a:pt x="76" y="36"/>
                    </a:lnTo>
                    <a:lnTo>
                      <a:pt x="57" y="0"/>
                    </a:lnTo>
                    <a:lnTo>
                      <a:pt x="18" y="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1" name="Freeform 2677"/>
              <p:cNvSpPr>
                <a:spLocks/>
              </p:cNvSpPr>
              <p:nvPr/>
            </p:nvSpPr>
            <p:spPr bwMode="auto">
              <a:xfrm>
                <a:off x="1698" y="2007"/>
                <a:ext cx="76" cy="74"/>
              </a:xfrm>
              <a:custGeom>
                <a:avLst/>
                <a:gdLst>
                  <a:gd name="T0" fmla="*/ 0 w 76"/>
                  <a:gd name="T1" fmla="*/ 38 h 74"/>
                  <a:gd name="T2" fmla="*/ 20 w 76"/>
                  <a:gd name="T3" fmla="*/ 74 h 74"/>
                  <a:gd name="T4" fmla="*/ 58 w 76"/>
                  <a:gd name="T5" fmla="*/ 73 h 74"/>
                  <a:gd name="T6" fmla="*/ 76 w 76"/>
                  <a:gd name="T7" fmla="*/ 36 h 74"/>
                  <a:gd name="T8" fmla="*/ 57 w 76"/>
                  <a:gd name="T9" fmla="*/ 0 h 74"/>
                  <a:gd name="T10" fmla="*/ 18 w 76"/>
                  <a:gd name="T11" fmla="*/ 1 h 74"/>
                  <a:gd name="T12" fmla="*/ 0 w 76"/>
                  <a:gd name="T13" fmla="*/ 38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4"/>
                  <a:gd name="T23" fmla="*/ 76 w 76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4">
                    <a:moveTo>
                      <a:pt x="0" y="38"/>
                    </a:moveTo>
                    <a:lnTo>
                      <a:pt x="20" y="74"/>
                    </a:lnTo>
                    <a:lnTo>
                      <a:pt x="58" y="73"/>
                    </a:lnTo>
                    <a:lnTo>
                      <a:pt x="76" y="36"/>
                    </a:lnTo>
                    <a:lnTo>
                      <a:pt x="57" y="0"/>
                    </a:lnTo>
                    <a:lnTo>
                      <a:pt x="18" y="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2" name="Freeform 2678"/>
              <p:cNvSpPr>
                <a:spLocks noEditPoints="1"/>
              </p:cNvSpPr>
              <p:nvPr/>
            </p:nvSpPr>
            <p:spPr bwMode="auto">
              <a:xfrm>
                <a:off x="1697" y="2006"/>
                <a:ext cx="78" cy="76"/>
              </a:xfrm>
              <a:custGeom>
                <a:avLst/>
                <a:gdLst>
                  <a:gd name="T0" fmla="*/ 0 w 512"/>
                  <a:gd name="T1" fmla="*/ 0 h 453"/>
                  <a:gd name="T2" fmla="*/ 0 w 512"/>
                  <a:gd name="T3" fmla="*/ 0 h 453"/>
                  <a:gd name="T4" fmla="*/ 0 w 512"/>
                  <a:gd name="T5" fmla="*/ 0 h 453"/>
                  <a:gd name="T6" fmla="*/ 0 w 512"/>
                  <a:gd name="T7" fmla="*/ 0 h 453"/>
                  <a:gd name="T8" fmla="*/ 0 w 512"/>
                  <a:gd name="T9" fmla="*/ 0 h 453"/>
                  <a:gd name="T10" fmla="*/ 0 w 512"/>
                  <a:gd name="T11" fmla="*/ 0 h 453"/>
                  <a:gd name="T12" fmla="*/ 0 w 512"/>
                  <a:gd name="T13" fmla="*/ 0 h 453"/>
                  <a:gd name="T14" fmla="*/ 0 w 512"/>
                  <a:gd name="T15" fmla="*/ 0 h 453"/>
                  <a:gd name="T16" fmla="*/ 0 w 512"/>
                  <a:gd name="T17" fmla="*/ 0 h 453"/>
                  <a:gd name="T18" fmla="*/ 0 w 512"/>
                  <a:gd name="T19" fmla="*/ 0 h 453"/>
                  <a:gd name="T20" fmla="*/ 0 w 512"/>
                  <a:gd name="T21" fmla="*/ 0 h 453"/>
                  <a:gd name="T22" fmla="*/ 0 w 512"/>
                  <a:gd name="T23" fmla="*/ 0 h 453"/>
                  <a:gd name="T24" fmla="*/ 0 w 512"/>
                  <a:gd name="T25" fmla="*/ 0 h 453"/>
                  <a:gd name="T26" fmla="*/ 0 w 512"/>
                  <a:gd name="T27" fmla="*/ 0 h 453"/>
                  <a:gd name="T28" fmla="*/ 0 w 512"/>
                  <a:gd name="T29" fmla="*/ 0 h 453"/>
                  <a:gd name="T30" fmla="*/ 0 w 512"/>
                  <a:gd name="T31" fmla="*/ 0 h 453"/>
                  <a:gd name="T32" fmla="*/ 0 w 512"/>
                  <a:gd name="T33" fmla="*/ 0 h 453"/>
                  <a:gd name="T34" fmla="*/ 0 w 512"/>
                  <a:gd name="T35" fmla="*/ 0 h 453"/>
                  <a:gd name="T36" fmla="*/ 0 w 512"/>
                  <a:gd name="T37" fmla="*/ 0 h 453"/>
                  <a:gd name="T38" fmla="*/ 0 w 512"/>
                  <a:gd name="T39" fmla="*/ 0 h 453"/>
                  <a:gd name="T40" fmla="*/ 0 w 512"/>
                  <a:gd name="T41" fmla="*/ 0 h 453"/>
                  <a:gd name="T42" fmla="*/ 0 w 512"/>
                  <a:gd name="T43" fmla="*/ 0 h 453"/>
                  <a:gd name="T44" fmla="*/ 0 w 512"/>
                  <a:gd name="T45" fmla="*/ 0 h 453"/>
                  <a:gd name="T46" fmla="*/ 0 w 512"/>
                  <a:gd name="T47" fmla="*/ 0 h 453"/>
                  <a:gd name="T48" fmla="*/ 0 w 512"/>
                  <a:gd name="T49" fmla="*/ 0 h 453"/>
                  <a:gd name="T50" fmla="*/ 0 w 512"/>
                  <a:gd name="T51" fmla="*/ 0 h 45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2"/>
                  <a:gd name="T79" fmla="*/ 0 h 453"/>
                  <a:gd name="T80" fmla="*/ 512 w 512"/>
                  <a:gd name="T81" fmla="*/ 453 h 45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2" h="453">
                    <a:moveTo>
                      <a:pt x="15" y="235"/>
                    </a:moveTo>
                    <a:lnTo>
                      <a:pt x="15" y="227"/>
                    </a:lnTo>
                    <a:lnTo>
                      <a:pt x="142" y="440"/>
                    </a:lnTo>
                    <a:lnTo>
                      <a:pt x="135" y="436"/>
                    </a:lnTo>
                    <a:lnTo>
                      <a:pt x="386" y="431"/>
                    </a:lnTo>
                    <a:lnTo>
                      <a:pt x="379" y="435"/>
                    </a:lnTo>
                    <a:lnTo>
                      <a:pt x="497" y="217"/>
                    </a:lnTo>
                    <a:lnTo>
                      <a:pt x="497" y="225"/>
                    </a:lnTo>
                    <a:lnTo>
                      <a:pt x="370" y="12"/>
                    </a:lnTo>
                    <a:lnTo>
                      <a:pt x="377" y="16"/>
                    </a:lnTo>
                    <a:lnTo>
                      <a:pt x="126" y="21"/>
                    </a:lnTo>
                    <a:lnTo>
                      <a:pt x="133" y="17"/>
                    </a:lnTo>
                    <a:lnTo>
                      <a:pt x="15" y="235"/>
                    </a:lnTo>
                    <a:close/>
                    <a:moveTo>
                      <a:pt x="119" y="9"/>
                    </a:moveTo>
                    <a:cubicBezTo>
                      <a:pt x="120" y="7"/>
                      <a:pt x="123" y="5"/>
                      <a:pt x="126" y="5"/>
                    </a:cubicBezTo>
                    <a:lnTo>
                      <a:pt x="377" y="0"/>
                    </a:lnTo>
                    <a:cubicBezTo>
                      <a:pt x="380" y="0"/>
                      <a:pt x="382" y="1"/>
                      <a:pt x="384" y="4"/>
                    </a:cubicBezTo>
                    <a:lnTo>
                      <a:pt x="511" y="217"/>
                    </a:lnTo>
                    <a:cubicBezTo>
                      <a:pt x="512" y="219"/>
                      <a:pt x="512" y="222"/>
                      <a:pt x="511" y="225"/>
                    </a:cubicBezTo>
                    <a:lnTo>
                      <a:pt x="393" y="443"/>
                    </a:lnTo>
                    <a:cubicBezTo>
                      <a:pt x="392" y="445"/>
                      <a:pt x="389" y="447"/>
                      <a:pt x="386" y="447"/>
                    </a:cubicBezTo>
                    <a:lnTo>
                      <a:pt x="135" y="452"/>
                    </a:lnTo>
                    <a:cubicBezTo>
                      <a:pt x="132" y="453"/>
                      <a:pt x="130" y="451"/>
                      <a:pt x="128" y="449"/>
                    </a:cubicBezTo>
                    <a:lnTo>
                      <a:pt x="1" y="235"/>
                    </a:lnTo>
                    <a:cubicBezTo>
                      <a:pt x="0" y="233"/>
                      <a:pt x="0" y="230"/>
                      <a:pt x="1" y="228"/>
                    </a:cubicBez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3" name="Freeform 2679"/>
              <p:cNvSpPr>
                <a:spLocks/>
              </p:cNvSpPr>
              <p:nvPr/>
            </p:nvSpPr>
            <p:spPr bwMode="auto">
              <a:xfrm>
                <a:off x="1757" y="1885"/>
                <a:ext cx="77" cy="74"/>
              </a:xfrm>
              <a:custGeom>
                <a:avLst/>
                <a:gdLst>
                  <a:gd name="T0" fmla="*/ 0 w 77"/>
                  <a:gd name="T1" fmla="*/ 38 h 74"/>
                  <a:gd name="T2" fmla="*/ 20 w 77"/>
                  <a:gd name="T3" fmla="*/ 74 h 74"/>
                  <a:gd name="T4" fmla="*/ 59 w 77"/>
                  <a:gd name="T5" fmla="*/ 73 h 74"/>
                  <a:gd name="T6" fmla="*/ 77 w 77"/>
                  <a:gd name="T7" fmla="*/ 36 h 74"/>
                  <a:gd name="T8" fmla="*/ 57 w 77"/>
                  <a:gd name="T9" fmla="*/ 0 h 74"/>
                  <a:gd name="T10" fmla="*/ 18 w 77"/>
                  <a:gd name="T11" fmla="*/ 1 h 74"/>
                  <a:gd name="T12" fmla="*/ 0 w 77"/>
                  <a:gd name="T13" fmla="*/ 38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0" y="38"/>
                    </a:moveTo>
                    <a:lnTo>
                      <a:pt x="20" y="74"/>
                    </a:lnTo>
                    <a:lnTo>
                      <a:pt x="59" y="73"/>
                    </a:lnTo>
                    <a:lnTo>
                      <a:pt x="77" y="36"/>
                    </a:lnTo>
                    <a:lnTo>
                      <a:pt x="57" y="0"/>
                    </a:lnTo>
                    <a:lnTo>
                      <a:pt x="18" y="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4" name="Freeform 2680"/>
              <p:cNvSpPr>
                <a:spLocks/>
              </p:cNvSpPr>
              <p:nvPr/>
            </p:nvSpPr>
            <p:spPr bwMode="auto">
              <a:xfrm>
                <a:off x="1757" y="1885"/>
                <a:ext cx="77" cy="74"/>
              </a:xfrm>
              <a:custGeom>
                <a:avLst/>
                <a:gdLst>
                  <a:gd name="T0" fmla="*/ 0 w 77"/>
                  <a:gd name="T1" fmla="*/ 38 h 74"/>
                  <a:gd name="T2" fmla="*/ 20 w 77"/>
                  <a:gd name="T3" fmla="*/ 74 h 74"/>
                  <a:gd name="T4" fmla="*/ 59 w 77"/>
                  <a:gd name="T5" fmla="*/ 73 h 74"/>
                  <a:gd name="T6" fmla="*/ 77 w 77"/>
                  <a:gd name="T7" fmla="*/ 36 h 74"/>
                  <a:gd name="T8" fmla="*/ 57 w 77"/>
                  <a:gd name="T9" fmla="*/ 0 h 74"/>
                  <a:gd name="T10" fmla="*/ 18 w 77"/>
                  <a:gd name="T11" fmla="*/ 1 h 74"/>
                  <a:gd name="T12" fmla="*/ 0 w 77"/>
                  <a:gd name="T13" fmla="*/ 38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0" y="38"/>
                    </a:moveTo>
                    <a:lnTo>
                      <a:pt x="20" y="74"/>
                    </a:lnTo>
                    <a:lnTo>
                      <a:pt x="59" y="73"/>
                    </a:lnTo>
                    <a:lnTo>
                      <a:pt x="77" y="36"/>
                    </a:lnTo>
                    <a:lnTo>
                      <a:pt x="57" y="0"/>
                    </a:lnTo>
                    <a:lnTo>
                      <a:pt x="18" y="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5" name="Freeform 2681"/>
              <p:cNvSpPr>
                <a:spLocks noEditPoints="1"/>
              </p:cNvSpPr>
              <p:nvPr/>
            </p:nvSpPr>
            <p:spPr bwMode="auto">
              <a:xfrm>
                <a:off x="1756" y="1883"/>
                <a:ext cx="80" cy="77"/>
              </a:xfrm>
              <a:custGeom>
                <a:avLst/>
                <a:gdLst>
                  <a:gd name="T0" fmla="*/ 0 w 520"/>
                  <a:gd name="T1" fmla="*/ 0 h 453"/>
                  <a:gd name="T2" fmla="*/ 0 w 520"/>
                  <a:gd name="T3" fmla="*/ 0 h 453"/>
                  <a:gd name="T4" fmla="*/ 0 w 520"/>
                  <a:gd name="T5" fmla="*/ 0 h 453"/>
                  <a:gd name="T6" fmla="*/ 0 w 520"/>
                  <a:gd name="T7" fmla="*/ 0 h 453"/>
                  <a:gd name="T8" fmla="*/ 0 w 520"/>
                  <a:gd name="T9" fmla="*/ 0 h 453"/>
                  <a:gd name="T10" fmla="*/ 0 w 520"/>
                  <a:gd name="T11" fmla="*/ 0 h 453"/>
                  <a:gd name="T12" fmla="*/ 0 w 520"/>
                  <a:gd name="T13" fmla="*/ 0 h 453"/>
                  <a:gd name="T14" fmla="*/ 0 w 520"/>
                  <a:gd name="T15" fmla="*/ 0 h 453"/>
                  <a:gd name="T16" fmla="*/ 0 w 520"/>
                  <a:gd name="T17" fmla="*/ 0 h 453"/>
                  <a:gd name="T18" fmla="*/ 0 w 520"/>
                  <a:gd name="T19" fmla="*/ 0 h 453"/>
                  <a:gd name="T20" fmla="*/ 0 w 520"/>
                  <a:gd name="T21" fmla="*/ 0 h 453"/>
                  <a:gd name="T22" fmla="*/ 0 w 520"/>
                  <a:gd name="T23" fmla="*/ 0 h 453"/>
                  <a:gd name="T24" fmla="*/ 0 w 520"/>
                  <a:gd name="T25" fmla="*/ 0 h 453"/>
                  <a:gd name="T26" fmla="*/ 0 w 520"/>
                  <a:gd name="T27" fmla="*/ 0 h 453"/>
                  <a:gd name="T28" fmla="*/ 0 w 520"/>
                  <a:gd name="T29" fmla="*/ 0 h 453"/>
                  <a:gd name="T30" fmla="*/ 0 w 520"/>
                  <a:gd name="T31" fmla="*/ 0 h 453"/>
                  <a:gd name="T32" fmla="*/ 0 w 520"/>
                  <a:gd name="T33" fmla="*/ 0 h 453"/>
                  <a:gd name="T34" fmla="*/ 0 w 520"/>
                  <a:gd name="T35" fmla="*/ 0 h 453"/>
                  <a:gd name="T36" fmla="*/ 0 w 520"/>
                  <a:gd name="T37" fmla="*/ 0 h 453"/>
                  <a:gd name="T38" fmla="*/ 0 w 520"/>
                  <a:gd name="T39" fmla="*/ 0 h 453"/>
                  <a:gd name="T40" fmla="*/ 0 w 520"/>
                  <a:gd name="T41" fmla="*/ 0 h 453"/>
                  <a:gd name="T42" fmla="*/ 0 w 520"/>
                  <a:gd name="T43" fmla="*/ 0 h 453"/>
                  <a:gd name="T44" fmla="*/ 0 w 520"/>
                  <a:gd name="T45" fmla="*/ 0 h 453"/>
                  <a:gd name="T46" fmla="*/ 0 w 520"/>
                  <a:gd name="T47" fmla="*/ 0 h 453"/>
                  <a:gd name="T48" fmla="*/ 0 w 520"/>
                  <a:gd name="T49" fmla="*/ 0 h 453"/>
                  <a:gd name="T50" fmla="*/ 0 w 520"/>
                  <a:gd name="T51" fmla="*/ 0 h 45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0"/>
                  <a:gd name="T79" fmla="*/ 0 h 453"/>
                  <a:gd name="T80" fmla="*/ 520 w 520"/>
                  <a:gd name="T81" fmla="*/ 453 h 45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0" h="453">
                    <a:moveTo>
                      <a:pt x="15" y="235"/>
                    </a:moveTo>
                    <a:lnTo>
                      <a:pt x="15" y="228"/>
                    </a:lnTo>
                    <a:lnTo>
                      <a:pt x="142" y="441"/>
                    </a:lnTo>
                    <a:lnTo>
                      <a:pt x="135" y="437"/>
                    </a:lnTo>
                    <a:lnTo>
                      <a:pt x="394" y="431"/>
                    </a:lnTo>
                    <a:lnTo>
                      <a:pt x="387" y="435"/>
                    </a:lnTo>
                    <a:lnTo>
                      <a:pt x="504" y="217"/>
                    </a:lnTo>
                    <a:lnTo>
                      <a:pt x="505" y="225"/>
                    </a:lnTo>
                    <a:lnTo>
                      <a:pt x="370" y="12"/>
                    </a:lnTo>
                    <a:lnTo>
                      <a:pt x="377" y="16"/>
                    </a:lnTo>
                    <a:lnTo>
                      <a:pt x="126" y="21"/>
                    </a:lnTo>
                    <a:lnTo>
                      <a:pt x="133" y="17"/>
                    </a:lnTo>
                    <a:lnTo>
                      <a:pt x="15" y="235"/>
                    </a:lnTo>
                    <a:close/>
                    <a:moveTo>
                      <a:pt x="119" y="10"/>
                    </a:moveTo>
                    <a:cubicBezTo>
                      <a:pt x="120" y="7"/>
                      <a:pt x="123" y="5"/>
                      <a:pt x="125" y="5"/>
                    </a:cubicBezTo>
                    <a:lnTo>
                      <a:pt x="377" y="0"/>
                    </a:lnTo>
                    <a:cubicBezTo>
                      <a:pt x="379" y="0"/>
                      <a:pt x="382" y="1"/>
                      <a:pt x="384" y="4"/>
                    </a:cubicBezTo>
                    <a:lnTo>
                      <a:pt x="518" y="217"/>
                    </a:lnTo>
                    <a:cubicBezTo>
                      <a:pt x="520" y="219"/>
                      <a:pt x="520" y="222"/>
                      <a:pt x="518" y="225"/>
                    </a:cubicBezTo>
                    <a:lnTo>
                      <a:pt x="401" y="443"/>
                    </a:lnTo>
                    <a:cubicBezTo>
                      <a:pt x="399" y="446"/>
                      <a:pt x="397" y="447"/>
                      <a:pt x="394" y="447"/>
                    </a:cubicBezTo>
                    <a:lnTo>
                      <a:pt x="135" y="453"/>
                    </a:lnTo>
                    <a:cubicBezTo>
                      <a:pt x="132" y="453"/>
                      <a:pt x="129" y="451"/>
                      <a:pt x="128" y="449"/>
                    </a:cubicBezTo>
                    <a:lnTo>
                      <a:pt x="1" y="236"/>
                    </a:lnTo>
                    <a:cubicBezTo>
                      <a:pt x="0" y="233"/>
                      <a:pt x="0" y="230"/>
                      <a:pt x="1" y="228"/>
                    </a:cubicBezTo>
                    <a:lnTo>
                      <a:pt x="119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6" name="Freeform 2682"/>
              <p:cNvSpPr>
                <a:spLocks/>
              </p:cNvSpPr>
              <p:nvPr/>
            </p:nvSpPr>
            <p:spPr bwMode="auto">
              <a:xfrm>
                <a:off x="1818" y="1846"/>
                <a:ext cx="77" cy="75"/>
              </a:xfrm>
              <a:custGeom>
                <a:avLst/>
                <a:gdLst>
                  <a:gd name="T0" fmla="*/ 0 w 77"/>
                  <a:gd name="T1" fmla="*/ 39 h 75"/>
                  <a:gd name="T2" fmla="*/ 20 w 77"/>
                  <a:gd name="T3" fmla="*/ 75 h 75"/>
                  <a:gd name="T4" fmla="*/ 58 w 77"/>
                  <a:gd name="T5" fmla="*/ 74 h 75"/>
                  <a:gd name="T6" fmla="*/ 77 w 77"/>
                  <a:gd name="T7" fmla="*/ 37 h 75"/>
                  <a:gd name="T8" fmla="*/ 57 w 77"/>
                  <a:gd name="T9" fmla="*/ 0 h 75"/>
                  <a:gd name="T10" fmla="*/ 18 w 77"/>
                  <a:gd name="T11" fmla="*/ 0 h 75"/>
                  <a:gd name="T12" fmla="*/ 0 w 77"/>
                  <a:gd name="T13" fmla="*/ 39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0" y="39"/>
                    </a:moveTo>
                    <a:lnTo>
                      <a:pt x="20" y="75"/>
                    </a:lnTo>
                    <a:lnTo>
                      <a:pt x="58" y="74"/>
                    </a:lnTo>
                    <a:lnTo>
                      <a:pt x="77" y="37"/>
                    </a:lnTo>
                    <a:lnTo>
                      <a:pt x="57" y="0"/>
                    </a:lnTo>
                    <a:lnTo>
                      <a:pt x="18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7" name="Freeform 2683"/>
              <p:cNvSpPr>
                <a:spLocks/>
              </p:cNvSpPr>
              <p:nvPr/>
            </p:nvSpPr>
            <p:spPr bwMode="auto">
              <a:xfrm>
                <a:off x="1818" y="1846"/>
                <a:ext cx="77" cy="75"/>
              </a:xfrm>
              <a:custGeom>
                <a:avLst/>
                <a:gdLst>
                  <a:gd name="T0" fmla="*/ 0 w 77"/>
                  <a:gd name="T1" fmla="*/ 39 h 75"/>
                  <a:gd name="T2" fmla="*/ 20 w 77"/>
                  <a:gd name="T3" fmla="*/ 75 h 75"/>
                  <a:gd name="T4" fmla="*/ 58 w 77"/>
                  <a:gd name="T5" fmla="*/ 74 h 75"/>
                  <a:gd name="T6" fmla="*/ 77 w 77"/>
                  <a:gd name="T7" fmla="*/ 37 h 75"/>
                  <a:gd name="T8" fmla="*/ 57 w 77"/>
                  <a:gd name="T9" fmla="*/ 0 h 75"/>
                  <a:gd name="T10" fmla="*/ 18 w 77"/>
                  <a:gd name="T11" fmla="*/ 0 h 75"/>
                  <a:gd name="T12" fmla="*/ 0 w 77"/>
                  <a:gd name="T13" fmla="*/ 39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0" y="39"/>
                    </a:moveTo>
                    <a:lnTo>
                      <a:pt x="20" y="75"/>
                    </a:lnTo>
                    <a:lnTo>
                      <a:pt x="58" y="74"/>
                    </a:lnTo>
                    <a:lnTo>
                      <a:pt x="77" y="37"/>
                    </a:lnTo>
                    <a:lnTo>
                      <a:pt x="57" y="0"/>
                    </a:lnTo>
                    <a:lnTo>
                      <a:pt x="18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8" name="Freeform 2684"/>
              <p:cNvSpPr>
                <a:spLocks noEditPoints="1"/>
              </p:cNvSpPr>
              <p:nvPr/>
            </p:nvSpPr>
            <p:spPr bwMode="auto">
              <a:xfrm>
                <a:off x="1817" y="1844"/>
                <a:ext cx="79" cy="78"/>
              </a:xfrm>
              <a:custGeom>
                <a:avLst/>
                <a:gdLst>
                  <a:gd name="T0" fmla="*/ 0 w 520"/>
                  <a:gd name="T1" fmla="*/ 0 h 461"/>
                  <a:gd name="T2" fmla="*/ 0 w 520"/>
                  <a:gd name="T3" fmla="*/ 0 h 461"/>
                  <a:gd name="T4" fmla="*/ 0 w 520"/>
                  <a:gd name="T5" fmla="*/ 0 h 461"/>
                  <a:gd name="T6" fmla="*/ 0 w 520"/>
                  <a:gd name="T7" fmla="*/ 0 h 461"/>
                  <a:gd name="T8" fmla="*/ 0 w 520"/>
                  <a:gd name="T9" fmla="*/ 0 h 461"/>
                  <a:gd name="T10" fmla="*/ 0 w 520"/>
                  <a:gd name="T11" fmla="*/ 0 h 461"/>
                  <a:gd name="T12" fmla="*/ 0 w 520"/>
                  <a:gd name="T13" fmla="*/ 0 h 461"/>
                  <a:gd name="T14" fmla="*/ 0 w 520"/>
                  <a:gd name="T15" fmla="*/ 0 h 461"/>
                  <a:gd name="T16" fmla="*/ 0 w 520"/>
                  <a:gd name="T17" fmla="*/ 0 h 461"/>
                  <a:gd name="T18" fmla="*/ 0 w 520"/>
                  <a:gd name="T19" fmla="*/ 0 h 461"/>
                  <a:gd name="T20" fmla="*/ 0 w 520"/>
                  <a:gd name="T21" fmla="*/ 0 h 461"/>
                  <a:gd name="T22" fmla="*/ 0 w 520"/>
                  <a:gd name="T23" fmla="*/ 0 h 461"/>
                  <a:gd name="T24" fmla="*/ 0 w 520"/>
                  <a:gd name="T25" fmla="*/ 0 h 461"/>
                  <a:gd name="T26" fmla="*/ 0 w 520"/>
                  <a:gd name="T27" fmla="*/ 0 h 461"/>
                  <a:gd name="T28" fmla="*/ 0 w 520"/>
                  <a:gd name="T29" fmla="*/ 0 h 461"/>
                  <a:gd name="T30" fmla="*/ 0 w 520"/>
                  <a:gd name="T31" fmla="*/ 0 h 461"/>
                  <a:gd name="T32" fmla="*/ 0 w 520"/>
                  <a:gd name="T33" fmla="*/ 0 h 461"/>
                  <a:gd name="T34" fmla="*/ 0 w 520"/>
                  <a:gd name="T35" fmla="*/ 0 h 461"/>
                  <a:gd name="T36" fmla="*/ 0 w 520"/>
                  <a:gd name="T37" fmla="*/ 0 h 461"/>
                  <a:gd name="T38" fmla="*/ 0 w 520"/>
                  <a:gd name="T39" fmla="*/ 0 h 461"/>
                  <a:gd name="T40" fmla="*/ 0 w 520"/>
                  <a:gd name="T41" fmla="*/ 0 h 461"/>
                  <a:gd name="T42" fmla="*/ 0 w 520"/>
                  <a:gd name="T43" fmla="*/ 0 h 461"/>
                  <a:gd name="T44" fmla="*/ 0 w 520"/>
                  <a:gd name="T45" fmla="*/ 0 h 461"/>
                  <a:gd name="T46" fmla="*/ 0 w 520"/>
                  <a:gd name="T47" fmla="*/ 0 h 461"/>
                  <a:gd name="T48" fmla="*/ 0 w 520"/>
                  <a:gd name="T49" fmla="*/ 0 h 461"/>
                  <a:gd name="T50" fmla="*/ 0 w 520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0"/>
                  <a:gd name="T79" fmla="*/ 0 h 461"/>
                  <a:gd name="T80" fmla="*/ 520 w 520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0" h="461">
                    <a:moveTo>
                      <a:pt x="15" y="243"/>
                    </a:moveTo>
                    <a:lnTo>
                      <a:pt x="15" y="235"/>
                    </a:lnTo>
                    <a:lnTo>
                      <a:pt x="142" y="448"/>
                    </a:lnTo>
                    <a:lnTo>
                      <a:pt x="135" y="445"/>
                    </a:lnTo>
                    <a:lnTo>
                      <a:pt x="386" y="439"/>
                    </a:lnTo>
                    <a:lnTo>
                      <a:pt x="379" y="443"/>
                    </a:lnTo>
                    <a:lnTo>
                      <a:pt x="505" y="225"/>
                    </a:lnTo>
                    <a:lnTo>
                      <a:pt x="505" y="233"/>
                    </a:lnTo>
                    <a:lnTo>
                      <a:pt x="370" y="12"/>
                    </a:lnTo>
                    <a:lnTo>
                      <a:pt x="377" y="16"/>
                    </a:lnTo>
                    <a:lnTo>
                      <a:pt x="126" y="21"/>
                    </a:lnTo>
                    <a:lnTo>
                      <a:pt x="133" y="17"/>
                    </a:lnTo>
                    <a:lnTo>
                      <a:pt x="15" y="243"/>
                    </a:lnTo>
                    <a:close/>
                    <a:moveTo>
                      <a:pt x="119" y="10"/>
                    </a:moveTo>
                    <a:cubicBezTo>
                      <a:pt x="120" y="7"/>
                      <a:pt x="123" y="5"/>
                      <a:pt x="125" y="5"/>
                    </a:cubicBezTo>
                    <a:lnTo>
                      <a:pt x="377" y="0"/>
                    </a:lnTo>
                    <a:cubicBezTo>
                      <a:pt x="380" y="0"/>
                      <a:pt x="382" y="1"/>
                      <a:pt x="384" y="4"/>
                    </a:cubicBezTo>
                    <a:lnTo>
                      <a:pt x="518" y="225"/>
                    </a:lnTo>
                    <a:cubicBezTo>
                      <a:pt x="520" y="227"/>
                      <a:pt x="520" y="230"/>
                      <a:pt x="519" y="233"/>
                    </a:cubicBezTo>
                    <a:lnTo>
                      <a:pt x="393" y="451"/>
                    </a:lnTo>
                    <a:cubicBezTo>
                      <a:pt x="392" y="454"/>
                      <a:pt x="389" y="455"/>
                      <a:pt x="386" y="455"/>
                    </a:cubicBezTo>
                    <a:lnTo>
                      <a:pt x="135" y="461"/>
                    </a:lnTo>
                    <a:cubicBezTo>
                      <a:pt x="132" y="461"/>
                      <a:pt x="130" y="459"/>
                      <a:pt x="128" y="457"/>
                    </a:cubicBezTo>
                    <a:lnTo>
                      <a:pt x="1" y="244"/>
                    </a:lnTo>
                    <a:cubicBezTo>
                      <a:pt x="0" y="241"/>
                      <a:pt x="0" y="238"/>
                      <a:pt x="1" y="236"/>
                    </a:cubicBezTo>
                    <a:lnTo>
                      <a:pt x="119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9" name="Freeform 2685"/>
              <p:cNvSpPr>
                <a:spLocks/>
              </p:cNvSpPr>
              <p:nvPr/>
            </p:nvSpPr>
            <p:spPr bwMode="auto">
              <a:xfrm>
                <a:off x="1455" y="2328"/>
                <a:ext cx="78" cy="74"/>
              </a:xfrm>
              <a:custGeom>
                <a:avLst/>
                <a:gdLst>
                  <a:gd name="T0" fmla="*/ 0 w 78"/>
                  <a:gd name="T1" fmla="*/ 38 h 74"/>
                  <a:gd name="T2" fmla="*/ 21 w 78"/>
                  <a:gd name="T3" fmla="*/ 74 h 74"/>
                  <a:gd name="T4" fmla="*/ 59 w 78"/>
                  <a:gd name="T5" fmla="*/ 73 h 74"/>
                  <a:gd name="T6" fmla="*/ 78 w 78"/>
                  <a:gd name="T7" fmla="*/ 36 h 74"/>
                  <a:gd name="T8" fmla="*/ 58 w 78"/>
                  <a:gd name="T9" fmla="*/ 0 h 74"/>
                  <a:gd name="T10" fmla="*/ 19 w 78"/>
                  <a:gd name="T11" fmla="*/ 1 h 74"/>
                  <a:gd name="T12" fmla="*/ 0 w 78"/>
                  <a:gd name="T13" fmla="*/ 38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4"/>
                  <a:gd name="T23" fmla="*/ 78 w 78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4">
                    <a:moveTo>
                      <a:pt x="0" y="38"/>
                    </a:moveTo>
                    <a:lnTo>
                      <a:pt x="21" y="74"/>
                    </a:lnTo>
                    <a:lnTo>
                      <a:pt x="59" y="73"/>
                    </a:lnTo>
                    <a:lnTo>
                      <a:pt x="78" y="36"/>
                    </a:lnTo>
                    <a:lnTo>
                      <a:pt x="58" y="0"/>
                    </a:lnTo>
                    <a:lnTo>
                      <a:pt x="19" y="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0" name="Freeform 2686"/>
              <p:cNvSpPr>
                <a:spLocks/>
              </p:cNvSpPr>
              <p:nvPr/>
            </p:nvSpPr>
            <p:spPr bwMode="auto">
              <a:xfrm>
                <a:off x="1455" y="2328"/>
                <a:ext cx="78" cy="74"/>
              </a:xfrm>
              <a:custGeom>
                <a:avLst/>
                <a:gdLst>
                  <a:gd name="T0" fmla="*/ 0 w 78"/>
                  <a:gd name="T1" fmla="*/ 38 h 74"/>
                  <a:gd name="T2" fmla="*/ 21 w 78"/>
                  <a:gd name="T3" fmla="*/ 74 h 74"/>
                  <a:gd name="T4" fmla="*/ 59 w 78"/>
                  <a:gd name="T5" fmla="*/ 73 h 74"/>
                  <a:gd name="T6" fmla="*/ 78 w 78"/>
                  <a:gd name="T7" fmla="*/ 36 h 74"/>
                  <a:gd name="T8" fmla="*/ 58 w 78"/>
                  <a:gd name="T9" fmla="*/ 0 h 74"/>
                  <a:gd name="T10" fmla="*/ 19 w 78"/>
                  <a:gd name="T11" fmla="*/ 1 h 74"/>
                  <a:gd name="T12" fmla="*/ 0 w 78"/>
                  <a:gd name="T13" fmla="*/ 38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4"/>
                  <a:gd name="T23" fmla="*/ 78 w 78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4">
                    <a:moveTo>
                      <a:pt x="0" y="38"/>
                    </a:moveTo>
                    <a:lnTo>
                      <a:pt x="21" y="74"/>
                    </a:lnTo>
                    <a:lnTo>
                      <a:pt x="59" y="73"/>
                    </a:lnTo>
                    <a:lnTo>
                      <a:pt x="78" y="36"/>
                    </a:lnTo>
                    <a:lnTo>
                      <a:pt x="58" y="0"/>
                    </a:lnTo>
                    <a:lnTo>
                      <a:pt x="19" y="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1" name="Freeform 2687"/>
              <p:cNvSpPr>
                <a:spLocks noEditPoints="1"/>
              </p:cNvSpPr>
              <p:nvPr/>
            </p:nvSpPr>
            <p:spPr bwMode="auto">
              <a:xfrm>
                <a:off x="1454" y="2327"/>
                <a:ext cx="80" cy="77"/>
              </a:xfrm>
              <a:custGeom>
                <a:avLst/>
                <a:gdLst>
                  <a:gd name="T0" fmla="*/ 0 w 527"/>
                  <a:gd name="T1" fmla="*/ 0 h 454"/>
                  <a:gd name="T2" fmla="*/ 0 w 527"/>
                  <a:gd name="T3" fmla="*/ 0 h 454"/>
                  <a:gd name="T4" fmla="*/ 0 w 527"/>
                  <a:gd name="T5" fmla="*/ 0 h 454"/>
                  <a:gd name="T6" fmla="*/ 0 w 527"/>
                  <a:gd name="T7" fmla="*/ 0 h 454"/>
                  <a:gd name="T8" fmla="*/ 0 w 527"/>
                  <a:gd name="T9" fmla="*/ 0 h 454"/>
                  <a:gd name="T10" fmla="*/ 0 w 527"/>
                  <a:gd name="T11" fmla="*/ 0 h 454"/>
                  <a:gd name="T12" fmla="*/ 0 w 527"/>
                  <a:gd name="T13" fmla="*/ 0 h 454"/>
                  <a:gd name="T14" fmla="*/ 0 w 527"/>
                  <a:gd name="T15" fmla="*/ 0 h 454"/>
                  <a:gd name="T16" fmla="*/ 0 w 527"/>
                  <a:gd name="T17" fmla="*/ 0 h 454"/>
                  <a:gd name="T18" fmla="*/ 0 w 527"/>
                  <a:gd name="T19" fmla="*/ 0 h 454"/>
                  <a:gd name="T20" fmla="*/ 0 w 527"/>
                  <a:gd name="T21" fmla="*/ 0 h 454"/>
                  <a:gd name="T22" fmla="*/ 0 w 527"/>
                  <a:gd name="T23" fmla="*/ 0 h 454"/>
                  <a:gd name="T24" fmla="*/ 0 w 527"/>
                  <a:gd name="T25" fmla="*/ 0 h 454"/>
                  <a:gd name="T26" fmla="*/ 0 w 527"/>
                  <a:gd name="T27" fmla="*/ 0 h 454"/>
                  <a:gd name="T28" fmla="*/ 0 w 527"/>
                  <a:gd name="T29" fmla="*/ 0 h 454"/>
                  <a:gd name="T30" fmla="*/ 0 w 527"/>
                  <a:gd name="T31" fmla="*/ 0 h 454"/>
                  <a:gd name="T32" fmla="*/ 0 w 527"/>
                  <a:gd name="T33" fmla="*/ 0 h 454"/>
                  <a:gd name="T34" fmla="*/ 0 w 527"/>
                  <a:gd name="T35" fmla="*/ 0 h 454"/>
                  <a:gd name="T36" fmla="*/ 0 w 527"/>
                  <a:gd name="T37" fmla="*/ 0 h 454"/>
                  <a:gd name="T38" fmla="*/ 0 w 527"/>
                  <a:gd name="T39" fmla="*/ 0 h 454"/>
                  <a:gd name="T40" fmla="*/ 0 w 527"/>
                  <a:gd name="T41" fmla="*/ 0 h 454"/>
                  <a:gd name="T42" fmla="*/ 0 w 527"/>
                  <a:gd name="T43" fmla="*/ 0 h 454"/>
                  <a:gd name="T44" fmla="*/ 0 w 527"/>
                  <a:gd name="T45" fmla="*/ 0 h 454"/>
                  <a:gd name="T46" fmla="*/ 0 w 527"/>
                  <a:gd name="T47" fmla="*/ 0 h 454"/>
                  <a:gd name="T48" fmla="*/ 0 w 527"/>
                  <a:gd name="T49" fmla="*/ 0 h 454"/>
                  <a:gd name="T50" fmla="*/ 0 w 527"/>
                  <a:gd name="T51" fmla="*/ 0 h 45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7"/>
                  <a:gd name="T79" fmla="*/ 0 h 454"/>
                  <a:gd name="T80" fmla="*/ 527 w 527"/>
                  <a:gd name="T81" fmla="*/ 454 h 45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7" h="454">
                    <a:moveTo>
                      <a:pt x="15" y="236"/>
                    </a:moveTo>
                    <a:lnTo>
                      <a:pt x="15" y="227"/>
                    </a:lnTo>
                    <a:lnTo>
                      <a:pt x="148" y="441"/>
                    </a:lnTo>
                    <a:lnTo>
                      <a:pt x="141" y="438"/>
                    </a:lnTo>
                    <a:lnTo>
                      <a:pt x="394" y="432"/>
                    </a:lnTo>
                    <a:lnTo>
                      <a:pt x="387" y="436"/>
                    </a:lnTo>
                    <a:lnTo>
                      <a:pt x="511" y="217"/>
                    </a:lnTo>
                    <a:lnTo>
                      <a:pt x="511" y="225"/>
                    </a:lnTo>
                    <a:lnTo>
                      <a:pt x="378" y="12"/>
                    </a:lnTo>
                    <a:lnTo>
                      <a:pt x="385" y="16"/>
                    </a:lnTo>
                    <a:lnTo>
                      <a:pt x="133" y="21"/>
                    </a:lnTo>
                    <a:lnTo>
                      <a:pt x="139" y="17"/>
                    </a:lnTo>
                    <a:lnTo>
                      <a:pt x="15" y="236"/>
                    </a:lnTo>
                    <a:close/>
                    <a:moveTo>
                      <a:pt x="126" y="9"/>
                    </a:moveTo>
                    <a:cubicBezTo>
                      <a:pt x="127" y="7"/>
                      <a:pt x="129" y="5"/>
                      <a:pt x="132" y="5"/>
                    </a:cubicBezTo>
                    <a:lnTo>
                      <a:pt x="384" y="0"/>
                    </a:lnTo>
                    <a:cubicBezTo>
                      <a:pt x="387" y="0"/>
                      <a:pt x="390" y="1"/>
                      <a:pt x="391" y="4"/>
                    </a:cubicBezTo>
                    <a:lnTo>
                      <a:pt x="525" y="217"/>
                    </a:lnTo>
                    <a:cubicBezTo>
                      <a:pt x="527" y="219"/>
                      <a:pt x="527" y="222"/>
                      <a:pt x="525" y="225"/>
                    </a:cubicBezTo>
                    <a:lnTo>
                      <a:pt x="401" y="444"/>
                    </a:lnTo>
                    <a:cubicBezTo>
                      <a:pt x="399" y="447"/>
                      <a:pt x="397" y="448"/>
                      <a:pt x="394" y="448"/>
                    </a:cubicBezTo>
                    <a:lnTo>
                      <a:pt x="142" y="454"/>
                    </a:lnTo>
                    <a:cubicBezTo>
                      <a:pt x="139" y="454"/>
                      <a:pt x="136" y="452"/>
                      <a:pt x="135" y="450"/>
                    </a:cubicBezTo>
                    <a:lnTo>
                      <a:pt x="1" y="236"/>
                    </a:lnTo>
                    <a:cubicBezTo>
                      <a:pt x="0" y="233"/>
                      <a:pt x="0" y="230"/>
                      <a:pt x="1" y="228"/>
                    </a:cubicBezTo>
                    <a:lnTo>
                      <a:pt x="126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2" name="Freeform 2688"/>
              <p:cNvSpPr>
                <a:spLocks/>
              </p:cNvSpPr>
              <p:nvPr/>
            </p:nvSpPr>
            <p:spPr bwMode="auto">
              <a:xfrm>
                <a:off x="1456" y="2248"/>
                <a:ext cx="77" cy="75"/>
              </a:xfrm>
              <a:custGeom>
                <a:avLst/>
                <a:gdLst>
                  <a:gd name="T0" fmla="*/ 0 w 77"/>
                  <a:gd name="T1" fmla="*/ 38 h 75"/>
                  <a:gd name="T2" fmla="*/ 19 w 77"/>
                  <a:gd name="T3" fmla="*/ 75 h 75"/>
                  <a:gd name="T4" fmla="*/ 58 w 77"/>
                  <a:gd name="T5" fmla="*/ 74 h 75"/>
                  <a:gd name="T6" fmla="*/ 77 w 77"/>
                  <a:gd name="T7" fmla="*/ 36 h 75"/>
                  <a:gd name="T8" fmla="*/ 56 w 77"/>
                  <a:gd name="T9" fmla="*/ 0 h 75"/>
                  <a:gd name="T10" fmla="*/ 18 w 77"/>
                  <a:gd name="T11" fmla="*/ 1 h 75"/>
                  <a:gd name="T12" fmla="*/ 0 w 77"/>
                  <a:gd name="T13" fmla="*/ 38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0" y="38"/>
                    </a:moveTo>
                    <a:lnTo>
                      <a:pt x="19" y="75"/>
                    </a:lnTo>
                    <a:lnTo>
                      <a:pt x="58" y="74"/>
                    </a:lnTo>
                    <a:lnTo>
                      <a:pt x="77" y="36"/>
                    </a:lnTo>
                    <a:lnTo>
                      <a:pt x="56" y="0"/>
                    </a:lnTo>
                    <a:lnTo>
                      <a:pt x="18" y="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3" name="Freeform 2689"/>
              <p:cNvSpPr>
                <a:spLocks/>
              </p:cNvSpPr>
              <p:nvPr/>
            </p:nvSpPr>
            <p:spPr bwMode="auto">
              <a:xfrm>
                <a:off x="1456" y="2248"/>
                <a:ext cx="77" cy="75"/>
              </a:xfrm>
              <a:custGeom>
                <a:avLst/>
                <a:gdLst>
                  <a:gd name="T0" fmla="*/ 0 w 77"/>
                  <a:gd name="T1" fmla="*/ 38 h 75"/>
                  <a:gd name="T2" fmla="*/ 19 w 77"/>
                  <a:gd name="T3" fmla="*/ 75 h 75"/>
                  <a:gd name="T4" fmla="*/ 58 w 77"/>
                  <a:gd name="T5" fmla="*/ 74 h 75"/>
                  <a:gd name="T6" fmla="*/ 77 w 77"/>
                  <a:gd name="T7" fmla="*/ 36 h 75"/>
                  <a:gd name="T8" fmla="*/ 56 w 77"/>
                  <a:gd name="T9" fmla="*/ 0 h 75"/>
                  <a:gd name="T10" fmla="*/ 18 w 77"/>
                  <a:gd name="T11" fmla="*/ 1 h 75"/>
                  <a:gd name="T12" fmla="*/ 0 w 77"/>
                  <a:gd name="T13" fmla="*/ 38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0" y="38"/>
                    </a:moveTo>
                    <a:lnTo>
                      <a:pt x="19" y="75"/>
                    </a:lnTo>
                    <a:lnTo>
                      <a:pt x="58" y="74"/>
                    </a:lnTo>
                    <a:lnTo>
                      <a:pt x="77" y="36"/>
                    </a:lnTo>
                    <a:lnTo>
                      <a:pt x="56" y="0"/>
                    </a:lnTo>
                    <a:lnTo>
                      <a:pt x="18" y="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4" name="Freeform 2690"/>
              <p:cNvSpPr>
                <a:spLocks noEditPoints="1"/>
              </p:cNvSpPr>
              <p:nvPr/>
            </p:nvSpPr>
            <p:spPr bwMode="auto">
              <a:xfrm>
                <a:off x="1454" y="2246"/>
                <a:ext cx="80" cy="78"/>
              </a:xfrm>
              <a:custGeom>
                <a:avLst/>
                <a:gdLst>
                  <a:gd name="T0" fmla="*/ 0 w 520"/>
                  <a:gd name="T1" fmla="*/ 0 h 461"/>
                  <a:gd name="T2" fmla="*/ 0 w 520"/>
                  <a:gd name="T3" fmla="*/ 0 h 461"/>
                  <a:gd name="T4" fmla="*/ 0 w 520"/>
                  <a:gd name="T5" fmla="*/ 0 h 461"/>
                  <a:gd name="T6" fmla="*/ 0 w 520"/>
                  <a:gd name="T7" fmla="*/ 0 h 461"/>
                  <a:gd name="T8" fmla="*/ 0 w 520"/>
                  <a:gd name="T9" fmla="*/ 0 h 461"/>
                  <a:gd name="T10" fmla="*/ 0 w 520"/>
                  <a:gd name="T11" fmla="*/ 0 h 461"/>
                  <a:gd name="T12" fmla="*/ 0 w 520"/>
                  <a:gd name="T13" fmla="*/ 0 h 461"/>
                  <a:gd name="T14" fmla="*/ 0 w 520"/>
                  <a:gd name="T15" fmla="*/ 0 h 461"/>
                  <a:gd name="T16" fmla="*/ 0 w 520"/>
                  <a:gd name="T17" fmla="*/ 0 h 461"/>
                  <a:gd name="T18" fmla="*/ 0 w 520"/>
                  <a:gd name="T19" fmla="*/ 0 h 461"/>
                  <a:gd name="T20" fmla="*/ 0 w 520"/>
                  <a:gd name="T21" fmla="*/ 0 h 461"/>
                  <a:gd name="T22" fmla="*/ 0 w 520"/>
                  <a:gd name="T23" fmla="*/ 0 h 461"/>
                  <a:gd name="T24" fmla="*/ 0 w 520"/>
                  <a:gd name="T25" fmla="*/ 0 h 461"/>
                  <a:gd name="T26" fmla="*/ 0 w 520"/>
                  <a:gd name="T27" fmla="*/ 0 h 461"/>
                  <a:gd name="T28" fmla="*/ 0 w 520"/>
                  <a:gd name="T29" fmla="*/ 0 h 461"/>
                  <a:gd name="T30" fmla="*/ 0 w 520"/>
                  <a:gd name="T31" fmla="*/ 0 h 461"/>
                  <a:gd name="T32" fmla="*/ 0 w 520"/>
                  <a:gd name="T33" fmla="*/ 0 h 461"/>
                  <a:gd name="T34" fmla="*/ 0 w 520"/>
                  <a:gd name="T35" fmla="*/ 0 h 461"/>
                  <a:gd name="T36" fmla="*/ 0 w 520"/>
                  <a:gd name="T37" fmla="*/ 0 h 461"/>
                  <a:gd name="T38" fmla="*/ 0 w 520"/>
                  <a:gd name="T39" fmla="*/ 0 h 461"/>
                  <a:gd name="T40" fmla="*/ 0 w 520"/>
                  <a:gd name="T41" fmla="*/ 0 h 461"/>
                  <a:gd name="T42" fmla="*/ 0 w 520"/>
                  <a:gd name="T43" fmla="*/ 0 h 461"/>
                  <a:gd name="T44" fmla="*/ 0 w 520"/>
                  <a:gd name="T45" fmla="*/ 0 h 461"/>
                  <a:gd name="T46" fmla="*/ 0 w 520"/>
                  <a:gd name="T47" fmla="*/ 0 h 461"/>
                  <a:gd name="T48" fmla="*/ 0 w 520"/>
                  <a:gd name="T49" fmla="*/ 0 h 461"/>
                  <a:gd name="T50" fmla="*/ 0 w 520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0"/>
                  <a:gd name="T79" fmla="*/ 0 h 461"/>
                  <a:gd name="T80" fmla="*/ 520 w 520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0" h="461">
                    <a:moveTo>
                      <a:pt x="16" y="235"/>
                    </a:moveTo>
                    <a:lnTo>
                      <a:pt x="16" y="228"/>
                    </a:lnTo>
                    <a:lnTo>
                      <a:pt x="143" y="449"/>
                    </a:lnTo>
                    <a:lnTo>
                      <a:pt x="135" y="445"/>
                    </a:lnTo>
                    <a:lnTo>
                      <a:pt x="388" y="439"/>
                    </a:lnTo>
                    <a:lnTo>
                      <a:pt x="381" y="443"/>
                    </a:lnTo>
                    <a:lnTo>
                      <a:pt x="505" y="217"/>
                    </a:lnTo>
                    <a:lnTo>
                      <a:pt x="505" y="225"/>
                    </a:lnTo>
                    <a:lnTo>
                      <a:pt x="372" y="12"/>
                    </a:lnTo>
                    <a:lnTo>
                      <a:pt x="379" y="16"/>
                    </a:lnTo>
                    <a:lnTo>
                      <a:pt x="126" y="21"/>
                    </a:lnTo>
                    <a:lnTo>
                      <a:pt x="133" y="17"/>
                    </a:lnTo>
                    <a:lnTo>
                      <a:pt x="16" y="235"/>
                    </a:lnTo>
                    <a:close/>
                    <a:moveTo>
                      <a:pt x="119" y="10"/>
                    </a:moveTo>
                    <a:cubicBezTo>
                      <a:pt x="121" y="7"/>
                      <a:pt x="123" y="5"/>
                      <a:pt x="126" y="5"/>
                    </a:cubicBezTo>
                    <a:lnTo>
                      <a:pt x="378" y="0"/>
                    </a:lnTo>
                    <a:cubicBezTo>
                      <a:pt x="381" y="0"/>
                      <a:pt x="384" y="1"/>
                      <a:pt x="385" y="4"/>
                    </a:cubicBezTo>
                    <a:lnTo>
                      <a:pt x="519" y="217"/>
                    </a:lnTo>
                    <a:cubicBezTo>
                      <a:pt x="520" y="219"/>
                      <a:pt x="520" y="222"/>
                      <a:pt x="519" y="225"/>
                    </a:cubicBezTo>
                    <a:lnTo>
                      <a:pt x="395" y="451"/>
                    </a:lnTo>
                    <a:cubicBezTo>
                      <a:pt x="393" y="454"/>
                      <a:pt x="391" y="455"/>
                      <a:pt x="388" y="455"/>
                    </a:cubicBezTo>
                    <a:lnTo>
                      <a:pt x="136" y="461"/>
                    </a:lnTo>
                    <a:cubicBezTo>
                      <a:pt x="133" y="461"/>
                      <a:pt x="130" y="459"/>
                      <a:pt x="129" y="457"/>
                    </a:cubicBezTo>
                    <a:lnTo>
                      <a:pt x="2" y="236"/>
                    </a:lnTo>
                    <a:cubicBezTo>
                      <a:pt x="0" y="233"/>
                      <a:pt x="0" y="230"/>
                      <a:pt x="2" y="228"/>
                    </a:cubicBezTo>
                    <a:lnTo>
                      <a:pt x="119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5" name="Freeform 2691"/>
              <p:cNvSpPr>
                <a:spLocks/>
              </p:cNvSpPr>
              <p:nvPr/>
            </p:nvSpPr>
            <p:spPr bwMode="auto">
              <a:xfrm>
                <a:off x="1514" y="2128"/>
                <a:ext cx="77" cy="75"/>
              </a:xfrm>
              <a:custGeom>
                <a:avLst/>
                <a:gdLst>
                  <a:gd name="T0" fmla="*/ 0 w 77"/>
                  <a:gd name="T1" fmla="*/ 39 h 75"/>
                  <a:gd name="T2" fmla="*/ 20 w 77"/>
                  <a:gd name="T3" fmla="*/ 75 h 75"/>
                  <a:gd name="T4" fmla="*/ 59 w 77"/>
                  <a:gd name="T5" fmla="*/ 74 h 75"/>
                  <a:gd name="T6" fmla="*/ 77 w 77"/>
                  <a:gd name="T7" fmla="*/ 36 h 75"/>
                  <a:gd name="T8" fmla="*/ 57 w 77"/>
                  <a:gd name="T9" fmla="*/ 0 h 75"/>
                  <a:gd name="T10" fmla="*/ 19 w 77"/>
                  <a:gd name="T11" fmla="*/ 1 h 75"/>
                  <a:gd name="T12" fmla="*/ 0 w 77"/>
                  <a:gd name="T13" fmla="*/ 39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0" y="39"/>
                    </a:moveTo>
                    <a:lnTo>
                      <a:pt x="20" y="75"/>
                    </a:lnTo>
                    <a:lnTo>
                      <a:pt x="59" y="74"/>
                    </a:lnTo>
                    <a:lnTo>
                      <a:pt x="77" y="36"/>
                    </a:lnTo>
                    <a:lnTo>
                      <a:pt x="57" y="0"/>
                    </a:lnTo>
                    <a:lnTo>
                      <a:pt x="19" y="1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6" name="Freeform 2692"/>
              <p:cNvSpPr>
                <a:spLocks/>
              </p:cNvSpPr>
              <p:nvPr/>
            </p:nvSpPr>
            <p:spPr bwMode="auto">
              <a:xfrm>
                <a:off x="1514" y="2128"/>
                <a:ext cx="77" cy="75"/>
              </a:xfrm>
              <a:custGeom>
                <a:avLst/>
                <a:gdLst>
                  <a:gd name="T0" fmla="*/ 0 w 77"/>
                  <a:gd name="T1" fmla="*/ 39 h 75"/>
                  <a:gd name="T2" fmla="*/ 20 w 77"/>
                  <a:gd name="T3" fmla="*/ 75 h 75"/>
                  <a:gd name="T4" fmla="*/ 59 w 77"/>
                  <a:gd name="T5" fmla="*/ 74 h 75"/>
                  <a:gd name="T6" fmla="*/ 77 w 77"/>
                  <a:gd name="T7" fmla="*/ 36 h 75"/>
                  <a:gd name="T8" fmla="*/ 57 w 77"/>
                  <a:gd name="T9" fmla="*/ 0 h 75"/>
                  <a:gd name="T10" fmla="*/ 19 w 77"/>
                  <a:gd name="T11" fmla="*/ 1 h 75"/>
                  <a:gd name="T12" fmla="*/ 0 w 77"/>
                  <a:gd name="T13" fmla="*/ 39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0" y="39"/>
                    </a:moveTo>
                    <a:lnTo>
                      <a:pt x="20" y="75"/>
                    </a:lnTo>
                    <a:lnTo>
                      <a:pt x="59" y="74"/>
                    </a:lnTo>
                    <a:lnTo>
                      <a:pt x="77" y="36"/>
                    </a:lnTo>
                    <a:lnTo>
                      <a:pt x="57" y="0"/>
                    </a:lnTo>
                    <a:lnTo>
                      <a:pt x="19" y="1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7" name="Freeform 2693"/>
              <p:cNvSpPr>
                <a:spLocks noEditPoints="1"/>
              </p:cNvSpPr>
              <p:nvPr/>
            </p:nvSpPr>
            <p:spPr bwMode="auto">
              <a:xfrm>
                <a:off x="1513" y="2127"/>
                <a:ext cx="79" cy="78"/>
              </a:xfrm>
              <a:custGeom>
                <a:avLst/>
                <a:gdLst>
                  <a:gd name="T0" fmla="*/ 0 w 519"/>
                  <a:gd name="T1" fmla="*/ 0 h 461"/>
                  <a:gd name="T2" fmla="*/ 0 w 519"/>
                  <a:gd name="T3" fmla="*/ 0 h 461"/>
                  <a:gd name="T4" fmla="*/ 0 w 519"/>
                  <a:gd name="T5" fmla="*/ 0 h 461"/>
                  <a:gd name="T6" fmla="*/ 0 w 519"/>
                  <a:gd name="T7" fmla="*/ 0 h 461"/>
                  <a:gd name="T8" fmla="*/ 0 w 519"/>
                  <a:gd name="T9" fmla="*/ 0 h 461"/>
                  <a:gd name="T10" fmla="*/ 0 w 519"/>
                  <a:gd name="T11" fmla="*/ 0 h 461"/>
                  <a:gd name="T12" fmla="*/ 0 w 519"/>
                  <a:gd name="T13" fmla="*/ 0 h 461"/>
                  <a:gd name="T14" fmla="*/ 0 w 519"/>
                  <a:gd name="T15" fmla="*/ 0 h 461"/>
                  <a:gd name="T16" fmla="*/ 0 w 519"/>
                  <a:gd name="T17" fmla="*/ 0 h 461"/>
                  <a:gd name="T18" fmla="*/ 0 w 519"/>
                  <a:gd name="T19" fmla="*/ 0 h 461"/>
                  <a:gd name="T20" fmla="*/ 0 w 519"/>
                  <a:gd name="T21" fmla="*/ 0 h 461"/>
                  <a:gd name="T22" fmla="*/ 0 w 519"/>
                  <a:gd name="T23" fmla="*/ 0 h 461"/>
                  <a:gd name="T24" fmla="*/ 0 w 519"/>
                  <a:gd name="T25" fmla="*/ 0 h 461"/>
                  <a:gd name="T26" fmla="*/ 0 w 519"/>
                  <a:gd name="T27" fmla="*/ 0 h 461"/>
                  <a:gd name="T28" fmla="*/ 0 w 519"/>
                  <a:gd name="T29" fmla="*/ 0 h 461"/>
                  <a:gd name="T30" fmla="*/ 0 w 519"/>
                  <a:gd name="T31" fmla="*/ 0 h 461"/>
                  <a:gd name="T32" fmla="*/ 0 w 519"/>
                  <a:gd name="T33" fmla="*/ 0 h 461"/>
                  <a:gd name="T34" fmla="*/ 0 w 519"/>
                  <a:gd name="T35" fmla="*/ 0 h 461"/>
                  <a:gd name="T36" fmla="*/ 0 w 519"/>
                  <a:gd name="T37" fmla="*/ 0 h 461"/>
                  <a:gd name="T38" fmla="*/ 0 w 519"/>
                  <a:gd name="T39" fmla="*/ 0 h 461"/>
                  <a:gd name="T40" fmla="*/ 0 w 519"/>
                  <a:gd name="T41" fmla="*/ 0 h 461"/>
                  <a:gd name="T42" fmla="*/ 0 w 519"/>
                  <a:gd name="T43" fmla="*/ 0 h 461"/>
                  <a:gd name="T44" fmla="*/ 0 w 519"/>
                  <a:gd name="T45" fmla="*/ 0 h 461"/>
                  <a:gd name="T46" fmla="*/ 0 w 519"/>
                  <a:gd name="T47" fmla="*/ 0 h 461"/>
                  <a:gd name="T48" fmla="*/ 0 w 519"/>
                  <a:gd name="T49" fmla="*/ 0 h 461"/>
                  <a:gd name="T50" fmla="*/ 0 w 519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9"/>
                  <a:gd name="T79" fmla="*/ 0 h 461"/>
                  <a:gd name="T80" fmla="*/ 519 w 519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9" h="461">
                    <a:moveTo>
                      <a:pt x="15" y="244"/>
                    </a:moveTo>
                    <a:lnTo>
                      <a:pt x="15" y="235"/>
                    </a:lnTo>
                    <a:lnTo>
                      <a:pt x="148" y="448"/>
                    </a:lnTo>
                    <a:lnTo>
                      <a:pt x="141" y="445"/>
                    </a:lnTo>
                    <a:lnTo>
                      <a:pt x="394" y="439"/>
                    </a:lnTo>
                    <a:lnTo>
                      <a:pt x="387" y="444"/>
                    </a:lnTo>
                    <a:lnTo>
                      <a:pt x="504" y="217"/>
                    </a:lnTo>
                    <a:lnTo>
                      <a:pt x="504" y="225"/>
                    </a:lnTo>
                    <a:lnTo>
                      <a:pt x="377" y="12"/>
                    </a:lnTo>
                    <a:lnTo>
                      <a:pt x="385" y="16"/>
                    </a:lnTo>
                    <a:lnTo>
                      <a:pt x="132" y="21"/>
                    </a:lnTo>
                    <a:lnTo>
                      <a:pt x="139" y="17"/>
                    </a:lnTo>
                    <a:lnTo>
                      <a:pt x="15" y="244"/>
                    </a:lnTo>
                    <a:close/>
                    <a:moveTo>
                      <a:pt x="125" y="10"/>
                    </a:moveTo>
                    <a:cubicBezTo>
                      <a:pt x="127" y="7"/>
                      <a:pt x="129" y="5"/>
                      <a:pt x="132" y="5"/>
                    </a:cubicBezTo>
                    <a:lnTo>
                      <a:pt x="384" y="0"/>
                    </a:lnTo>
                    <a:cubicBezTo>
                      <a:pt x="387" y="0"/>
                      <a:pt x="390" y="1"/>
                      <a:pt x="391" y="4"/>
                    </a:cubicBezTo>
                    <a:lnTo>
                      <a:pt x="518" y="217"/>
                    </a:lnTo>
                    <a:cubicBezTo>
                      <a:pt x="519" y="219"/>
                      <a:pt x="519" y="222"/>
                      <a:pt x="518" y="225"/>
                    </a:cubicBezTo>
                    <a:lnTo>
                      <a:pt x="401" y="451"/>
                    </a:lnTo>
                    <a:cubicBezTo>
                      <a:pt x="399" y="454"/>
                      <a:pt x="397" y="455"/>
                      <a:pt x="394" y="455"/>
                    </a:cubicBezTo>
                    <a:lnTo>
                      <a:pt x="142" y="461"/>
                    </a:lnTo>
                    <a:cubicBezTo>
                      <a:pt x="139" y="461"/>
                      <a:pt x="136" y="459"/>
                      <a:pt x="135" y="457"/>
                    </a:cubicBezTo>
                    <a:lnTo>
                      <a:pt x="1" y="244"/>
                    </a:lnTo>
                    <a:cubicBezTo>
                      <a:pt x="0" y="242"/>
                      <a:pt x="0" y="238"/>
                      <a:pt x="1" y="236"/>
                    </a:cubicBez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8" name="Freeform 2694"/>
              <p:cNvSpPr>
                <a:spLocks/>
              </p:cNvSpPr>
              <p:nvPr/>
            </p:nvSpPr>
            <p:spPr bwMode="auto">
              <a:xfrm>
                <a:off x="1575" y="2088"/>
                <a:ext cx="76" cy="74"/>
              </a:xfrm>
              <a:custGeom>
                <a:avLst/>
                <a:gdLst>
                  <a:gd name="T0" fmla="*/ 0 w 76"/>
                  <a:gd name="T1" fmla="*/ 38 h 74"/>
                  <a:gd name="T2" fmla="*/ 19 w 76"/>
                  <a:gd name="T3" fmla="*/ 74 h 74"/>
                  <a:gd name="T4" fmla="*/ 57 w 76"/>
                  <a:gd name="T5" fmla="*/ 73 h 74"/>
                  <a:gd name="T6" fmla="*/ 76 w 76"/>
                  <a:gd name="T7" fmla="*/ 36 h 74"/>
                  <a:gd name="T8" fmla="*/ 56 w 76"/>
                  <a:gd name="T9" fmla="*/ 0 h 74"/>
                  <a:gd name="T10" fmla="*/ 18 w 76"/>
                  <a:gd name="T11" fmla="*/ 1 h 74"/>
                  <a:gd name="T12" fmla="*/ 0 w 76"/>
                  <a:gd name="T13" fmla="*/ 38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4"/>
                  <a:gd name="T23" fmla="*/ 76 w 76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4">
                    <a:moveTo>
                      <a:pt x="0" y="38"/>
                    </a:moveTo>
                    <a:lnTo>
                      <a:pt x="19" y="74"/>
                    </a:lnTo>
                    <a:lnTo>
                      <a:pt x="57" y="73"/>
                    </a:lnTo>
                    <a:lnTo>
                      <a:pt x="76" y="36"/>
                    </a:lnTo>
                    <a:lnTo>
                      <a:pt x="56" y="0"/>
                    </a:lnTo>
                    <a:lnTo>
                      <a:pt x="18" y="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9" name="Freeform 2695"/>
              <p:cNvSpPr>
                <a:spLocks/>
              </p:cNvSpPr>
              <p:nvPr/>
            </p:nvSpPr>
            <p:spPr bwMode="auto">
              <a:xfrm>
                <a:off x="1575" y="2088"/>
                <a:ext cx="76" cy="74"/>
              </a:xfrm>
              <a:custGeom>
                <a:avLst/>
                <a:gdLst>
                  <a:gd name="T0" fmla="*/ 0 w 76"/>
                  <a:gd name="T1" fmla="*/ 38 h 74"/>
                  <a:gd name="T2" fmla="*/ 19 w 76"/>
                  <a:gd name="T3" fmla="*/ 74 h 74"/>
                  <a:gd name="T4" fmla="*/ 57 w 76"/>
                  <a:gd name="T5" fmla="*/ 73 h 74"/>
                  <a:gd name="T6" fmla="*/ 76 w 76"/>
                  <a:gd name="T7" fmla="*/ 36 h 74"/>
                  <a:gd name="T8" fmla="*/ 56 w 76"/>
                  <a:gd name="T9" fmla="*/ 0 h 74"/>
                  <a:gd name="T10" fmla="*/ 18 w 76"/>
                  <a:gd name="T11" fmla="*/ 1 h 74"/>
                  <a:gd name="T12" fmla="*/ 0 w 76"/>
                  <a:gd name="T13" fmla="*/ 38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4"/>
                  <a:gd name="T23" fmla="*/ 76 w 76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4">
                    <a:moveTo>
                      <a:pt x="0" y="38"/>
                    </a:moveTo>
                    <a:lnTo>
                      <a:pt x="19" y="74"/>
                    </a:lnTo>
                    <a:lnTo>
                      <a:pt x="57" y="73"/>
                    </a:lnTo>
                    <a:lnTo>
                      <a:pt x="76" y="36"/>
                    </a:lnTo>
                    <a:lnTo>
                      <a:pt x="56" y="0"/>
                    </a:lnTo>
                    <a:lnTo>
                      <a:pt x="18" y="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0" name="Freeform 2696"/>
              <p:cNvSpPr>
                <a:spLocks noEditPoints="1"/>
              </p:cNvSpPr>
              <p:nvPr/>
            </p:nvSpPr>
            <p:spPr bwMode="auto">
              <a:xfrm>
                <a:off x="1573" y="2086"/>
                <a:ext cx="80" cy="77"/>
              </a:xfrm>
              <a:custGeom>
                <a:avLst/>
                <a:gdLst>
                  <a:gd name="T0" fmla="*/ 0 w 520"/>
                  <a:gd name="T1" fmla="*/ 0 h 453"/>
                  <a:gd name="T2" fmla="*/ 0 w 520"/>
                  <a:gd name="T3" fmla="*/ 0 h 453"/>
                  <a:gd name="T4" fmla="*/ 0 w 520"/>
                  <a:gd name="T5" fmla="*/ 0 h 453"/>
                  <a:gd name="T6" fmla="*/ 0 w 520"/>
                  <a:gd name="T7" fmla="*/ 0 h 453"/>
                  <a:gd name="T8" fmla="*/ 0 w 520"/>
                  <a:gd name="T9" fmla="*/ 0 h 453"/>
                  <a:gd name="T10" fmla="*/ 0 w 520"/>
                  <a:gd name="T11" fmla="*/ 0 h 453"/>
                  <a:gd name="T12" fmla="*/ 0 w 520"/>
                  <a:gd name="T13" fmla="*/ 0 h 453"/>
                  <a:gd name="T14" fmla="*/ 0 w 520"/>
                  <a:gd name="T15" fmla="*/ 0 h 453"/>
                  <a:gd name="T16" fmla="*/ 0 w 520"/>
                  <a:gd name="T17" fmla="*/ 0 h 453"/>
                  <a:gd name="T18" fmla="*/ 0 w 520"/>
                  <a:gd name="T19" fmla="*/ 0 h 453"/>
                  <a:gd name="T20" fmla="*/ 0 w 520"/>
                  <a:gd name="T21" fmla="*/ 0 h 453"/>
                  <a:gd name="T22" fmla="*/ 0 w 520"/>
                  <a:gd name="T23" fmla="*/ 0 h 453"/>
                  <a:gd name="T24" fmla="*/ 0 w 520"/>
                  <a:gd name="T25" fmla="*/ 0 h 453"/>
                  <a:gd name="T26" fmla="*/ 0 w 520"/>
                  <a:gd name="T27" fmla="*/ 0 h 453"/>
                  <a:gd name="T28" fmla="*/ 0 w 520"/>
                  <a:gd name="T29" fmla="*/ 0 h 453"/>
                  <a:gd name="T30" fmla="*/ 0 w 520"/>
                  <a:gd name="T31" fmla="*/ 0 h 453"/>
                  <a:gd name="T32" fmla="*/ 0 w 520"/>
                  <a:gd name="T33" fmla="*/ 0 h 453"/>
                  <a:gd name="T34" fmla="*/ 0 w 520"/>
                  <a:gd name="T35" fmla="*/ 0 h 453"/>
                  <a:gd name="T36" fmla="*/ 0 w 520"/>
                  <a:gd name="T37" fmla="*/ 0 h 453"/>
                  <a:gd name="T38" fmla="*/ 0 w 520"/>
                  <a:gd name="T39" fmla="*/ 0 h 453"/>
                  <a:gd name="T40" fmla="*/ 0 w 520"/>
                  <a:gd name="T41" fmla="*/ 0 h 453"/>
                  <a:gd name="T42" fmla="*/ 0 w 520"/>
                  <a:gd name="T43" fmla="*/ 0 h 453"/>
                  <a:gd name="T44" fmla="*/ 0 w 520"/>
                  <a:gd name="T45" fmla="*/ 0 h 453"/>
                  <a:gd name="T46" fmla="*/ 0 w 520"/>
                  <a:gd name="T47" fmla="*/ 0 h 453"/>
                  <a:gd name="T48" fmla="*/ 0 w 520"/>
                  <a:gd name="T49" fmla="*/ 0 h 453"/>
                  <a:gd name="T50" fmla="*/ 0 w 520"/>
                  <a:gd name="T51" fmla="*/ 0 h 45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0"/>
                  <a:gd name="T79" fmla="*/ 0 h 453"/>
                  <a:gd name="T80" fmla="*/ 520 w 520"/>
                  <a:gd name="T81" fmla="*/ 453 h 45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0" h="453">
                    <a:moveTo>
                      <a:pt x="16" y="236"/>
                    </a:moveTo>
                    <a:lnTo>
                      <a:pt x="16" y="228"/>
                    </a:lnTo>
                    <a:lnTo>
                      <a:pt x="142" y="441"/>
                    </a:lnTo>
                    <a:lnTo>
                      <a:pt x="135" y="437"/>
                    </a:lnTo>
                    <a:lnTo>
                      <a:pt x="387" y="432"/>
                    </a:lnTo>
                    <a:lnTo>
                      <a:pt x="381" y="436"/>
                    </a:lnTo>
                    <a:lnTo>
                      <a:pt x="505" y="217"/>
                    </a:lnTo>
                    <a:lnTo>
                      <a:pt x="505" y="225"/>
                    </a:lnTo>
                    <a:lnTo>
                      <a:pt x="372" y="12"/>
                    </a:lnTo>
                    <a:lnTo>
                      <a:pt x="379" y="16"/>
                    </a:lnTo>
                    <a:lnTo>
                      <a:pt x="126" y="22"/>
                    </a:lnTo>
                    <a:lnTo>
                      <a:pt x="133" y="17"/>
                    </a:lnTo>
                    <a:lnTo>
                      <a:pt x="16" y="236"/>
                    </a:lnTo>
                    <a:close/>
                    <a:moveTo>
                      <a:pt x="119" y="10"/>
                    </a:moveTo>
                    <a:cubicBezTo>
                      <a:pt x="121" y="7"/>
                      <a:pt x="123" y="6"/>
                      <a:pt x="126" y="5"/>
                    </a:cubicBezTo>
                    <a:lnTo>
                      <a:pt x="378" y="0"/>
                    </a:lnTo>
                    <a:cubicBezTo>
                      <a:pt x="381" y="0"/>
                      <a:pt x="384" y="1"/>
                      <a:pt x="385" y="4"/>
                    </a:cubicBezTo>
                    <a:lnTo>
                      <a:pt x="519" y="217"/>
                    </a:lnTo>
                    <a:cubicBezTo>
                      <a:pt x="520" y="219"/>
                      <a:pt x="520" y="222"/>
                      <a:pt x="519" y="225"/>
                    </a:cubicBezTo>
                    <a:lnTo>
                      <a:pt x="395" y="443"/>
                    </a:lnTo>
                    <a:cubicBezTo>
                      <a:pt x="393" y="446"/>
                      <a:pt x="391" y="447"/>
                      <a:pt x="388" y="448"/>
                    </a:cubicBezTo>
                    <a:lnTo>
                      <a:pt x="136" y="453"/>
                    </a:lnTo>
                    <a:cubicBezTo>
                      <a:pt x="133" y="453"/>
                      <a:pt x="130" y="451"/>
                      <a:pt x="129" y="449"/>
                    </a:cubicBezTo>
                    <a:lnTo>
                      <a:pt x="2" y="236"/>
                    </a:lnTo>
                    <a:cubicBezTo>
                      <a:pt x="0" y="233"/>
                      <a:pt x="0" y="230"/>
                      <a:pt x="2" y="228"/>
                    </a:cubicBezTo>
                    <a:lnTo>
                      <a:pt x="119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1" name="Freeform 2697"/>
              <p:cNvSpPr>
                <a:spLocks/>
              </p:cNvSpPr>
              <p:nvPr/>
            </p:nvSpPr>
            <p:spPr bwMode="auto">
              <a:xfrm>
                <a:off x="1573" y="2011"/>
                <a:ext cx="78" cy="75"/>
              </a:xfrm>
              <a:custGeom>
                <a:avLst/>
                <a:gdLst>
                  <a:gd name="T0" fmla="*/ 0 w 78"/>
                  <a:gd name="T1" fmla="*/ 38 h 75"/>
                  <a:gd name="T2" fmla="*/ 21 w 78"/>
                  <a:gd name="T3" fmla="*/ 75 h 75"/>
                  <a:gd name="T4" fmla="*/ 59 w 78"/>
                  <a:gd name="T5" fmla="*/ 74 h 75"/>
                  <a:gd name="T6" fmla="*/ 78 w 78"/>
                  <a:gd name="T7" fmla="*/ 36 h 75"/>
                  <a:gd name="T8" fmla="*/ 58 w 78"/>
                  <a:gd name="T9" fmla="*/ 0 h 75"/>
                  <a:gd name="T10" fmla="*/ 19 w 78"/>
                  <a:gd name="T11" fmla="*/ 1 h 75"/>
                  <a:gd name="T12" fmla="*/ 0 w 78"/>
                  <a:gd name="T13" fmla="*/ 38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5"/>
                  <a:gd name="T23" fmla="*/ 78 w 78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5">
                    <a:moveTo>
                      <a:pt x="0" y="38"/>
                    </a:moveTo>
                    <a:lnTo>
                      <a:pt x="21" y="75"/>
                    </a:lnTo>
                    <a:lnTo>
                      <a:pt x="59" y="74"/>
                    </a:lnTo>
                    <a:lnTo>
                      <a:pt x="78" y="36"/>
                    </a:lnTo>
                    <a:lnTo>
                      <a:pt x="58" y="0"/>
                    </a:lnTo>
                    <a:lnTo>
                      <a:pt x="19" y="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2" name="Freeform 2698"/>
              <p:cNvSpPr>
                <a:spLocks/>
              </p:cNvSpPr>
              <p:nvPr/>
            </p:nvSpPr>
            <p:spPr bwMode="auto">
              <a:xfrm>
                <a:off x="1573" y="2011"/>
                <a:ext cx="78" cy="75"/>
              </a:xfrm>
              <a:custGeom>
                <a:avLst/>
                <a:gdLst>
                  <a:gd name="T0" fmla="*/ 0 w 78"/>
                  <a:gd name="T1" fmla="*/ 38 h 75"/>
                  <a:gd name="T2" fmla="*/ 21 w 78"/>
                  <a:gd name="T3" fmla="*/ 75 h 75"/>
                  <a:gd name="T4" fmla="*/ 59 w 78"/>
                  <a:gd name="T5" fmla="*/ 74 h 75"/>
                  <a:gd name="T6" fmla="*/ 78 w 78"/>
                  <a:gd name="T7" fmla="*/ 36 h 75"/>
                  <a:gd name="T8" fmla="*/ 58 w 78"/>
                  <a:gd name="T9" fmla="*/ 0 h 75"/>
                  <a:gd name="T10" fmla="*/ 19 w 78"/>
                  <a:gd name="T11" fmla="*/ 1 h 75"/>
                  <a:gd name="T12" fmla="*/ 0 w 78"/>
                  <a:gd name="T13" fmla="*/ 38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5"/>
                  <a:gd name="T23" fmla="*/ 78 w 78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5">
                    <a:moveTo>
                      <a:pt x="0" y="38"/>
                    </a:moveTo>
                    <a:lnTo>
                      <a:pt x="21" y="75"/>
                    </a:lnTo>
                    <a:lnTo>
                      <a:pt x="59" y="74"/>
                    </a:lnTo>
                    <a:lnTo>
                      <a:pt x="78" y="36"/>
                    </a:lnTo>
                    <a:lnTo>
                      <a:pt x="58" y="0"/>
                    </a:lnTo>
                    <a:lnTo>
                      <a:pt x="19" y="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3" name="Freeform 2699"/>
              <p:cNvSpPr>
                <a:spLocks noEditPoints="1"/>
              </p:cNvSpPr>
              <p:nvPr/>
            </p:nvSpPr>
            <p:spPr bwMode="auto">
              <a:xfrm>
                <a:off x="1572" y="2010"/>
                <a:ext cx="80" cy="78"/>
              </a:xfrm>
              <a:custGeom>
                <a:avLst/>
                <a:gdLst>
                  <a:gd name="T0" fmla="*/ 0 w 527"/>
                  <a:gd name="T1" fmla="*/ 0 h 461"/>
                  <a:gd name="T2" fmla="*/ 0 w 527"/>
                  <a:gd name="T3" fmla="*/ 0 h 461"/>
                  <a:gd name="T4" fmla="*/ 0 w 527"/>
                  <a:gd name="T5" fmla="*/ 0 h 461"/>
                  <a:gd name="T6" fmla="*/ 0 w 527"/>
                  <a:gd name="T7" fmla="*/ 0 h 461"/>
                  <a:gd name="T8" fmla="*/ 0 w 527"/>
                  <a:gd name="T9" fmla="*/ 0 h 461"/>
                  <a:gd name="T10" fmla="*/ 0 w 527"/>
                  <a:gd name="T11" fmla="*/ 0 h 461"/>
                  <a:gd name="T12" fmla="*/ 0 w 527"/>
                  <a:gd name="T13" fmla="*/ 0 h 461"/>
                  <a:gd name="T14" fmla="*/ 0 w 527"/>
                  <a:gd name="T15" fmla="*/ 0 h 461"/>
                  <a:gd name="T16" fmla="*/ 0 w 527"/>
                  <a:gd name="T17" fmla="*/ 0 h 461"/>
                  <a:gd name="T18" fmla="*/ 0 w 527"/>
                  <a:gd name="T19" fmla="*/ 0 h 461"/>
                  <a:gd name="T20" fmla="*/ 0 w 527"/>
                  <a:gd name="T21" fmla="*/ 0 h 461"/>
                  <a:gd name="T22" fmla="*/ 0 w 527"/>
                  <a:gd name="T23" fmla="*/ 0 h 461"/>
                  <a:gd name="T24" fmla="*/ 0 w 527"/>
                  <a:gd name="T25" fmla="*/ 0 h 461"/>
                  <a:gd name="T26" fmla="*/ 0 w 527"/>
                  <a:gd name="T27" fmla="*/ 0 h 461"/>
                  <a:gd name="T28" fmla="*/ 0 w 527"/>
                  <a:gd name="T29" fmla="*/ 0 h 461"/>
                  <a:gd name="T30" fmla="*/ 0 w 527"/>
                  <a:gd name="T31" fmla="*/ 0 h 461"/>
                  <a:gd name="T32" fmla="*/ 0 w 527"/>
                  <a:gd name="T33" fmla="*/ 0 h 461"/>
                  <a:gd name="T34" fmla="*/ 0 w 527"/>
                  <a:gd name="T35" fmla="*/ 0 h 461"/>
                  <a:gd name="T36" fmla="*/ 0 w 527"/>
                  <a:gd name="T37" fmla="*/ 0 h 461"/>
                  <a:gd name="T38" fmla="*/ 0 w 527"/>
                  <a:gd name="T39" fmla="*/ 0 h 461"/>
                  <a:gd name="T40" fmla="*/ 0 w 527"/>
                  <a:gd name="T41" fmla="*/ 0 h 461"/>
                  <a:gd name="T42" fmla="*/ 0 w 527"/>
                  <a:gd name="T43" fmla="*/ 0 h 461"/>
                  <a:gd name="T44" fmla="*/ 0 w 527"/>
                  <a:gd name="T45" fmla="*/ 0 h 461"/>
                  <a:gd name="T46" fmla="*/ 0 w 527"/>
                  <a:gd name="T47" fmla="*/ 0 h 461"/>
                  <a:gd name="T48" fmla="*/ 0 w 527"/>
                  <a:gd name="T49" fmla="*/ 0 h 461"/>
                  <a:gd name="T50" fmla="*/ 0 w 527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7"/>
                  <a:gd name="T79" fmla="*/ 0 h 461"/>
                  <a:gd name="T80" fmla="*/ 527 w 527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7" h="461">
                    <a:moveTo>
                      <a:pt x="15" y="236"/>
                    </a:moveTo>
                    <a:lnTo>
                      <a:pt x="15" y="228"/>
                    </a:lnTo>
                    <a:lnTo>
                      <a:pt x="149" y="448"/>
                    </a:lnTo>
                    <a:lnTo>
                      <a:pt x="142" y="445"/>
                    </a:lnTo>
                    <a:lnTo>
                      <a:pt x="394" y="439"/>
                    </a:lnTo>
                    <a:lnTo>
                      <a:pt x="387" y="443"/>
                    </a:lnTo>
                    <a:lnTo>
                      <a:pt x="511" y="217"/>
                    </a:lnTo>
                    <a:lnTo>
                      <a:pt x="511" y="225"/>
                    </a:lnTo>
                    <a:lnTo>
                      <a:pt x="378" y="12"/>
                    </a:lnTo>
                    <a:lnTo>
                      <a:pt x="385" y="16"/>
                    </a:lnTo>
                    <a:lnTo>
                      <a:pt x="133" y="21"/>
                    </a:lnTo>
                    <a:lnTo>
                      <a:pt x="139" y="17"/>
                    </a:lnTo>
                    <a:lnTo>
                      <a:pt x="15" y="236"/>
                    </a:lnTo>
                    <a:close/>
                    <a:moveTo>
                      <a:pt x="126" y="9"/>
                    </a:moveTo>
                    <a:cubicBezTo>
                      <a:pt x="127" y="7"/>
                      <a:pt x="130" y="5"/>
                      <a:pt x="132" y="5"/>
                    </a:cubicBezTo>
                    <a:lnTo>
                      <a:pt x="384" y="0"/>
                    </a:lnTo>
                    <a:cubicBezTo>
                      <a:pt x="387" y="0"/>
                      <a:pt x="390" y="1"/>
                      <a:pt x="391" y="4"/>
                    </a:cubicBezTo>
                    <a:lnTo>
                      <a:pt x="525" y="217"/>
                    </a:lnTo>
                    <a:cubicBezTo>
                      <a:pt x="527" y="219"/>
                      <a:pt x="527" y="222"/>
                      <a:pt x="525" y="225"/>
                    </a:cubicBezTo>
                    <a:lnTo>
                      <a:pt x="401" y="451"/>
                    </a:lnTo>
                    <a:cubicBezTo>
                      <a:pt x="400" y="454"/>
                      <a:pt x="397" y="455"/>
                      <a:pt x="394" y="455"/>
                    </a:cubicBezTo>
                    <a:lnTo>
                      <a:pt x="142" y="461"/>
                    </a:lnTo>
                    <a:cubicBezTo>
                      <a:pt x="139" y="461"/>
                      <a:pt x="136" y="459"/>
                      <a:pt x="135" y="457"/>
                    </a:cubicBezTo>
                    <a:lnTo>
                      <a:pt x="1" y="236"/>
                    </a:lnTo>
                    <a:cubicBezTo>
                      <a:pt x="0" y="233"/>
                      <a:pt x="0" y="230"/>
                      <a:pt x="1" y="228"/>
                    </a:cubicBezTo>
                    <a:lnTo>
                      <a:pt x="126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4" name="Freeform 2700"/>
              <p:cNvSpPr>
                <a:spLocks/>
              </p:cNvSpPr>
              <p:nvPr/>
            </p:nvSpPr>
            <p:spPr bwMode="auto">
              <a:xfrm>
                <a:off x="1635" y="1967"/>
                <a:ext cx="77" cy="75"/>
              </a:xfrm>
              <a:custGeom>
                <a:avLst/>
                <a:gdLst>
                  <a:gd name="T0" fmla="*/ 0 w 77"/>
                  <a:gd name="T1" fmla="*/ 38 h 75"/>
                  <a:gd name="T2" fmla="*/ 19 w 77"/>
                  <a:gd name="T3" fmla="*/ 75 h 75"/>
                  <a:gd name="T4" fmla="*/ 58 w 77"/>
                  <a:gd name="T5" fmla="*/ 74 h 75"/>
                  <a:gd name="T6" fmla="*/ 77 w 77"/>
                  <a:gd name="T7" fmla="*/ 36 h 75"/>
                  <a:gd name="T8" fmla="*/ 56 w 77"/>
                  <a:gd name="T9" fmla="*/ 0 h 75"/>
                  <a:gd name="T10" fmla="*/ 18 w 77"/>
                  <a:gd name="T11" fmla="*/ 1 h 75"/>
                  <a:gd name="T12" fmla="*/ 0 w 77"/>
                  <a:gd name="T13" fmla="*/ 38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0" y="38"/>
                    </a:moveTo>
                    <a:lnTo>
                      <a:pt x="19" y="75"/>
                    </a:lnTo>
                    <a:lnTo>
                      <a:pt x="58" y="74"/>
                    </a:lnTo>
                    <a:lnTo>
                      <a:pt x="77" y="36"/>
                    </a:lnTo>
                    <a:lnTo>
                      <a:pt x="56" y="0"/>
                    </a:lnTo>
                    <a:lnTo>
                      <a:pt x="18" y="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5" name="Freeform 2701"/>
              <p:cNvSpPr>
                <a:spLocks/>
              </p:cNvSpPr>
              <p:nvPr/>
            </p:nvSpPr>
            <p:spPr bwMode="auto">
              <a:xfrm>
                <a:off x="1635" y="1967"/>
                <a:ext cx="77" cy="75"/>
              </a:xfrm>
              <a:custGeom>
                <a:avLst/>
                <a:gdLst>
                  <a:gd name="T0" fmla="*/ 0 w 77"/>
                  <a:gd name="T1" fmla="*/ 38 h 75"/>
                  <a:gd name="T2" fmla="*/ 19 w 77"/>
                  <a:gd name="T3" fmla="*/ 75 h 75"/>
                  <a:gd name="T4" fmla="*/ 58 w 77"/>
                  <a:gd name="T5" fmla="*/ 74 h 75"/>
                  <a:gd name="T6" fmla="*/ 77 w 77"/>
                  <a:gd name="T7" fmla="*/ 36 h 75"/>
                  <a:gd name="T8" fmla="*/ 56 w 77"/>
                  <a:gd name="T9" fmla="*/ 0 h 75"/>
                  <a:gd name="T10" fmla="*/ 18 w 77"/>
                  <a:gd name="T11" fmla="*/ 1 h 75"/>
                  <a:gd name="T12" fmla="*/ 0 w 77"/>
                  <a:gd name="T13" fmla="*/ 38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0" y="38"/>
                    </a:moveTo>
                    <a:lnTo>
                      <a:pt x="19" y="75"/>
                    </a:lnTo>
                    <a:lnTo>
                      <a:pt x="58" y="74"/>
                    </a:lnTo>
                    <a:lnTo>
                      <a:pt x="77" y="36"/>
                    </a:lnTo>
                    <a:lnTo>
                      <a:pt x="56" y="0"/>
                    </a:lnTo>
                    <a:lnTo>
                      <a:pt x="18" y="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6" name="Freeform 2702"/>
              <p:cNvSpPr>
                <a:spLocks noEditPoints="1"/>
              </p:cNvSpPr>
              <p:nvPr/>
            </p:nvSpPr>
            <p:spPr bwMode="auto">
              <a:xfrm>
                <a:off x="1634" y="1966"/>
                <a:ext cx="79" cy="77"/>
              </a:xfrm>
              <a:custGeom>
                <a:avLst/>
                <a:gdLst>
                  <a:gd name="T0" fmla="*/ 0 w 520"/>
                  <a:gd name="T1" fmla="*/ 0 h 460"/>
                  <a:gd name="T2" fmla="*/ 0 w 520"/>
                  <a:gd name="T3" fmla="*/ 0 h 460"/>
                  <a:gd name="T4" fmla="*/ 0 w 520"/>
                  <a:gd name="T5" fmla="*/ 0 h 460"/>
                  <a:gd name="T6" fmla="*/ 0 w 520"/>
                  <a:gd name="T7" fmla="*/ 0 h 460"/>
                  <a:gd name="T8" fmla="*/ 0 w 520"/>
                  <a:gd name="T9" fmla="*/ 0 h 460"/>
                  <a:gd name="T10" fmla="*/ 0 w 520"/>
                  <a:gd name="T11" fmla="*/ 0 h 460"/>
                  <a:gd name="T12" fmla="*/ 0 w 520"/>
                  <a:gd name="T13" fmla="*/ 0 h 460"/>
                  <a:gd name="T14" fmla="*/ 0 w 520"/>
                  <a:gd name="T15" fmla="*/ 0 h 460"/>
                  <a:gd name="T16" fmla="*/ 0 w 520"/>
                  <a:gd name="T17" fmla="*/ 0 h 460"/>
                  <a:gd name="T18" fmla="*/ 0 w 520"/>
                  <a:gd name="T19" fmla="*/ 0 h 460"/>
                  <a:gd name="T20" fmla="*/ 0 w 520"/>
                  <a:gd name="T21" fmla="*/ 0 h 460"/>
                  <a:gd name="T22" fmla="*/ 0 w 520"/>
                  <a:gd name="T23" fmla="*/ 0 h 460"/>
                  <a:gd name="T24" fmla="*/ 0 w 520"/>
                  <a:gd name="T25" fmla="*/ 0 h 460"/>
                  <a:gd name="T26" fmla="*/ 0 w 520"/>
                  <a:gd name="T27" fmla="*/ 0 h 460"/>
                  <a:gd name="T28" fmla="*/ 0 w 520"/>
                  <a:gd name="T29" fmla="*/ 0 h 460"/>
                  <a:gd name="T30" fmla="*/ 0 w 520"/>
                  <a:gd name="T31" fmla="*/ 0 h 460"/>
                  <a:gd name="T32" fmla="*/ 0 w 520"/>
                  <a:gd name="T33" fmla="*/ 0 h 460"/>
                  <a:gd name="T34" fmla="*/ 0 w 520"/>
                  <a:gd name="T35" fmla="*/ 0 h 460"/>
                  <a:gd name="T36" fmla="*/ 0 w 520"/>
                  <a:gd name="T37" fmla="*/ 0 h 460"/>
                  <a:gd name="T38" fmla="*/ 0 w 520"/>
                  <a:gd name="T39" fmla="*/ 0 h 460"/>
                  <a:gd name="T40" fmla="*/ 0 w 520"/>
                  <a:gd name="T41" fmla="*/ 0 h 460"/>
                  <a:gd name="T42" fmla="*/ 0 w 520"/>
                  <a:gd name="T43" fmla="*/ 0 h 460"/>
                  <a:gd name="T44" fmla="*/ 0 w 520"/>
                  <a:gd name="T45" fmla="*/ 0 h 460"/>
                  <a:gd name="T46" fmla="*/ 0 w 520"/>
                  <a:gd name="T47" fmla="*/ 0 h 460"/>
                  <a:gd name="T48" fmla="*/ 0 w 520"/>
                  <a:gd name="T49" fmla="*/ 0 h 460"/>
                  <a:gd name="T50" fmla="*/ 0 w 520"/>
                  <a:gd name="T51" fmla="*/ 0 h 4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0"/>
                  <a:gd name="T79" fmla="*/ 0 h 460"/>
                  <a:gd name="T80" fmla="*/ 520 w 520"/>
                  <a:gd name="T81" fmla="*/ 460 h 4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0" h="460">
                    <a:moveTo>
                      <a:pt x="16" y="236"/>
                    </a:moveTo>
                    <a:lnTo>
                      <a:pt x="15" y="228"/>
                    </a:lnTo>
                    <a:lnTo>
                      <a:pt x="142" y="448"/>
                    </a:lnTo>
                    <a:lnTo>
                      <a:pt x="135" y="444"/>
                    </a:lnTo>
                    <a:lnTo>
                      <a:pt x="387" y="438"/>
                    </a:lnTo>
                    <a:lnTo>
                      <a:pt x="380" y="443"/>
                    </a:lnTo>
                    <a:lnTo>
                      <a:pt x="505" y="217"/>
                    </a:lnTo>
                    <a:lnTo>
                      <a:pt x="505" y="225"/>
                    </a:lnTo>
                    <a:lnTo>
                      <a:pt x="371" y="12"/>
                    </a:lnTo>
                    <a:lnTo>
                      <a:pt x="378" y="16"/>
                    </a:lnTo>
                    <a:lnTo>
                      <a:pt x="126" y="22"/>
                    </a:lnTo>
                    <a:lnTo>
                      <a:pt x="133" y="17"/>
                    </a:lnTo>
                    <a:lnTo>
                      <a:pt x="16" y="236"/>
                    </a:lnTo>
                    <a:close/>
                    <a:moveTo>
                      <a:pt x="119" y="10"/>
                    </a:moveTo>
                    <a:cubicBezTo>
                      <a:pt x="120" y="7"/>
                      <a:pt x="123" y="6"/>
                      <a:pt x="126" y="6"/>
                    </a:cubicBezTo>
                    <a:lnTo>
                      <a:pt x="378" y="0"/>
                    </a:lnTo>
                    <a:cubicBezTo>
                      <a:pt x="381" y="0"/>
                      <a:pt x="383" y="2"/>
                      <a:pt x="385" y="4"/>
                    </a:cubicBezTo>
                    <a:lnTo>
                      <a:pt x="519" y="217"/>
                    </a:lnTo>
                    <a:cubicBezTo>
                      <a:pt x="520" y="219"/>
                      <a:pt x="520" y="222"/>
                      <a:pt x="519" y="225"/>
                    </a:cubicBezTo>
                    <a:lnTo>
                      <a:pt x="394" y="450"/>
                    </a:lnTo>
                    <a:cubicBezTo>
                      <a:pt x="393" y="453"/>
                      <a:pt x="390" y="454"/>
                      <a:pt x="388" y="455"/>
                    </a:cubicBezTo>
                    <a:lnTo>
                      <a:pt x="135" y="460"/>
                    </a:lnTo>
                    <a:cubicBezTo>
                      <a:pt x="133" y="460"/>
                      <a:pt x="130" y="458"/>
                      <a:pt x="128" y="456"/>
                    </a:cubicBezTo>
                    <a:lnTo>
                      <a:pt x="2" y="236"/>
                    </a:lnTo>
                    <a:cubicBezTo>
                      <a:pt x="0" y="233"/>
                      <a:pt x="0" y="231"/>
                      <a:pt x="1" y="228"/>
                    </a:cubicBezTo>
                    <a:lnTo>
                      <a:pt x="119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7" name="Freeform 2703"/>
              <p:cNvSpPr>
                <a:spLocks/>
              </p:cNvSpPr>
              <p:nvPr/>
            </p:nvSpPr>
            <p:spPr bwMode="auto">
              <a:xfrm>
                <a:off x="1633" y="1890"/>
                <a:ext cx="77" cy="75"/>
              </a:xfrm>
              <a:custGeom>
                <a:avLst/>
                <a:gdLst>
                  <a:gd name="T0" fmla="*/ 0 w 77"/>
                  <a:gd name="T1" fmla="*/ 39 h 75"/>
                  <a:gd name="T2" fmla="*/ 21 w 77"/>
                  <a:gd name="T3" fmla="*/ 75 h 75"/>
                  <a:gd name="T4" fmla="*/ 59 w 77"/>
                  <a:gd name="T5" fmla="*/ 74 h 75"/>
                  <a:gd name="T6" fmla="*/ 77 w 77"/>
                  <a:gd name="T7" fmla="*/ 37 h 75"/>
                  <a:gd name="T8" fmla="*/ 58 w 77"/>
                  <a:gd name="T9" fmla="*/ 0 h 75"/>
                  <a:gd name="T10" fmla="*/ 19 w 77"/>
                  <a:gd name="T11" fmla="*/ 1 h 75"/>
                  <a:gd name="T12" fmla="*/ 0 w 77"/>
                  <a:gd name="T13" fmla="*/ 39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0" y="39"/>
                    </a:moveTo>
                    <a:lnTo>
                      <a:pt x="21" y="75"/>
                    </a:lnTo>
                    <a:lnTo>
                      <a:pt x="59" y="74"/>
                    </a:lnTo>
                    <a:lnTo>
                      <a:pt x="77" y="37"/>
                    </a:lnTo>
                    <a:lnTo>
                      <a:pt x="58" y="0"/>
                    </a:lnTo>
                    <a:lnTo>
                      <a:pt x="19" y="1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8" name="Freeform 2704"/>
              <p:cNvSpPr>
                <a:spLocks/>
              </p:cNvSpPr>
              <p:nvPr/>
            </p:nvSpPr>
            <p:spPr bwMode="auto">
              <a:xfrm>
                <a:off x="1633" y="1890"/>
                <a:ext cx="77" cy="75"/>
              </a:xfrm>
              <a:custGeom>
                <a:avLst/>
                <a:gdLst>
                  <a:gd name="T0" fmla="*/ 0 w 77"/>
                  <a:gd name="T1" fmla="*/ 39 h 75"/>
                  <a:gd name="T2" fmla="*/ 21 w 77"/>
                  <a:gd name="T3" fmla="*/ 75 h 75"/>
                  <a:gd name="T4" fmla="*/ 59 w 77"/>
                  <a:gd name="T5" fmla="*/ 74 h 75"/>
                  <a:gd name="T6" fmla="*/ 77 w 77"/>
                  <a:gd name="T7" fmla="*/ 37 h 75"/>
                  <a:gd name="T8" fmla="*/ 58 w 77"/>
                  <a:gd name="T9" fmla="*/ 0 h 75"/>
                  <a:gd name="T10" fmla="*/ 19 w 77"/>
                  <a:gd name="T11" fmla="*/ 1 h 75"/>
                  <a:gd name="T12" fmla="*/ 0 w 77"/>
                  <a:gd name="T13" fmla="*/ 39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0" y="39"/>
                    </a:moveTo>
                    <a:lnTo>
                      <a:pt x="21" y="75"/>
                    </a:lnTo>
                    <a:lnTo>
                      <a:pt x="59" y="74"/>
                    </a:lnTo>
                    <a:lnTo>
                      <a:pt x="77" y="37"/>
                    </a:lnTo>
                    <a:lnTo>
                      <a:pt x="58" y="0"/>
                    </a:lnTo>
                    <a:lnTo>
                      <a:pt x="19" y="1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9" name="Freeform 2705"/>
              <p:cNvSpPr>
                <a:spLocks noEditPoints="1"/>
              </p:cNvSpPr>
              <p:nvPr/>
            </p:nvSpPr>
            <p:spPr bwMode="auto">
              <a:xfrm>
                <a:off x="1632" y="1889"/>
                <a:ext cx="80" cy="78"/>
              </a:xfrm>
              <a:custGeom>
                <a:avLst/>
                <a:gdLst>
                  <a:gd name="T0" fmla="*/ 0 w 520"/>
                  <a:gd name="T1" fmla="*/ 0 h 461"/>
                  <a:gd name="T2" fmla="*/ 0 w 520"/>
                  <a:gd name="T3" fmla="*/ 0 h 461"/>
                  <a:gd name="T4" fmla="*/ 0 w 520"/>
                  <a:gd name="T5" fmla="*/ 0 h 461"/>
                  <a:gd name="T6" fmla="*/ 0 w 520"/>
                  <a:gd name="T7" fmla="*/ 0 h 461"/>
                  <a:gd name="T8" fmla="*/ 0 w 520"/>
                  <a:gd name="T9" fmla="*/ 0 h 461"/>
                  <a:gd name="T10" fmla="*/ 0 w 520"/>
                  <a:gd name="T11" fmla="*/ 0 h 461"/>
                  <a:gd name="T12" fmla="*/ 0 w 520"/>
                  <a:gd name="T13" fmla="*/ 0 h 461"/>
                  <a:gd name="T14" fmla="*/ 0 w 520"/>
                  <a:gd name="T15" fmla="*/ 0 h 461"/>
                  <a:gd name="T16" fmla="*/ 0 w 520"/>
                  <a:gd name="T17" fmla="*/ 0 h 461"/>
                  <a:gd name="T18" fmla="*/ 0 w 520"/>
                  <a:gd name="T19" fmla="*/ 0 h 461"/>
                  <a:gd name="T20" fmla="*/ 0 w 520"/>
                  <a:gd name="T21" fmla="*/ 0 h 461"/>
                  <a:gd name="T22" fmla="*/ 0 w 520"/>
                  <a:gd name="T23" fmla="*/ 0 h 461"/>
                  <a:gd name="T24" fmla="*/ 0 w 520"/>
                  <a:gd name="T25" fmla="*/ 0 h 461"/>
                  <a:gd name="T26" fmla="*/ 0 w 520"/>
                  <a:gd name="T27" fmla="*/ 0 h 461"/>
                  <a:gd name="T28" fmla="*/ 0 w 520"/>
                  <a:gd name="T29" fmla="*/ 0 h 461"/>
                  <a:gd name="T30" fmla="*/ 0 w 520"/>
                  <a:gd name="T31" fmla="*/ 0 h 461"/>
                  <a:gd name="T32" fmla="*/ 0 w 520"/>
                  <a:gd name="T33" fmla="*/ 0 h 461"/>
                  <a:gd name="T34" fmla="*/ 0 w 520"/>
                  <a:gd name="T35" fmla="*/ 0 h 461"/>
                  <a:gd name="T36" fmla="*/ 0 w 520"/>
                  <a:gd name="T37" fmla="*/ 0 h 461"/>
                  <a:gd name="T38" fmla="*/ 0 w 520"/>
                  <a:gd name="T39" fmla="*/ 0 h 461"/>
                  <a:gd name="T40" fmla="*/ 0 w 520"/>
                  <a:gd name="T41" fmla="*/ 0 h 461"/>
                  <a:gd name="T42" fmla="*/ 0 w 520"/>
                  <a:gd name="T43" fmla="*/ 0 h 461"/>
                  <a:gd name="T44" fmla="*/ 0 w 520"/>
                  <a:gd name="T45" fmla="*/ 0 h 461"/>
                  <a:gd name="T46" fmla="*/ 0 w 520"/>
                  <a:gd name="T47" fmla="*/ 0 h 461"/>
                  <a:gd name="T48" fmla="*/ 0 w 520"/>
                  <a:gd name="T49" fmla="*/ 0 h 461"/>
                  <a:gd name="T50" fmla="*/ 0 w 520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0"/>
                  <a:gd name="T79" fmla="*/ 0 h 461"/>
                  <a:gd name="T80" fmla="*/ 520 w 520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0" h="461">
                    <a:moveTo>
                      <a:pt x="15" y="244"/>
                    </a:moveTo>
                    <a:lnTo>
                      <a:pt x="15" y="235"/>
                    </a:lnTo>
                    <a:lnTo>
                      <a:pt x="149" y="448"/>
                    </a:lnTo>
                    <a:lnTo>
                      <a:pt x="142" y="445"/>
                    </a:lnTo>
                    <a:lnTo>
                      <a:pt x="394" y="439"/>
                    </a:lnTo>
                    <a:lnTo>
                      <a:pt x="387" y="443"/>
                    </a:lnTo>
                    <a:lnTo>
                      <a:pt x="504" y="225"/>
                    </a:lnTo>
                    <a:lnTo>
                      <a:pt x="504" y="233"/>
                    </a:lnTo>
                    <a:lnTo>
                      <a:pt x="377" y="12"/>
                    </a:lnTo>
                    <a:lnTo>
                      <a:pt x="385" y="16"/>
                    </a:lnTo>
                    <a:lnTo>
                      <a:pt x="133" y="21"/>
                    </a:lnTo>
                    <a:lnTo>
                      <a:pt x="140" y="17"/>
                    </a:lnTo>
                    <a:lnTo>
                      <a:pt x="15" y="244"/>
                    </a:lnTo>
                    <a:close/>
                    <a:moveTo>
                      <a:pt x="126" y="9"/>
                    </a:moveTo>
                    <a:cubicBezTo>
                      <a:pt x="128" y="7"/>
                      <a:pt x="130" y="5"/>
                      <a:pt x="133" y="5"/>
                    </a:cubicBezTo>
                    <a:lnTo>
                      <a:pt x="384" y="0"/>
                    </a:lnTo>
                    <a:cubicBezTo>
                      <a:pt x="387" y="0"/>
                      <a:pt x="390" y="1"/>
                      <a:pt x="391" y="4"/>
                    </a:cubicBezTo>
                    <a:lnTo>
                      <a:pt x="518" y="225"/>
                    </a:lnTo>
                    <a:cubicBezTo>
                      <a:pt x="520" y="227"/>
                      <a:pt x="520" y="230"/>
                      <a:pt x="518" y="233"/>
                    </a:cubicBezTo>
                    <a:lnTo>
                      <a:pt x="401" y="451"/>
                    </a:lnTo>
                    <a:cubicBezTo>
                      <a:pt x="399" y="454"/>
                      <a:pt x="397" y="455"/>
                      <a:pt x="394" y="455"/>
                    </a:cubicBezTo>
                    <a:lnTo>
                      <a:pt x="143" y="461"/>
                    </a:lnTo>
                    <a:cubicBezTo>
                      <a:pt x="140" y="461"/>
                      <a:pt x="137" y="459"/>
                      <a:pt x="136" y="457"/>
                    </a:cubicBezTo>
                    <a:lnTo>
                      <a:pt x="1" y="244"/>
                    </a:lnTo>
                    <a:cubicBezTo>
                      <a:pt x="0" y="241"/>
                      <a:pt x="0" y="238"/>
                      <a:pt x="1" y="236"/>
                    </a:cubicBezTo>
                    <a:lnTo>
                      <a:pt x="126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0" name="Freeform 2706"/>
              <p:cNvSpPr>
                <a:spLocks/>
              </p:cNvSpPr>
              <p:nvPr/>
            </p:nvSpPr>
            <p:spPr bwMode="auto">
              <a:xfrm>
                <a:off x="1694" y="1769"/>
                <a:ext cx="75" cy="76"/>
              </a:xfrm>
              <a:custGeom>
                <a:avLst/>
                <a:gdLst>
                  <a:gd name="T0" fmla="*/ 0 w 75"/>
                  <a:gd name="T1" fmla="*/ 39 h 76"/>
                  <a:gd name="T2" fmla="*/ 19 w 75"/>
                  <a:gd name="T3" fmla="*/ 76 h 76"/>
                  <a:gd name="T4" fmla="*/ 58 w 75"/>
                  <a:gd name="T5" fmla="*/ 75 h 76"/>
                  <a:gd name="T6" fmla="*/ 75 w 75"/>
                  <a:gd name="T7" fmla="*/ 38 h 76"/>
                  <a:gd name="T8" fmla="*/ 56 w 75"/>
                  <a:gd name="T9" fmla="*/ 0 h 76"/>
                  <a:gd name="T10" fmla="*/ 18 w 75"/>
                  <a:gd name="T11" fmla="*/ 1 h 76"/>
                  <a:gd name="T12" fmla="*/ 0 w 75"/>
                  <a:gd name="T13" fmla="*/ 39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"/>
                  <a:gd name="T22" fmla="*/ 0 h 76"/>
                  <a:gd name="T23" fmla="*/ 75 w 75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" h="76">
                    <a:moveTo>
                      <a:pt x="0" y="39"/>
                    </a:moveTo>
                    <a:lnTo>
                      <a:pt x="19" y="76"/>
                    </a:lnTo>
                    <a:lnTo>
                      <a:pt x="58" y="75"/>
                    </a:lnTo>
                    <a:lnTo>
                      <a:pt x="75" y="38"/>
                    </a:lnTo>
                    <a:lnTo>
                      <a:pt x="56" y="0"/>
                    </a:lnTo>
                    <a:lnTo>
                      <a:pt x="18" y="1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1" name="Freeform 2707"/>
              <p:cNvSpPr>
                <a:spLocks/>
              </p:cNvSpPr>
              <p:nvPr/>
            </p:nvSpPr>
            <p:spPr bwMode="auto">
              <a:xfrm>
                <a:off x="1694" y="1769"/>
                <a:ext cx="75" cy="76"/>
              </a:xfrm>
              <a:custGeom>
                <a:avLst/>
                <a:gdLst>
                  <a:gd name="T0" fmla="*/ 0 w 75"/>
                  <a:gd name="T1" fmla="*/ 39 h 76"/>
                  <a:gd name="T2" fmla="*/ 19 w 75"/>
                  <a:gd name="T3" fmla="*/ 76 h 76"/>
                  <a:gd name="T4" fmla="*/ 58 w 75"/>
                  <a:gd name="T5" fmla="*/ 75 h 76"/>
                  <a:gd name="T6" fmla="*/ 75 w 75"/>
                  <a:gd name="T7" fmla="*/ 38 h 76"/>
                  <a:gd name="T8" fmla="*/ 56 w 75"/>
                  <a:gd name="T9" fmla="*/ 0 h 76"/>
                  <a:gd name="T10" fmla="*/ 18 w 75"/>
                  <a:gd name="T11" fmla="*/ 1 h 76"/>
                  <a:gd name="T12" fmla="*/ 0 w 75"/>
                  <a:gd name="T13" fmla="*/ 39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"/>
                  <a:gd name="T22" fmla="*/ 0 h 76"/>
                  <a:gd name="T23" fmla="*/ 75 w 75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" h="76">
                    <a:moveTo>
                      <a:pt x="0" y="39"/>
                    </a:moveTo>
                    <a:lnTo>
                      <a:pt x="19" y="76"/>
                    </a:lnTo>
                    <a:lnTo>
                      <a:pt x="58" y="75"/>
                    </a:lnTo>
                    <a:lnTo>
                      <a:pt x="75" y="38"/>
                    </a:lnTo>
                    <a:lnTo>
                      <a:pt x="56" y="0"/>
                    </a:lnTo>
                    <a:lnTo>
                      <a:pt x="18" y="1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2" name="Freeform 2708"/>
              <p:cNvSpPr>
                <a:spLocks noEditPoints="1"/>
              </p:cNvSpPr>
              <p:nvPr/>
            </p:nvSpPr>
            <p:spPr bwMode="auto">
              <a:xfrm>
                <a:off x="1692" y="1768"/>
                <a:ext cx="79" cy="78"/>
              </a:xfrm>
              <a:custGeom>
                <a:avLst/>
                <a:gdLst>
                  <a:gd name="T0" fmla="*/ 0 w 512"/>
                  <a:gd name="T1" fmla="*/ 0 h 461"/>
                  <a:gd name="T2" fmla="*/ 0 w 512"/>
                  <a:gd name="T3" fmla="*/ 0 h 461"/>
                  <a:gd name="T4" fmla="*/ 0 w 512"/>
                  <a:gd name="T5" fmla="*/ 0 h 461"/>
                  <a:gd name="T6" fmla="*/ 0 w 512"/>
                  <a:gd name="T7" fmla="*/ 0 h 461"/>
                  <a:gd name="T8" fmla="*/ 0 w 512"/>
                  <a:gd name="T9" fmla="*/ 0 h 461"/>
                  <a:gd name="T10" fmla="*/ 0 w 512"/>
                  <a:gd name="T11" fmla="*/ 0 h 461"/>
                  <a:gd name="T12" fmla="*/ 0 w 512"/>
                  <a:gd name="T13" fmla="*/ 0 h 461"/>
                  <a:gd name="T14" fmla="*/ 0 w 512"/>
                  <a:gd name="T15" fmla="*/ 0 h 461"/>
                  <a:gd name="T16" fmla="*/ 0 w 512"/>
                  <a:gd name="T17" fmla="*/ 0 h 461"/>
                  <a:gd name="T18" fmla="*/ 0 w 512"/>
                  <a:gd name="T19" fmla="*/ 0 h 461"/>
                  <a:gd name="T20" fmla="*/ 0 w 512"/>
                  <a:gd name="T21" fmla="*/ 0 h 461"/>
                  <a:gd name="T22" fmla="*/ 0 w 512"/>
                  <a:gd name="T23" fmla="*/ 0 h 461"/>
                  <a:gd name="T24" fmla="*/ 0 w 512"/>
                  <a:gd name="T25" fmla="*/ 0 h 461"/>
                  <a:gd name="T26" fmla="*/ 0 w 512"/>
                  <a:gd name="T27" fmla="*/ 0 h 461"/>
                  <a:gd name="T28" fmla="*/ 0 w 512"/>
                  <a:gd name="T29" fmla="*/ 0 h 461"/>
                  <a:gd name="T30" fmla="*/ 0 w 512"/>
                  <a:gd name="T31" fmla="*/ 0 h 461"/>
                  <a:gd name="T32" fmla="*/ 0 w 512"/>
                  <a:gd name="T33" fmla="*/ 0 h 461"/>
                  <a:gd name="T34" fmla="*/ 0 w 512"/>
                  <a:gd name="T35" fmla="*/ 0 h 461"/>
                  <a:gd name="T36" fmla="*/ 0 w 512"/>
                  <a:gd name="T37" fmla="*/ 0 h 461"/>
                  <a:gd name="T38" fmla="*/ 0 w 512"/>
                  <a:gd name="T39" fmla="*/ 0 h 461"/>
                  <a:gd name="T40" fmla="*/ 0 w 512"/>
                  <a:gd name="T41" fmla="*/ 0 h 461"/>
                  <a:gd name="T42" fmla="*/ 0 w 512"/>
                  <a:gd name="T43" fmla="*/ 0 h 461"/>
                  <a:gd name="T44" fmla="*/ 0 w 512"/>
                  <a:gd name="T45" fmla="*/ 0 h 461"/>
                  <a:gd name="T46" fmla="*/ 0 w 512"/>
                  <a:gd name="T47" fmla="*/ 0 h 461"/>
                  <a:gd name="T48" fmla="*/ 0 w 512"/>
                  <a:gd name="T49" fmla="*/ 0 h 461"/>
                  <a:gd name="T50" fmla="*/ 0 w 512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2"/>
                  <a:gd name="T79" fmla="*/ 0 h 461"/>
                  <a:gd name="T80" fmla="*/ 512 w 512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2" h="461">
                    <a:moveTo>
                      <a:pt x="16" y="243"/>
                    </a:moveTo>
                    <a:lnTo>
                      <a:pt x="16" y="236"/>
                    </a:lnTo>
                    <a:lnTo>
                      <a:pt x="142" y="449"/>
                    </a:lnTo>
                    <a:lnTo>
                      <a:pt x="135" y="445"/>
                    </a:lnTo>
                    <a:lnTo>
                      <a:pt x="386" y="439"/>
                    </a:lnTo>
                    <a:lnTo>
                      <a:pt x="379" y="444"/>
                    </a:lnTo>
                    <a:lnTo>
                      <a:pt x="497" y="225"/>
                    </a:lnTo>
                    <a:lnTo>
                      <a:pt x="497" y="233"/>
                    </a:lnTo>
                    <a:lnTo>
                      <a:pt x="370" y="12"/>
                    </a:lnTo>
                    <a:lnTo>
                      <a:pt x="377" y="16"/>
                    </a:lnTo>
                    <a:lnTo>
                      <a:pt x="126" y="22"/>
                    </a:lnTo>
                    <a:lnTo>
                      <a:pt x="133" y="17"/>
                    </a:lnTo>
                    <a:lnTo>
                      <a:pt x="16" y="243"/>
                    </a:lnTo>
                    <a:close/>
                    <a:moveTo>
                      <a:pt x="119" y="10"/>
                    </a:moveTo>
                    <a:cubicBezTo>
                      <a:pt x="120" y="7"/>
                      <a:pt x="123" y="6"/>
                      <a:pt x="126" y="6"/>
                    </a:cubicBezTo>
                    <a:lnTo>
                      <a:pt x="377" y="0"/>
                    </a:lnTo>
                    <a:cubicBezTo>
                      <a:pt x="380" y="0"/>
                      <a:pt x="383" y="2"/>
                      <a:pt x="384" y="4"/>
                    </a:cubicBezTo>
                    <a:lnTo>
                      <a:pt x="511" y="225"/>
                    </a:lnTo>
                    <a:cubicBezTo>
                      <a:pt x="512" y="228"/>
                      <a:pt x="512" y="231"/>
                      <a:pt x="511" y="233"/>
                    </a:cubicBezTo>
                    <a:lnTo>
                      <a:pt x="394" y="451"/>
                    </a:lnTo>
                    <a:cubicBezTo>
                      <a:pt x="392" y="454"/>
                      <a:pt x="390" y="455"/>
                      <a:pt x="387" y="455"/>
                    </a:cubicBezTo>
                    <a:lnTo>
                      <a:pt x="136" y="461"/>
                    </a:lnTo>
                    <a:cubicBezTo>
                      <a:pt x="133" y="461"/>
                      <a:pt x="130" y="459"/>
                      <a:pt x="128" y="457"/>
                    </a:cubicBezTo>
                    <a:lnTo>
                      <a:pt x="2" y="244"/>
                    </a:lnTo>
                    <a:cubicBezTo>
                      <a:pt x="0" y="241"/>
                      <a:pt x="0" y="239"/>
                      <a:pt x="2" y="236"/>
                    </a:cubicBezTo>
                    <a:lnTo>
                      <a:pt x="119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3" name="Freeform 2709"/>
              <p:cNvSpPr>
                <a:spLocks/>
              </p:cNvSpPr>
              <p:nvPr/>
            </p:nvSpPr>
            <p:spPr bwMode="auto">
              <a:xfrm>
                <a:off x="1754" y="1728"/>
                <a:ext cx="77" cy="74"/>
              </a:xfrm>
              <a:custGeom>
                <a:avLst/>
                <a:gdLst>
                  <a:gd name="T0" fmla="*/ 0 w 77"/>
                  <a:gd name="T1" fmla="*/ 37 h 74"/>
                  <a:gd name="T2" fmla="*/ 20 w 77"/>
                  <a:gd name="T3" fmla="*/ 74 h 74"/>
                  <a:gd name="T4" fmla="*/ 59 w 77"/>
                  <a:gd name="T5" fmla="*/ 74 h 74"/>
                  <a:gd name="T6" fmla="*/ 77 w 77"/>
                  <a:gd name="T7" fmla="*/ 36 h 74"/>
                  <a:gd name="T8" fmla="*/ 57 w 77"/>
                  <a:gd name="T9" fmla="*/ 0 h 74"/>
                  <a:gd name="T10" fmla="*/ 18 w 77"/>
                  <a:gd name="T11" fmla="*/ 1 h 74"/>
                  <a:gd name="T12" fmla="*/ 0 w 77"/>
                  <a:gd name="T13" fmla="*/ 37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0" y="37"/>
                    </a:moveTo>
                    <a:lnTo>
                      <a:pt x="20" y="74"/>
                    </a:lnTo>
                    <a:lnTo>
                      <a:pt x="59" y="74"/>
                    </a:lnTo>
                    <a:lnTo>
                      <a:pt x="77" y="36"/>
                    </a:lnTo>
                    <a:lnTo>
                      <a:pt x="57" y="0"/>
                    </a:lnTo>
                    <a:lnTo>
                      <a:pt x="18" y="1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4" name="Freeform 2710"/>
              <p:cNvSpPr>
                <a:spLocks/>
              </p:cNvSpPr>
              <p:nvPr/>
            </p:nvSpPr>
            <p:spPr bwMode="auto">
              <a:xfrm>
                <a:off x="1754" y="1728"/>
                <a:ext cx="77" cy="74"/>
              </a:xfrm>
              <a:custGeom>
                <a:avLst/>
                <a:gdLst>
                  <a:gd name="T0" fmla="*/ 0 w 77"/>
                  <a:gd name="T1" fmla="*/ 37 h 74"/>
                  <a:gd name="T2" fmla="*/ 20 w 77"/>
                  <a:gd name="T3" fmla="*/ 74 h 74"/>
                  <a:gd name="T4" fmla="*/ 59 w 77"/>
                  <a:gd name="T5" fmla="*/ 74 h 74"/>
                  <a:gd name="T6" fmla="*/ 77 w 77"/>
                  <a:gd name="T7" fmla="*/ 36 h 74"/>
                  <a:gd name="T8" fmla="*/ 57 w 77"/>
                  <a:gd name="T9" fmla="*/ 0 h 74"/>
                  <a:gd name="T10" fmla="*/ 18 w 77"/>
                  <a:gd name="T11" fmla="*/ 1 h 74"/>
                  <a:gd name="T12" fmla="*/ 0 w 77"/>
                  <a:gd name="T13" fmla="*/ 37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0" y="37"/>
                    </a:moveTo>
                    <a:lnTo>
                      <a:pt x="20" y="74"/>
                    </a:lnTo>
                    <a:lnTo>
                      <a:pt x="59" y="74"/>
                    </a:lnTo>
                    <a:lnTo>
                      <a:pt x="77" y="36"/>
                    </a:lnTo>
                    <a:lnTo>
                      <a:pt x="57" y="0"/>
                    </a:lnTo>
                    <a:lnTo>
                      <a:pt x="18" y="1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5" name="Freeform 2711"/>
              <p:cNvSpPr>
                <a:spLocks noEditPoints="1"/>
              </p:cNvSpPr>
              <p:nvPr/>
            </p:nvSpPr>
            <p:spPr bwMode="auto">
              <a:xfrm>
                <a:off x="1753" y="1726"/>
                <a:ext cx="80" cy="77"/>
              </a:xfrm>
              <a:custGeom>
                <a:avLst/>
                <a:gdLst>
                  <a:gd name="T0" fmla="*/ 0 w 520"/>
                  <a:gd name="T1" fmla="*/ 0 h 455"/>
                  <a:gd name="T2" fmla="*/ 0 w 520"/>
                  <a:gd name="T3" fmla="*/ 0 h 455"/>
                  <a:gd name="T4" fmla="*/ 0 w 520"/>
                  <a:gd name="T5" fmla="*/ 0 h 455"/>
                  <a:gd name="T6" fmla="*/ 0 w 520"/>
                  <a:gd name="T7" fmla="*/ 0 h 455"/>
                  <a:gd name="T8" fmla="*/ 0 w 520"/>
                  <a:gd name="T9" fmla="*/ 0 h 455"/>
                  <a:gd name="T10" fmla="*/ 0 w 520"/>
                  <a:gd name="T11" fmla="*/ 0 h 455"/>
                  <a:gd name="T12" fmla="*/ 0 w 520"/>
                  <a:gd name="T13" fmla="*/ 0 h 455"/>
                  <a:gd name="T14" fmla="*/ 0 w 520"/>
                  <a:gd name="T15" fmla="*/ 0 h 455"/>
                  <a:gd name="T16" fmla="*/ 0 w 520"/>
                  <a:gd name="T17" fmla="*/ 0 h 455"/>
                  <a:gd name="T18" fmla="*/ 0 w 520"/>
                  <a:gd name="T19" fmla="*/ 0 h 455"/>
                  <a:gd name="T20" fmla="*/ 0 w 520"/>
                  <a:gd name="T21" fmla="*/ 0 h 455"/>
                  <a:gd name="T22" fmla="*/ 0 w 520"/>
                  <a:gd name="T23" fmla="*/ 0 h 455"/>
                  <a:gd name="T24" fmla="*/ 0 w 520"/>
                  <a:gd name="T25" fmla="*/ 0 h 455"/>
                  <a:gd name="T26" fmla="*/ 0 w 520"/>
                  <a:gd name="T27" fmla="*/ 0 h 455"/>
                  <a:gd name="T28" fmla="*/ 0 w 520"/>
                  <a:gd name="T29" fmla="*/ 0 h 455"/>
                  <a:gd name="T30" fmla="*/ 0 w 520"/>
                  <a:gd name="T31" fmla="*/ 0 h 455"/>
                  <a:gd name="T32" fmla="*/ 0 w 520"/>
                  <a:gd name="T33" fmla="*/ 0 h 455"/>
                  <a:gd name="T34" fmla="*/ 0 w 520"/>
                  <a:gd name="T35" fmla="*/ 0 h 455"/>
                  <a:gd name="T36" fmla="*/ 0 w 520"/>
                  <a:gd name="T37" fmla="*/ 0 h 455"/>
                  <a:gd name="T38" fmla="*/ 0 w 520"/>
                  <a:gd name="T39" fmla="*/ 0 h 455"/>
                  <a:gd name="T40" fmla="*/ 0 w 520"/>
                  <a:gd name="T41" fmla="*/ 0 h 455"/>
                  <a:gd name="T42" fmla="*/ 0 w 520"/>
                  <a:gd name="T43" fmla="*/ 0 h 455"/>
                  <a:gd name="T44" fmla="*/ 0 w 520"/>
                  <a:gd name="T45" fmla="*/ 0 h 455"/>
                  <a:gd name="T46" fmla="*/ 0 w 520"/>
                  <a:gd name="T47" fmla="*/ 0 h 455"/>
                  <a:gd name="T48" fmla="*/ 0 w 520"/>
                  <a:gd name="T49" fmla="*/ 0 h 455"/>
                  <a:gd name="T50" fmla="*/ 0 w 520"/>
                  <a:gd name="T51" fmla="*/ 0 h 45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0"/>
                  <a:gd name="T79" fmla="*/ 0 h 455"/>
                  <a:gd name="T80" fmla="*/ 520 w 520"/>
                  <a:gd name="T81" fmla="*/ 455 h 45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0" h="455">
                    <a:moveTo>
                      <a:pt x="15" y="236"/>
                    </a:moveTo>
                    <a:lnTo>
                      <a:pt x="15" y="228"/>
                    </a:lnTo>
                    <a:lnTo>
                      <a:pt x="142" y="442"/>
                    </a:lnTo>
                    <a:lnTo>
                      <a:pt x="135" y="438"/>
                    </a:lnTo>
                    <a:lnTo>
                      <a:pt x="394" y="439"/>
                    </a:lnTo>
                    <a:lnTo>
                      <a:pt x="387" y="444"/>
                    </a:lnTo>
                    <a:lnTo>
                      <a:pt x="504" y="218"/>
                    </a:lnTo>
                    <a:lnTo>
                      <a:pt x="505" y="225"/>
                    </a:lnTo>
                    <a:lnTo>
                      <a:pt x="370" y="13"/>
                    </a:lnTo>
                    <a:lnTo>
                      <a:pt x="377" y="16"/>
                    </a:lnTo>
                    <a:lnTo>
                      <a:pt x="126" y="22"/>
                    </a:lnTo>
                    <a:lnTo>
                      <a:pt x="133" y="17"/>
                    </a:lnTo>
                    <a:lnTo>
                      <a:pt x="15" y="236"/>
                    </a:lnTo>
                    <a:close/>
                    <a:moveTo>
                      <a:pt x="119" y="10"/>
                    </a:moveTo>
                    <a:cubicBezTo>
                      <a:pt x="120" y="7"/>
                      <a:pt x="123" y="6"/>
                      <a:pt x="126" y="6"/>
                    </a:cubicBezTo>
                    <a:lnTo>
                      <a:pt x="377" y="0"/>
                    </a:lnTo>
                    <a:cubicBezTo>
                      <a:pt x="380" y="0"/>
                      <a:pt x="382" y="2"/>
                      <a:pt x="384" y="4"/>
                    </a:cubicBezTo>
                    <a:lnTo>
                      <a:pt x="518" y="217"/>
                    </a:lnTo>
                    <a:cubicBezTo>
                      <a:pt x="520" y="219"/>
                      <a:pt x="520" y="222"/>
                      <a:pt x="519" y="225"/>
                    </a:cubicBezTo>
                    <a:lnTo>
                      <a:pt x="401" y="451"/>
                    </a:lnTo>
                    <a:cubicBezTo>
                      <a:pt x="400" y="454"/>
                      <a:pt x="397" y="455"/>
                      <a:pt x="394" y="455"/>
                    </a:cubicBezTo>
                    <a:lnTo>
                      <a:pt x="135" y="454"/>
                    </a:lnTo>
                    <a:cubicBezTo>
                      <a:pt x="132" y="454"/>
                      <a:pt x="130" y="452"/>
                      <a:pt x="128" y="450"/>
                    </a:cubicBezTo>
                    <a:lnTo>
                      <a:pt x="1" y="236"/>
                    </a:lnTo>
                    <a:cubicBezTo>
                      <a:pt x="0" y="234"/>
                      <a:pt x="0" y="231"/>
                      <a:pt x="1" y="228"/>
                    </a:cubicBezTo>
                    <a:lnTo>
                      <a:pt x="119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6" name="Freeform 2712"/>
              <p:cNvSpPr>
                <a:spLocks/>
              </p:cNvSpPr>
              <p:nvPr/>
            </p:nvSpPr>
            <p:spPr bwMode="auto">
              <a:xfrm>
                <a:off x="2074" y="2236"/>
                <a:ext cx="77" cy="74"/>
              </a:xfrm>
              <a:custGeom>
                <a:avLst/>
                <a:gdLst>
                  <a:gd name="T0" fmla="*/ 0 w 77"/>
                  <a:gd name="T1" fmla="*/ 37 h 74"/>
                  <a:gd name="T2" fmla="*/ 20 w 77"/>
                  <a:gd name="T3" fmla="*/ 74 h 74"/>
                  <a:gd name="T4" fmla="*/ 59 w 77"/>
                  <a:gd name="T5" fmla="*/ 74 h 74"/>
                  <a:gd name="T6" fmla="*/ 77 w 77"/>
                  <a:gd name="T7" fmla="*/ 36 h 74"/>
                  <a:gd name="T8" fmla="*/ 57 w 77"/>
                  <a:gd name="T9" fmla="*/ 0 h 74"/>
                  <a:gd name="T10" fmla="*/ 19 w 77"/>
                  <a:gd name="T11" fmla="*/ 1 h 74"/>
                  <a:gd name="T12" fmla="*/ 0 w 77"/>
                  <a:gd name="T13" fmla="*/ 37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0" y="37"/>
                    </a:moveTo>
                    <a:lnTo>
                      <a:pt x="20" y="74"/>
                    </a:lnTo>
                    <a:lnTo>
                      <a:pt x="59" y="74"/>
                    </a:lnTo>
                    <a:lnTo>
                      <a:pt x="77" y="36"/>
                    </a:lnTo>
                    <a:lnTo>
                      <a:pt x="57" y="0"/>
                    </a:lnTo>
                    <a:lnTo>
                      <a:pt x="19" y="1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7" name="Freeform 2713"/>
              <p:cNvSpPr>
                <a:spLocks/>
              </p:cNvSpPr>
              <p:nvPr/>
            </p:nvSpPr>
            <p:spPr bwMode="auto">
              <a:xfrm>
                <a:off x="2074" y="2236"/>
                <a:ext cx="77" cy="74"/>
              </a:xfrm>
              <a:custGeom>
                <a:avLst/>
                <a:gdLst>
                  <a:gd name="T0" fmla="*/ 0 w 77"/>
                  <a:gd name="T1" fmla="*/ 37 h 74"/>
                  <a:gd name="T2" fmla="*/ 20 w 77"/>
                  <a:gd name="T3" fmla="*/ 74 h 74"/>
                  <a:gd name="T4" fmla="*/ 59 w 77"/>
                  <a:gd name="T5" fmla="*/ 74 h 74"/>
                  <a:gd name="T6" fmla="*/ 77 w 77"/>
                  <a:gd name="T7" fmla="*/ 36 h 74"/>
                  <a:gd name="T8" fmla="*/ 57 w 77"/>
                  <a:gd name="T9" fmla="*/ 0 h 74"/>
                  <a:gd name="T10" fmla="*/ 19 w 77"/>
                  <a:gd name="T11" fmla="*/ 1 h 74"/>
                  <a:gd name="T12" fmla="*/ 0 w 77"/>
                  <a:gd name="T13" fmla="*/ 37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0" y="37"/>
                    </a:moveTo>
                    <a:lnTo>
                      <a:pt x="20" y="74"/>
                    </a:lnTo>
                    <a:lnTo>
                      <a:pt x="59" y="74"/>
                    </a:lnTo>
                    <a:lnTo>
                      <a:pt x="77" y="36"/>
                    </a:lnTo>
                    <a:lnTo>
                      <a:pt x="57" y="0"/>
                    </a:lnTo>
                    <a:lnTo>
                      <a:pt x="19" y="1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8" name="Freeform 2714"/>
              <p:cNvSpPr>
                <a:spLocks noEditPoints="1"/>
              </p:cNvSpPr>
              <p:nvPr/>
            </p:nvSpPr>
            <p:spPr bwMode="auto">
              <a:xfrm>
                <a:off x="2073" y="2234"/>
                <a:ext cx="79" cy="77"/>
              </a:xfrm>
              <a:custGeom>
                <a:avLst/>
                <a:gdLst>
                  <a:gd name="T0" fmla="*/ 0 w 520"/>
                  <a:gd name="T1" fmla="*/ 0 h 455"/>
                  <a:gd name="T2" fmla="*/ 0 w 520"/>
                  <a:gd name="T3" fmla="*/ 0 h 455"/>
                  <a:gd name="T4" fmla="*/ 0 w 520"/>
                  <a:gd name="T5" fmla="*/ 0 h 455"/>
                  <a:gd name="T6" fmla="*/ 0 w 520"/>
                  <a:gd name="T7" fmla="*/ 0 h 455"/>
                  <a:gd name="T8" fmla="*/ 0 w 520"/>
                  <a:gd name="T9" fmla="*/ 0 h 455"/>
                  <a:gd name="T10" fmla="*/ 0 w 520"/>
                  <a:gd name="T11" fmla="*/ 0 h 455"/>
                  <a:gd name="T12" fmla="*/ 0 w 520"/>
                  <a:gd name="T13" fmla="*/ 0 h 455"/>
                  <a:gd name="T14" fmla="*/ 0 w 520"/>
                  <a:gd name="T15" fmla="*/ 0 h 455"/>
                  <a:gd name="T16" fmla="*/ 0 w 520"/>
                  <a:gd name="T17" fmla="*/ 0 h 455"/>
                  <a:gd name="T18" fmla="*/ 0 w 520"/>
                  <a:gd name="T19" fmla="*/ 0 h 455"/>
                  <a:gd name="T20" fmla="*/ 0 w 520"/>
                  <a:gd name="T21" fmla="*/ 0 h 455"/>
                  <a:gd name="T22" fmla="*/ 0 w 520"/>
                  <a:gd name="T23" fmla="*/ 0 h 455"/>
                  <a:gd name="T24" fmla="*/ 0 w 520"/>
                  <a:gd name="T25" fmla="*/ 0 h 455"/>
                  <a:gd name="T26" fmla="*/ 0 w 520"/>
                  <a:gd name="T27" fmla="*/ 0 h 455"/>
                  <a:gd name="T28" fmla="*/ 0 w 520"/>
                  <a:gd name="T29" fmla="*/ 0 h 455"/>
                  <a:gd name="T30" fmla="*/ 0 w 520"/>
                  <a:gd name="T31" fmla="*/ 0 h 455"/>
                  <a:gd name="T32" fmla="*/ 0 w 520"/>
                  <a:gd name="T33" fmla="*/ 0 h 455"/>
                  <a:gd name="T34" fmla="*/ 0 w 520"/>
                  <a:gd name="T35" fmla="*/ 0 h 455"/>
                  <a:gd name="T36" fmla="*/ 0 w 520"/>
                  <a:gd name="T37" fmla="*/ 0 h 455"/>
                  <a:gd name="T38" fmla="*/ 0 w 520"/>
                  <a:gd name="T39" fmla="*/ 0 h 455"/>
                  <a:gd name="T40" fmla="*/ 0 w 520"/>
                  <a:gd name="T41" fmla="*/ 0 h 455"/>
                  <a:gd name="T42" fmla="*/ 0 w 520"/>
                  <a:gd name="T43" fmla="*/ 0 h 455"/>
                  <a:gd name="T44" fmla="*/ 0 w 520"/>
                  <a:gd name="T45" fmla="*/ 0 h 455"/>
                  <a:gd name="T46" fmla="*/ 0 w 520"/>
                  <a:gd name="T47" fmla="*/ 0 h 455"/>
                  <a:gd name="T48" fmla="*/ 0 w 520"/>
                  <a:gd name="T49" fmla="*/ 0 h 455"/>
                  <a:gd name="T50" fmla="*/ 0 w 520"/>
                  <a:gd name="T51" fmla="*/ 0 h 45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0"/>
                  <a:gd name="T79" fmla="*/ 0 h 455"/>
                  <a:gd name="T80" fmla="*/ 520 w 520"/>
                  <a:gd name="T81" fmla="*/ 455 h 45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0" h="455">
                    <a:moveTo>
                      <a:pt x="15" y="236"/>
                    </a:moveTo>
                    <a:lnTo>
                      <a:pt x="15" y="228"/>
                    </a:lnTo>
                    <a:lnTo>
                      <a:pt x="149" y="441"/>
                    </a:lnTo>
                    <a:lnTo>
                      <a:pt x="143" y="437"/>
                    </a:lnTo>
                    <a:lnTo>
                      <a:pt x="394" y="439"/>
                    </a:lnTo>
                    <a:lnTo>
                      <a:pt x="387" y="443"/>
                    </a:lnTo>
                    <a:lnTo>
                      <a:pt x="504" y="218"/>
                    </a:lnTo>
                    <a:lnTo>
                      <a:pt x="504" y="226"/>
                    </a:lnTo>
                    <a:lnTo>
                      <a:pt x="378" y="12"/>
                    </a:lnTo>
                    <a:lnTo>
                      <a:pt x="385" y="16"/>
                    </a:lnTo>
                    <a:lnTo>
                      <a:pt x="134" y="22"/>
                    </a:lnTo>
                    <a:lnTo>
                      <a:pt x="140" y="18"/>
                    </a:lnTo>
                    <a:lnTo>
                      <a:pt x="15" y="236"/>
                    </a:lnTo>
                    <a:close/>
                    <a:moveTo>
                      <a:pt x="127" y="10"/>
                    </a:moveTo>
                    <a:cubicBezTo>
                      <a:pt x="128" y="7"/>
                      <a:pt x="131" y="6"/>
                      <a:pt x="133" y="6"/>
                    </a:cubicBezTo>
                    <a:lnTo>
                      <a:pt x="384" y="0"/>
                    </a:lnTo>
                    <a:cubicBezTo>
                      <a:pt x="387" y="0"/>
                      <a:pt x="390" y="2"/>
                      <a:pt x="392" y="4"/>
                    </a:cubicBezTo>
                    <a:lnTo>
                      <a:pt x="518" y="217"/>
                    </a:lnTo>
                    <a:cubicBezTo>
                      <a:pt x="520" y="220"/>
                      <a:pt x="520" y="223"/>
                      <a:pt x="518" y="225"/>
                    </a:cubicBezTo>
                    <a:lnTo>
                      <a:pt x="401" y="450"/>
                    </a:lnTo>
                    <a:cubicBezTo>
                      <a:pt x="400" y="453"/>
                      <a:pt x="397" y="455"/>
                      <a:pt x="394" y="455"/>
                    </a:cubicBezTo>
                    <a:lnTo>
                      <a:pt x="143" y="453"/>
                    </a:lnTo>
                    <a:cubicBezTo>
                      <a:pt x="140" y="453"/>
                      <a:pt x="137" y="452"/>
                      <a:pt x="136" y="449"/>
                    </a:cubicBezTo>
                    <a:lnTo>
                      <a:pt x="1" y="236"/>
                    </a:lnTo>
                    <a:cubicBezTo>
                      <a:pt x="0" y="234"/>
                      <a:pt x="0" y="231"/>
                      <a:pt x="1" y="228"/>
                    </a:cubicBez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9" name="Freeform 2715"/>
              <p:cNvSpPr>
                <a:spLocks/>
              </p:cNvSpPr>
              <p:nvPr/>
            </p:nvSpPr>
            <p:spPr bwMode="auto">
              <a:xfrm>
                <a:off x="2009" y="2119"/>
                <a:ext cx="77" cy="74"/>
              </a:xfrm>
              <a:custGeom>
                <a:avLst/>
                <a:gdLst>
                  <a:gd name="T0" fmla="*/ 0 w 77"/>
                  <a:gd name="T1" fmla="*/ 38 h 74"/>
                  <a:gd name="T2" fmla="*/ 20 w 77"/>
                  <a:gd name="T3" fmla="*/ 74 h 74"/>
                  <a:gd name="T4" fmla="*/ 59 w 77"/>
                  <a:gd name="T5" fmla="*/ 73 h 74"/>
                  <a:gd name="T6" fmla="*/ 77 w 77"/>
                  <a:gd name="T7" fmla="*/ 36 h 74"/>
                  <a:gd name="T8" fmla="*/ 57 w 77"/>
                  <a:gd name="T9" fmla="*/ 0 h 74"/>
                  <a:gd name="T10" fmla="*/ 19 w 77"/>
                  <a:gd name="T11" fmla="*/ 1 h 74"/>
                  <a:gd name="T12" fmla="*/ 0 w 77"/>
                  <a:gd name="T13" fmla="*/ 38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0" y="38"/>
                    </a:moveTo>
                    <a:lnTo>
                      <a:pt x="20" y="74"/>
                    </a:lnTo>
                    <a:lnTo>
                      <a:pt x="59" y="73"/>
                    </a:lnTo>
                    <a:lnTo>
                      <a:pt x="77" y="36"/>
                    </a:lnTo>
                    <a:lnTo>
                      <a:pt x="57" y="0"/>
                    </a:lnTo>
                    <a:lnTo>
                      <a:pt x="19" y="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0" name="Freeform 2716"/>
              <p:cNvSpPr>
                <a:spLocks/>
              </p:cNvSpPr>
              <p:nvPr/>
            </p:nvSpPr>
            <p:spPr bwMode="auto">
              <a:xfrm>
                <a:off x="2009" y="2119"/>
                <a:ext cx="77" cy="74"/>
              </a:xfrm>
              <a:custGeom>
                <a:avLst/>
                <a:gdLst>
                  <a:gd name="T0" fmla="*/ 0 w 77"/>
                  <a:gd name="T1" fmla="*/ 38 h 74"/>
                  <a:gd name="T2" fmla="*/ 20 w 77"/>
                  <a:gd name="T3" fmla="*/ 74 h 74"/>
                  <a:gd name="T4" fmla="*/ 59 w 77"/>
                  <a:gd name="T5" fmla="*/ 73 h 74"/>
                  <a:gd name="T6" fmla="*/ 77 w 77"/>
                  <a:gd name="T7" fmla="*/ 36 h 74"/>
                  <a:gd name="T8" fmla="*/ 57 w 77"/>
                  <a:gd name="T9" fmla="*/ 0 h 74"/>
                  <a:gd name="T10" fmla="*/ 19 w 77"/>
                  <a:gd name="T11" fmla="*/ 1 h 74"/>
                  <a:gd name="T12" fmla="*/ 0 w 77"/>
                  <a:gd name="T13" fmla="*/ 38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0" y="38"/>
                    </a:moveTo>
                    <a:lnTo>
                      <a:pt x="20" y="74"/>
                    </a:lnTo>
                    <a:lnTo>
                      <a:pt x="59" y="73"/>
                    </a:lnTo>
                    <a:lnTo>
                      <a:pt x="77" y="36"/>
                    </a:lnTo>
                    <a:lnTo>
                      <a:pt x="57" y="0"/>
                    </a:lnTo>
                    <a:lnTo>
                      <a:pt x="19" y="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1" name="Freeform 2717"/>
              <p:cNvSpPr>
                <a:spLocks noEditPoints="1"/>
              </p:cNvSpPr>
              <p:nvPr/>
            </p:nvSpPr>
            <p:spPr bwMode="auto">
              <a:xfrm>
                <a:off x="2008" y="2118"/>
                <a:ext cx="79" cy="76"/>
              </a:xfrm>
              <a:custGeom>
                <a:avLst/>
                <a:gdLst>
                  <a:gd name="T0" fmla="*/ 0 w 520"/>
                  <a:gd name="T1" fmla="*/ 0 h 453"/>
                  <a:gd name="T2" fmla="*/ 0 w 520"/>
                  <a:gd name="T3" fmla="*/ 0 h 453"/>
                  <a:gd name="T4" fmla="*/ 0 w 520"/>
                  <a:gd name="T5" fmla="*/ 0 h 453"/>
                  <a:gd name="T6" fmla="*/ 0 w 520"/>
                  <a:gd name="T7" fmla="*/ 0 h 453"/>
                  <a:gd name="T8" fmla="*/ 0 w 520"/>
                  <a:gd name="T9" fmla="*/ 0 h 453"/>
                  <a:gd name="T10" fmla="*/ 0 w 520"/>
                  <a:gd name="T11" fmla="*/ 0 h 453"/>
                  <a:gd name="T12" fmla="*/ 0 w 520"/>
                  <a:gd name="T13" fmla="*/ 0 h 453"/>
                  <a:gd name="T14" fmla="*/ 0 w 520"/>
                  <a:gd name="T15" fmla="*/ 0 h 453"/>
                  <a:gd name="T16" fmla="*/ 0 w 520"/>
                  <a:gd name="T17" fmla="*/ 0 h 453"/>
                  <a:gd name="T18" fmla="*/ 0 w 520"/>
                  <a:gd name="T19" fmla="*/ 0 h 453"/>
                  <a:gd name="T20" fmla="*/ 0 w 520"/>
                  <a:gd name="T21" fmla="*/ 0 h 453"/>
                  <a:gd name="T22" fmla="*/ 0 w 520"/>
                  <a:gd name="T23" fmla="*/ 0 h 453"/>
                  <a:gd name="T24" fmla="*/ 0 w 520"/>
                  <a:gd name="T25" fmla="*/ 0 h 453"/>
                  <a:gd name="T26" fmla="*/ 0 w 520"/>
                  <a:gd name="T27" fmla="*/ 0 h 453"/>
                  <a:gd name="T28" fmla="*/ 0 w 520"/>
                  <a:gd name="T29" fmla="*/ 0 h 453"/>
                  <a:gd name="T30" fmla="*/ 0 w 520"/>
                  <a:gd name="T31" fmla="*/ 0 h 453"/>
                  <a:gd name="T32" fmla="*/ 0 w 520"/>
                  <a:gd name="T33" fmla="*/ 0 h 453"/>
                  <a:gd name="T34" fmla="*/ 0 w 520"/>
                  <a:gd name="T35" fmla="*/ 0 h 453"/>
                  <a:gd name="T36" fmla="*/ 0 w 520"/>
                  <a:gd name="T37" fmla="*/ 0 h 453"/>
                  <a:gd name="T38" fmla="*/ 0 w 520"/>
                  <a:gd name="T39" fmla="*/ 0 h 453"/>
                  <a:gd name="T40" fmla="*/ 0 w 520"/>
                  <a:gd name="T41" fmla="*/ 0 h 453"/>
                  <a:gd name="T42" fmla="*/ 0 w 520"/>
                  <a:gd name="T43" fmla="*/ 0 h 453"/>
                  <a:gd name="T44" fmla="*/ 0 w 520"/>
                  <a:gd name="T45" fmla="*/ 0 h 453"/>
                  <a:gd name="T46" fmla="*/ 0 w 520"/>
                  <a:gd name="T47" fmla="*/ 0 h 453"/>
                  <a:gd name="T48" fmla="*/ 0 w 520"/>
                  <a:gd name="T49" fmla="*/ 0 h 453"/>
                  <a:gd name="T50" fmla="*/ 0 w 520"/>
                  <a:gd name="T51" fmla="*/ 0 h 45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0"/>
                  <a:gd name="T79" fmla="*/ 0 h 453"/>
                  <a:gd name="T80" fmla="*/ 520 w 520"/>
                  <a:gd name="T81" fmla="*/ 453 h 45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0" h="453">
                    <a:moveTo>
                      <a:pt x="15" y="236"/>
                    </a:moveTo>
                    <a:lnTo>
                      <a:pt x="15" y="227"/>
                    </a:lnTo>
                    <a:lnTo>
                      <a:pt x="149" y="440"/>
                    </a:lnTo>
                    <a:lnTo>
                      <a:pt x="142" y="437"/>
                    </a:lnTo>
                    <a:lnTo>
                      <a:pt x="394" y="431"/>
                    </a:lnTo>
                    <a:lnTo>
                      <a:pt x="387" y="435"/>
                    </a:lnTo>
                    <a:lnTo>
                      <a:pt x="505" y="217"/>
                    </a:lnTo>
                    <a:lnTo>
                      <a:pt x="505" y="225"/>
                    </a:lnTo>
                    <a:lnTo>
                      <a:pt x="378" y="12"/>
                    </a:lnTo>
                    <a:lnTo>
                      <a:pt x="385" y="16"/>
                    </a:lnTo>
                    <a:lnTo>
                      <a:pt x="133" y="21"/>
                    </a:lnTo>
                    <a:lnTo>
                      <a:pt x="140" y="17"/>
                    </a:lnTo>
                    <a:lnTo>
                      <a:pt x="15" y="236"/>
                    </a:lnTo>
                    <a:close/>
                    <a:moveTo>
                      <a:pt x="126" y="9"/>
                    </a:moveTo>
                    <a:cubicBezTo>
                      <a:pt x="127" y="7"/>
                      <a:pt x="130" y="5"/>
                      <a:pt x="133" y="5"/>
                    </a:cubicBezTo>
                    <a:lnTo>
                      <a:pt x="385" y="0"/>
                    </a:lnTo>
                    <a:cubicBezTo>
                      <a:pt x="388" y="0"/>
                      <a:pt x="390" y="1"/>
                      <a:pt x="392" y="4"/>
                    </a:cubicBezTo>
                    <a:lnTo>
                      <a:pt x="519" y="217"/>
                    </a:lnTo>
                    <a:cubicBezTo>
                      <a:pt x="520" y="219"/>
                      <a:pt x="520" y="222"/>
                      <a:pt x="519" y="225"/>
                    </a:cubicBezTo>
                    <a:lnTo>
                      <a:pt x="401" y="443"/>
                    </a:lnTo>
                    <a:cubicBezTo>
                      <a:pt x="400" y="445"/>
                      <a:pt x="397" y="447"/>
                      <a:pt x="394" y="447"/>
                    </a:cubicBezTo>
                    <a:lnTo>
                      <a:pt x="142" y="453"/>
                    </a:lnTo>
                    <a:cubicBezTo>
                      <a:pt x="139" y="453"/>
                      <a:pt x="137" y="451"/>
                      <a:pt x="135" y="449"/>
                    </a:cubicBezTo>
                    <a:lnTo>
                      <a:pt x="2" y="236"/>
                    </a:lnTo>
                    <a:cubicBezTo>
                      <a:pt x="0" y="233"/>
                      <a:pt x="0" y="230"/>
                      <a:pt x="2" y="228"/>
                    </a:cubicBezTo>
                    <a:lnTo>
                      <a:pt x="126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2" name="Freeform 2718"/>
              <p:cNvSpPr>
                <a:spLocks/>
              </p:cNvSpPr>
              <p:nvPr/>
            </p:nvSpPr>
            <p:spPr bwMode="auto">
              <a:xfrm>
                <a:off x="1944" y="2000"/>
                <a:ext cx="76" cy="74"/>
              </a:xfrm>
              <a:custGeom>
                <a:avLst/>
                <a:gdLst>
                  <a:gd name="T0" fmla="*/ 0 w 76"/>
                  <a:gd name="T1" fmla="*/ 38 h 74"/>
                  <a:gd name="T2" fmla="*/ 19 w 76"/>
                  <a:gd name="T3" fmla="*/ 74 h 74"/>
                  <a:gd name="T4" fmla="*/ 58 w 76"/>
                  <a:gd name="T5" fmla="*/ 73 h 74"/>
                  <a:gd name="T6" fmla="*/ 76 w 76"/>
                  <a:gd name="T7" fmla="*/ 36 h 74"/>
                  <a:gd name="T8" fmla="*/ 56 w 76"/>
                  <a:gd name="T9" fmla="*/ 0 h 74"/>
                  <a:gd name="T10" fmla="*/ 18 w 76"/>
                  <a:gd name="T11" fmla="*/ 1 h 74"/>
                  <a:gd name="T12" fmla="*/ 0 w 76"/>
                  <a:gd name="T13" fmla="*/ 38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4"/>
                  <a:gd name="T23" fmla="*/ 76 w 76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4">
                    <a:moveTo>
                      <a:pt x="0" y="38"/>
                    </a:moveTo>
                    <a:lnTo>
                      <a:pt x="19" y="74"/>
                    </a:lnTo>
                    <a:lnTo>
                      <a:pt x="58" y="73"/>
                    </a:lnTo>
                    <a:lnTo>
                      <a:pt x="76" y="36"/>
                    </a:lnTo>
                    <a:lnTo>
                      <a:pt x="56" y="0"/>
                    </a:lnTo>
                    <a:lnTo>
                      <a:pt x="18" y="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3" name="Freeform 2719"/>
              <p:cNvSpPr>
                <a:spLocks/>
              </p:cNvSpPr>
              <p:nvPr/>
            </p:nvSpPr>
            <p:spPr bwMode="auto">
              <a:xfrm>
                <a:off x="1944" y="2000"/>
                <a:ext cx="76" cy="74"/>
              </a:xfrm>
              <a:custGeom>
                <a:avLst/>
                <a:gdLst>
                  <a:gd name="T0" fmla="*/ 0 w 76"/>
                  <a:gd name="T1" fmla="*/ 38 h 74"/>
                  <a:gd name="T2" fmla="*/ 19 w 76"/>
                  <a:gd name="T3" fmla="*/ 74 h 74"/>
                  <a:gd name="T4" fmla="*/ 58 w 76"/>
                  <a:gd name="T5" fmla="*/ 73 h 74"/>
                  <a:gd name="T6" fmla="*/ 76 w 76"/>
                  <a:gd name="T7" fmla="*/ 36 h 74"/>
                  <a:gd name="T8" fmla="*/ 56 w 76"/>
                  <a:gd name="T9" fmla="*/ 0 h 74"/>
                  <a:gd name="T10" fmla="*/ 18 w 76"/>
                  <a:gd name="T11" fmla="*/ 1 h 74"/>
                  <a:gd name="T12" fmla="*/ 0 w 76"/>
                  <a:gd name="T13" fmla="*/ 38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4"/>
                  <a:gd name="T23" fmla="*/ 76 w 76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4">
                    <a:moveTo>
                      <a:pt x="0" y="38"/>
                    </a:moveTo>
                    <a:lnTo>
                      <a:pt x="19" y="74"/>
                    </a:lnTo>
                    <a:lnTo>
                      <a:pt x="58" y="73"/>
                    </a:lnTo>
                    <a:lnTo>
                      <a:pt x="76" y="36"/>
                    </a:lnTo>
                    <a:lnTo>
                      <a:pt x="56" y="0"/>
                    </a:lnTo>
                    <a:lnTo>
                      <a:pt x="18" y="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4" name="Freeform 2720"/>
              <p:cNvSpPr>
                <a:spLocks noEditPoints="1"/>
              </p:cNvSpPr>
              <p:nvPr/>
            </p:nvSpPr>
            <p:spPr bwMode="auto">
              <a:xfrm>
                <a:off x="1943" y="1998"/>
                <a:ext cx="78" cy="77"/>
              </a:xfrm>
              <a:custGeom>
                <a:avLst/>
                <a:gdLst>
                  <a:gd name="T0" fmla="*/ 0 w 513"/>
                  <a:gd name="T1" fmla="*/ 0 h 453"/>
                  <a:gd name="T2" fmla="*/ 0 w 513"/>
                  <a:gd name="T3" fmla="*/ 0 h 453"/>
                  <a:gd name="T4" fmla="*/ 0 w 513"/>
                  <a:gd name="T5" fmla="*/ 0 h 453"/>
                  <a:gd name="T6" fmla="*/ 0 w 513"/>
                  <a:gd name="T7" fmla="*/ 0 h 453"/>
                  <a:gd name="T8" fmla="*/ 0 w 513"/>
                  <a:gd name="T9" fmla="*/ 0 h 453"/>
                  <a:gd name="T10" fmla="*/ 0 w 513"/>
                  <a:gd name="T11" fmla="*/ 0 h 453"/>
                  <a:gd name="T12" fmla="*/ 0 w 513"/>
                  <a:gd name="T13" fmla="*/ 0 h 453"/>
                  <a:gd name="T14" fmla="*/ 0 w 513"/>
                  <a:gd name="T15" fmla="*/ 0 h 453"/>
                  <a:gd name="T16" fmla="*/ 0 w 513"/>
                  <a:gd name="T17" fmla="*/ 0 h 453"/>
                  <a:gd name="T18" fmla="*/ 0 w 513"/>
                  <a:gd name="T19" fmla="*/ 0 h 453"/>
                  <a:gd name="T20" fmla="*/ 0 w 513"/>
                  <a:gd name="T21" fmla="*/ 0 h 453"/>
                  <a:gd name="T22" fmla="*/ 0 w 513"/>
                  <a:gd name="T23" fmla="*/ 0 h 453"/>
                  <a:gd name="T24" fmla="*/ 0 w 513"/>
                  <a:gd name="T25" fmla="*/ 0 h 453"/>
                  <a:gd name="T26" fmla="*/ 0 w 513"/>
                  <a:gd name="T27" fmla="*/ 0 h 453"/>
                  <a:gd name="T28" fmla="*/ 0 w 513"/>
                  <a:gd name="T29" fmla="*/ 0 h 453"/>
                  <a:gd name="T30" fmla="*/ 0 w 513"/>
                  <a:gd name="T31" fmla="*/ 0 h 453"/>
                  <a:gd name="T32" fmla="*/ 0 w 513"/>
                  <a:gd name="T33" fmla="*/ 0 h 453"/>
                  <a:gd name="T34" fmla="*/ 0 w 513"/>
                  <a:gd name="T35" fmla="*/ 0 h 453"/>
                  <a:gd name="T36" fmla="*/ 0 w 513"/>
                  <a:gd name="T37" fmla="*/ 0 h 453"/>
                  <a:gd name="T38" fmla="*/ 0 w 513"/>
                  <a:gd name="T39" fmla="*/ 0 h 453"/>
                  <a:gd name="T40" fmla="*/ 0 w 513"/>
                  <a:gd name="T41" fmla="*/ 0 h 453"/>
                  <a:gd name="T42" fmla="*/ 0 w 513"/>
                  <a:gd name="T43" fmla="*/ 0 h 453"/>
                  <a:gd name="T44" fmla="*/ 0 w 513"/>
                  <a:gd name="T45" fmla="*/ 0 h 453"/>
                  <a:gd name="T46" fmla="*/ 0 w 513"/>
                  <a:gd name="T47" fmla="*/ 0 h 453"/>
                  <a:gd name="T48" fmla="*/ 0 w 513"/>
                  <a:gd name="T49" fmla="*/ 0 h 453"/>
                  <a:gd name="T50" fmla="*/ 0 w 513"/>
                  <a:gd name="T51" fmla="*/ 0 h 45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3"/>
                  <a:gd name="T79" fmla="*/ 0 h 453"/>
                  <a:gd name="T80" fmla="*/ 513 w 513"/>
                  <a:gd name="T81" fmla="*/ 453 h 45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3" h="453">
                    <a:moveTo>
                      <a:pt x="16" y="236"/>
                    </a:moveTo>
                    <a:lnTo>
                      <a:pt x="15" y="228"/>
                    </a:lnTo>
                    <a:lnTo>
                      <a:pt x="142" y="441"/>
                    </a:lnTo>
                    <a:lnTo>
                      <a:pt x="135" y="437"/>
                    </a:lnTo>
                    <a:lnTo>
                      <a:pt x="386" y="432"/>
                    </a:lnTo>
                    <a:lnTo>
                      <a:pt x="379" y="436"/>
                    </a:lnTo>
                    <a:lnTo>
                      <a:pt x="498" y="218"/>
                    </a:lnTo>
                    <a:lnTo>
                      <a:pt x="498" y="226"/>
                    </a:lnTo>
                    <a:lnTo>
                      <a:pt x="370" y="13"/>
                    </a:lnTo>
                    <a:lnTo>
                      <a:pt x="377" y="17"/>
                    </a:lnTo>
                    <a:lnTo>
                      <a:pt x="126" y="22"/>
                    </a:lnTo>
                    <a:lnTo>
                      <a:pt x="133" y="18"/>
                    </a:lnTo>
                    <a:lnTo>
                      <a:pt x="16" y="236"/>
                    </a:lnTo>
                    <a:close/>
                    <a:moveTo>
                      <a:pt x="119" y="10"/>
                    </a:moveTo>
                    <a:cubicBezTo>
                      <a:pt x="120" y="8"/>
                      <a:pt x="123" y="6"/>
                      <a:pt x="126" y="6"/>
                    </a:cubicBezTo>
                    <a:lnTo>
                      <a:pt x="377" y="1"/>
                    </a:lnTo>
                    <a:cubicBezTo>
                      <a:pt x="380" y="0"/>
                      <a:pt x="383" y="2"/>
                      <a:pt x="384" y="4"/>
                    </a:cubicBezTo>
                    <a:lnTo>
                      <a:pt x="512" y="217"/>
                    </a:lnTo>
                    <a:cubicBezTo>
                      <a:pt x="513" y="220"/>
                      <a:pt x="513" y="223"/>
                      <a:pt x="512" y="225"/>
                    </a:cubicBezTo>
                    <a:lnTo>
                      <a:pt x="394" y="444"/>
                    </a:lnTo>
                    <a:cubicBezTo>
                      <a:pt x="392" y="446"/>
                      <a:pt x="390" y="448"/>
                      <a:pt x="387" y="448"/>
                    </a:cubicBezTo>
                    <a:lnTo>
                      <a:pt x="135" y="453"/>
                    </a:lnTo>
                    <a:cubicBezTo>
                      <a:pt x="133" y="453"/>
                      <a:pt x="130" y="452"/>
                      <a:pt x="128" y="449"/>
                    </a:cubicBezTo>
                    <a:lnTo>
                      <a:pt x="2" y="236"/>
                    </a:lnTo>
                    <a:cubicBezTo>
                      <a:pt x="0" y="234"/>
                      <a:pt x="0" y="231"/>
                      <a:pt x="2" y="228"/>
                    </a:cubicBezTo>
                    <a:lnTo>
                      <a:pt x="119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5" name="Freeform 2721"/>
              <p:cNvSpPr>
                <a:spLocks/>
              </p:cNvSpPr>
              <p:nvPr/>
            </p:nvSpPr>
            <p:spPr bwMode="auto">
              <a:xfrm>
                <a:off x="1879" y="1882"/>
                <a:ext cx="77" cy="75"/>
              </a:xfrm>
              <a:custGeom>
                <a:avLst/>
                <a:gdLst>
                  <a:gd name="T0" fmla="*/ 0 w 77"/>
                  <a:gd name="T1" fmla="*/ 38 h 75"/>
                  <a:gd name="T2" fmla="*/ 21 w 77"/>
                  <a:gd name="T3" fmla="*/ 75 h 75"/>
                  <a:gd name="T4" fmla="*/ 59 w 77"/>
                  <a:gd name="T5" fmla="*/ 73 h 75"/>
                  <a:gd name="T6" fmla="*/ 77 w 77"/>
                  <a:gd name="T7" fmla="*/ 36 h 75"/>
                  <a:gd name="T8" fmla="*/ 58 w 77"/>
                  <a:gd name="T9" fmla="*/ 0 h 75"/>
                  <a:gd name="T10" fmla="*/ 19 w 77"/>
                  <a:gd name="T11" fmla="*/ 1 h 75"/>
                  <a:gd name="T12" fmla="*/ 0 w 77"/>
                  <a:gd name="T13" fmla="*/ 38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0" y="38"/>
                    </a:moveTo>
                    <a:lnTo>
                      <a:pt x="21" y="75"/>
                    </a:lnTo>
                    <a:lnTo>
                      <a:pt x="59" y="73"/>
                    </a:lnTo>
                    <a:lnTo>
                      <a:pt x="77" y="36"/>
                    </a:lnTo>
                    <a:lnTo>
                      <a:pt x="58" y="0"/>
                    </a:lnTo>
                    <a:lnTo>
                      <a:pt x="19" y="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6" name="Freeform 2722"/>
              <p:cNvSpPr>
                <a:spLocks/>
              </p:cNvSpPr>
              <p:nvPr/>
            </p:nvSpPr>
            <p:spPr bwMode="auto">
              <a:xfrm>
                <a:off x="1879" y="1882"/>
                <a:ext cx="77" cy="75"/>
              </a:xfrm>
              <a:custGeom>
                <a:avLst/>
                <a:gdLst>
                  <a:gd name="T0" fmla="*/ 0 w 77"/>
                  <a:gd name="T1" fmla="*/ 38 h 75"/>
                  <a:gd name="T2" fmla="*/ 21 w 77"/>
                  <a:gd name="T3" fmla="*/ 75 h 75"/>
                  <a:gd name="T4" fmla="*/ 59 w 77"/>
                  <a:gd name="T5" fmla="*/ 73 h 75"/>
                  <a:gd name="T6" fmla="*/ 77 w 77"/>
                  <a:gd name="T7" fmla="*/ 36 h 75"/>
                  <a:gd name="T8" fmla="*/ 58 w 77"/>
                  <a:gd name="T9" fmla="*/ 0 h 75"/>
                  <a:gd name="T10" fmla="*/ 19 w 77"/>
                  <a:gd name="T11" fmla="*/ 1 h 75"/>
                  <a:gd name="T12" fmla="*/ 0 w 77"/>
                  <a:gd name="T13" fmla="*/ 38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0" y="38"/>
                    </a:moveTo>
                    <a:lnTo>
                      <a:pt x="21" y="75"/>
                    </a:lnTo>
                    <a:lnTo>
                      <a:pt x="59" y="73"/>
                    </a:lnTo>
                    <a:lnTo>
                      <a:pt x="77" y="36"/>
                    </a:lnTo>
                    <a:lnTo>
                      <a:pt x="58" y="0"/>
                    </a:lnTo>
                    <a:lnTo>
                      <a:pt x="19" y="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7" name="Freeform 2723"/>
              <p:cNvSpPr>
                <a:spLocks noEditPoints="1"/>
              </p:cNvSpPr>
              <p:nvPr/>
            </p:nvSpPr>
            <p:spPr bwMode="auto">
              <a:xfrm>
                <a:off x="1878" y="1881"/>
                <a:ext cx="80" cy="77"/>
              </a:xfrm>
              <a:custGeom>
                <a:avLst/>
                <a:gdLst>
                  <a:gd name="T0" fmla="*/ 0 w 522"/>
                  <a:gd name="T1" fmla="*/ 0 h 460"/>
                  <a:gd name="T2" fmla="*/ 0 w 522"/>
                  <a:gd name="T3" fmla="*/ 0 h 460"/>
                  <a:gd name="T4" fmla="*/ 0 w 522"/>
                  <a:gd name="T5" fmla="*/ 0 h 460"/>
                  <a:gd name="T6" fmla="*/ 0 w 522"/>
                  <a:gd name="T7" fmla="*/ 0 h 460"/>
                  <a:gd name="T8" fmla="*/ 0 w 522"/>
                  <a:gd name="T9" fmla="*/ 0 h 460"/>
                  <a:gd name="T10" fmla="*/ 0 w 522"/>
                  <a:gd name="T11" fmla="*/ 0 h 460"/>
                  <a:gd name="T12" fmla="*/ 0 w 522"/>
                  <a:gd name="T13" fmla="*/ 0 h 460"/>
                  <a:gd name="T14" fmla="*/ 0 w 522"/>
                  <a:gd name="T15" fmla="*/ 0 h 460"/>
                  <a:gd name="T16" fmla="*/ 0 w 522"/>
                  <a:gd name="T17" fmla="*/ 0 h 460"/>
                  <a:gd name="T18" fmla="*/ 0 w 522"/>
                  <a:gd name="T19" fmla="*/ 0 h 460"/>
                  <a:gd name="T20" fmla="*/ 0 w 522"/>
                  <a:gd name="T21" fmla="*/ 0 h 460"/>
                  <a:gd name="T22" fmla="*/ 0 w 522"/>
                  <a:gd name="T23" fmla="*/ 0 h 460"/>
                  <a:gd name="T24" fmla="*/ 0 w 522"/>
                  <a:gd name="T25" fmla="*/ 0 h 460"/>
                  <a:gd name="T26" fmla="*/ 0 w 522"/>
                  <a:gd name="T27" fmla="*/ 0 h 460"/>
                  <a:gd name="T28" fmla="*/ 0 w 522"/>
                  <a:gd name="T29" fmla="*/ 0 h 460"/>
                  <a:gd name="T30" fmla="*/ 0 w 522"/>
                  <a:gd name="T31" fmla="*/ 0 h 460"/>
                  <a:gd name="T32" fmla="*/ 0 w 522"/>
                  <a:gd name="T33" fmla="*/ 0 h 460"/>
                  <a:gd name="T34" fmla="*/ 0 w 522"/>
                  <a:gd name="T35" fmla="*/ 0 h 460"/>
                  <a:gd name="T36" fmla="*/ 0 w 522"/>
                  <a:gd name="T37" fmla="*/ 0 h 460"/>
                  <a:gd name="T38" fmla="*/ 0 w 522"/>
                  <a:gd name="T39" fmla="*/ 0 h 460"/>
                  <a:gd name="T40" fmla="*/ 0 w 522"/>
                  <a:gd name="T41" fmla="*/ 0 h 460"/>
                  <a:gd name="T42" fmla="*/ 0 w 522"/>
                  <a:gd name="T43" fmla="*/ 0 h 460"/>
                  <a:gd name="T44" fmla="*/ 0 w 522"/>
                  <a:gd name="T45" fmla="*/ 0 h 460"/>
                  <a:gd name="T46" fmla="*/ 0 w 522"/>
                  <a:gd name="T47" fmla="*/ 0 h 460"/>
                  <a:gd name="T48" fmla="*/ 0 w 522"/>
                  <a:gd name="T49" fmla="*/ 0 h 460"/>
                  <a:gd name="T50" fmla="*/ 0 w 522"/>
                  <a:gd name="T51" fmla="*/ 0 h 4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2"/>
                  <a:gd name="T79" fmla="*/ 0 h 460"/>
                  <a:gd name="T80" fmla="*/ 522 w 522"/>
                  <a:gd name="T81" fmla="*/ 460 h 4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2" h="460">
                    <a:moveTo>
                      <a:pt x="16" y="236"/>
                    </a:moveTo>
                    <a:lnTo>
                      <a:pt x="16" y="228"/>
                    </a:lnTo>
                    <a:lnTo>
                      <a:pt x="150" y="447"/>
                    </a:lnTo>
                    <a:lnTo>
                      <a:pt x="143" y="444"/>
                    </a:lnTo>
                    <a:lnTo>
                      <a:pt x="394" y="431"/>
                    </a:lnTo>
                    <a:lnTo>
                      <a:pt x="388" y="435"/>
                    </a:lnTo>
                    <a:lnTo>
                      <a:pt x="506" y="217"/>
                    </a:lnTo>
                    <a:lnTo>
                      <a:pt x="506" y="225"/>
                    </a:lnTo>
                    <a:lnTo>
                      <a:pt x="379" y="12"/>
                    </a:lnTo>
                    <a:lnTo>
                      <a:pt x="386" y="16"/>
                    </a:lnTo>
                    <a:lnTo>
                      <a:pt x="134" y="21"/>
                    </a:lnTo>
                    <a:lnTo>
                      <a:pt x="141" y="17"/>
                    </a:lnTo>
                    <a:lnTo>
                      <a:pt x="16" y="236"/>
                    </a:lnTo>
                    <a:close/>
                    <a:moveTo>
                      <a:pt x="127" y="9"/>
                    </a:moveTo>
                    <a:cubicBezTo>
                      <a:pt x="129" y="7"/>
                      <a:pt x="131" y="5"/>
                      <a:pt x="134" y="5"/>
                    </a:cubicBezTo>
                    <a:lnTo>
                      <a:pt x="385" y="0"/>
                    </a:lnTo>
                    <a:cubicBezTo>
                      <a:pt x="388" y="0"/>
                      <a:pt x="391" y="1"/>
                      <a:pt x="392" y="4"/>
                    </a:cubicBezTo>
                    <a:lnTo>
                      <a:pt x="520" y="217"/>
                    </a:lnTo>
                    <a:cubicBezTo>
                      <a:pt x="521" y="219"/>
                      <a:pt x="522" y="222"/>
                      <a:pt x="520" y="225"/>
                    </a:cubicBezTo>
                    <a:lnTo>
                      <a:pt x="402" y="443"/>
                    </a:lnTo>
                    <a:cubicBezTo>
                      <a:pt x="400" y="446"/>
                      <a:pt x="398" y="447"/>
                      <a:pt x="395" y="447"/>
                    </a:cubicBezTo>
                    <a:lnTo>
                      <a:pt x="144" y="460"/>
                    </a:lnTo>
                    <a:cubicBezTo>
                      <a:pt x="141" y="460"/>
                      <a:pt x="138" y="458"/>
                      <a:pt x="137" y="456"/>
                    </a:cubicBezTo>
                    <a:lnTo>
                      <a:pt x="2" y="236"/>
                    </a:lnTo>
                    <a:cubicBezTo>
                      <a:pt x="0" y="233"/>
                      <a:pt x="0" y="230"/>
                      <a:pt x="2" y="228"/>
                    </a:cubicBezTo>
                    <a:lnTo>
                      <a:pt x="127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8" name="Freeform 2724"/>
              <p:cNvSpPr>
                <a:spLocks/>
              </p:cNvSpPr>
              <p:nvPr/>
            </p:nvSpPr>
            <p:spPr bwMode="auto">
              <a:xfrm>
                <a:off x="2004" y="1879"/>
                <a:ext cx="77" cy="75"/>
              </a:xfrm>
              <a:custGeom>
                <a:avLst/>
                <a:gdLst>
                  <a:gd name="T0" fmla="*/ 0 w 77"/>
                  <a:gd name="T1" fmla="*/ 39 h 75"/>
                  <a:gd name="T2" fmla="*/ 20 w 77"/>
                  <a:gd name="T3" fmla="*/ 75 h 75"/>
                  <a:gd name="T4" fmla="*/ 59 w 77"/>
                  <a:gd name="T5" fmla="*/ 74 h 75"/>
                  <a:gd name="T6" fmla="*/ 77 w 77"/>
                  <a:gd name="T7" fmla="*/ 37 h 75"/>
                  <a:gd name="T8" fmla="*/ 58 w 77"/>
                  <a:gd name="T9" fmla="*/ 0 h 75"/>
                  <a:gd name="T10" fmla="*/ 18 w 77"/>
                  <a:gd name="T11" fmla="*/ 1 h 75"/>
                  <a:gd name="T12" fmla="*/ 0 w 77"/>
                  <a:gd name="T13" fmla="*/ 39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0" y="39"/>
                    </a:moveTo>
                    <a:lnTo>
                      <a:pt x="20" y="75"/>
                    </a:lnTo>
                    <a:lnTo>
                      <a:pt x="59" y="74"/>
                    </a:lnTo>
                    <a:lnTo>
                      <a:pt x="77" y="37"/>
                    </a:lnTo>
                    <a:lnTo>
                      <a:pt x="58" y="0"/>
                    </a:lnTo>
                    <a:lnTo>
                      <a:pt x="18" y="1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9" name="Freeform 2725"/>
              <p:cNvSpPr>
                <a:spLocks noEditPoints="1"/>
              </p:cNvSpPr>
              <p:nvPr/>
            </p:nvSpPr>
            <p:spPr bwMode="auto">
              <a:xfrm>
                <a:off x="2003" y="1878"/>
                <a:ext cx="79" cy="77"/>
              </a:xfrm>
              <a:custGeom>
                <a:avLst/>
                <a:gdLst>
                  <a:gd name="T0" fmla="*/ 0 w 520"/>
                  <a:gd name="T1" fmla="*/ 0 h 460"/>
                  <a:gd name="T2" fmla="*/ 0 w 520"/>
                  <a:gd name="T3" fmla="*/ 0 h 460"/>
                  <a:gd name="T4" fmla="*/ 0 w 520"/>
                  <a:gd name="T5" fmla="*/ 0 h 460"/>
                  <a:gd name="T6" fmla="*/ 0 w 520"/>
                  <a:gd name="T7" fmla="*/ 0 h 460"/>
                  <a:gd name="T8" fmla="*/ 0 w 520"/>
                  <a:gd name="T9" fmla="*/ 0 h 460"/>
                  <a:gd name="T10" fmla="*/ 0 w 520"/>
                  <a:gd name="T11" fmla="*/ 0 h 460"/>
                  <a:gd name="T12" fmla="*/ 0 w 520"/>
                  <a:gd name="T13" fmla="*/ 0 h 460"/>
                  <a:gd name="T14" fmla="*/ 0 w 520"/>
                  <a:gd name="T15" fmla="*/ 0 h 460"/>
                  <a:gd name="T16" fmla="*/ 0 w 520"/>
                  <a:gd name="T17" fmla="*/ 0 h 460"/>
                  <a:gd name="T18" fmla="*/ 0 w 520"/>
                  <a:gd name="T19" fmla="*/ 0 h 460"/>
                  <a:gd name="T20" fmla="*/ 0 w 520"/>
                  <a:gd name="T21" fmla="*/ 0 h 460"/>
                  <a:gd name="T22" fmla="*/ 0 w 520"/>
                  <a:gd name="T23" fmla="*/ 0 h 460"/>
                  <a:gd name="T24" fmla="*/ 0 w 520"/>
                  <a:gd name="T25" fmla="*/ 0 h 460"/>
                  <a:gd name="T26" fmla="*/ 0 w 520"/>
                  <a:gd name="T27" fmla="*/ 0 h 460"/>
                  <a:gd name="T28" fmla="*/ 0 w 520"/>
                  <a:gd name="T29" fmla="*/ 0 h 460"/>
                  <a:gd name="T30" fmla="*/ 0 w 520"/>
                  <a:gd name="T31" fmla="*/ 0 h 460"/>
                  <a:gd name="T32" fmla="*/ 0 w 520"/>
                  <a:gd name="T33" fmla="*/ 0 h 460"/>
                  <a:gd name="T34" fmla="*/ 0 w 520"/>
                  <a:gd name="T35" fmla="*/ 0 h 460"/>
                  <a:gd name="T36" fmla="*/ 0 w 520"/>
                  <a:gd name="T37" fmla="*/ 0 h 460"/>
                  <a:gd name="T38" fmla="*/ 0 w 520"/>
                  <a:gd name="T39" fmla="*/ 0 h 460"/>
                  <a:gd name="T40" fmla="*/ 0 w 520"/>
                  <a:gd name="T41" fmla="*/ 0 h 460"/>
                  <a:gd name="T42" fmla="*/ 0 w 520"/>
                  <a:gd name="T43" fmla="*/ 0 h 460"/>
                  <a:gd name="T44" fmla="*/ 0 w 520"/>
                  <a:gd name="T45" fmla="*/ 0 h 460"/>
                  <a:gd name="T46" fmla="*/ 0 w 520"/>
                  <a:gd name="T47" fmla="*/ 0 h 460"/>
                  <a:gd name="T48" fmla="*/ 0 w 520"/>
                  <a:gd name="T49" fmla="*/ 0 h 460"/>
                  <a:gd name="T50" fmla="*/ 0 w 520"/>
                  <a:gd name="T51" fmla="*/ 0 h 4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0"/>
                  <a:gd name="T79" fmla="*/ 0 h 460"/>
                  <a:gd name="T80" fmla="*/ 520 w 520"/>
                  <a:gd name="T81" fmla="*/ 460 h 4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0" h="460">
                    <a:moveTo>
                      <a:pt x="16" y="243"/>
                    </a:moveTo>
                    <a:lnTo>
                      <a:pt x="15" y="235"/>
                    </a:lnTo>
                    <a:lnTo>
                      <a:pt x="142" y="448"/>
                    </a:lnTo>
                    <a:lnTo>
                      <a:pt x="135" y="444"/>
                    </a:lnTo>
                    <a:lnTo>
                      <a:pt x="394" y="439"/>
                    </a:lnTo>
                    <a:lnTo>
                      <a:pt x="387" y="443"/>
                    </a:lnTo>
                    <a:lnTo>
                      <a:pt x="505" y="225"/>
                    </a:lnTo>
                    <a:lnTo>
                      <a:pt x="505" y="232"/>
                    </a:lnTo>
                    <a:lnTo>
                      <a:pt x="378" y="12"/>
                    </a:lnTo>
                    <a:lnTo>
                      <a:pt x="385" y="16"/>
                    </a:lnTo>
                    <a:lnTo>
                      <a:pt x="126" y="22"/>
                    </a:lnTo>
                    <a:lnTo>
                      <a:pt x="133" y="18"/>
                    </a:lnTo>
                    <a:lnTo>
                      <a:pt x="16" y="243"/>
                    </a:lnTo>
                    <a:close/>
                    <a:moveTo>
                      <a:pt x="119" y="10"/>
                    </a:moveTo>
                    <a:cubicBezTo>
                      <a:pt x="120" y="8"/>
                      <a:pt x="123" y="6"/>
                      <a:pt x="126" y="6"/>
                    </a:cubicBezTo>
                    <a:lnTo>
                      <a:pt x="385" y="0"/>
                    </a:lnTo>
                    <a:cubicBezTo>
                      <a:pt x="388" y="0"/>
                      <a:pt x="390" y="2"/>
                      <a:pt x="392" y="4"/>
                    </a:cubicBezTo>
                    <a:lnTo>
                      <a:pt x="519" y="224"/>
                    </a:lnTo>
                    <a:cubicBezTo>
                      <a:pt x="520" y="227"/>
                      <a:pt x="520" y="230"/>
                      <a:pt x="519" y="232"/>
                    </a:cubicBezTo>
                    <a:lnTo>
                      <a:pt x="401" y="451"/>
                    </a:lnTo>
                    <a:cubicBezTo>
                      <a:pt x="400" y="453"/>
                      <a:pt x="397" y="455"/>
                      <a:pt x="394" y="455"/>
                    </a:cubicBezTo>
                    <a:lnTo>
                      <a:pt x="135" y="460"/>
                    </a:lnTo>
                    <a:cubicBezTo>
                      <a:pt x="132" y="460"/>
                      <a:pt x="130" y="459"/>
                      <a:pt x="128" y="456"/>
                    </a:cubicBezTo>
                    <a:lnTo>
                      <a:pt x="2" y="243"/>
                    </a:lnTo>
                    <a:cubicBezTo>
                      <a:pt x="0" y="241"/>
                      <a:pt x="0" y="238"/>
                      <a:pt x="1" y="235"/>
                    </a:cubicBezTo>
                    <a:lnTo>
                      <a:pt x="119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0" name="Freeform 2726"/>
              <p:cNvSpPr>
                <a:spLocks/>
              </p:cNvSpPr>
              <p:nvPr/>
            </p:nvSpPr>
            <p:spPr bwMode="auto">
              <a:xfrm>
                <a:off x="1877" y="1725"/>
                <a:ext cx="77" cy="74"/>
              </a:xfrm>
              <a:custGeom>
                <a:avLst/>
                <a:gdLst>
                  <a:gd name="T0" fmla="*/ 0 w 77"/>
                  <a:gd name="T1" fmla="*/ 38 h 74"/>
                  <a:gd name="T2" fmla="*/ 20 w 77"/>
                  <a:gd name="T3" fmla="*/ 74 h 74"/>
                  <a:gd name="T4" fmla="*/ 59 w 77"/>
                  <a:gd name="T5" fmla="*/ 73 h 74"/>
                  <a:gd name="T6" fmla="*/ 77 w 77"/>
                  <a:gd name="T7" fmla="*/ 36 h 74"/>
                  <a:gd name="T8" fmla="*/ 57 w 77"/>
                  <a:gd name="T9" fmla="*/ 0 h 74"/>
                  <a:gd name="T10" fmla="*/ 18 w 77"/>
                  <a:gd name="T11" fmla="*/ 0 h 74"/>
                  <a:gd name="T12" fmla="*/ 0 w 77"/>
                  <a:gd name="T13" fmla="*/ 38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0" y="38"/>
                    </a:moveTo>
                    <a:lnTo>
                      <a:pt x="20" y="74"/>
                    </a:lnTo>
                    <a:lnTo>
                      <a:pt x="59" y="73"/>
                    </a:lnTo>
                    <a:lnTo>
                      <a:pt x="77" y="36"/>
                    </a:lnTo>
                    <a:lnTo>
                      <a:pt x="57" y="0"/>
                    </a:lnTo>
                    <a:lnTo>
                      <a:pt x="18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1" name="Freeform 2727"/>
              <p:cNvSpPr>
                <a:spLocks/>
              </p:cNvSpPr>
              <p:nvPr/>
            </p:nvSpPr>
            <p:spPr bwMode="auto">
              <a:xfrm>
                <a:off x="1877" y="1725"/>
                <a:ext cx="77" cy="74"/>
              </a:xfrm>
              <a:custGeom>
                <a:avLst/>
                <a:gdLst>
                  <a:gd name="T0" fmla="*/ 0 w 77"/>
                  <a:gd name="T1" fmla="*/ 38 h 74"/>
                  <a:gd name="T2" fmla="*/ 20 w 77"/>
                  <a:gd name="T3" fmla="*/ 74 h 74"/>
                  <a:gd name="T4" fmla="*/ 59 w 77"/>
                  <a:gd name="T5" fmla="*/ 73 h 74"/>
                  <a:gd name="T6" fmla="*/ 77 w 77"/>
                  <a:gd name="T7" fmla="*/ 36 h 74"/>
                  <a:gd name="T8" fmla="*/ 57 w 77"/>
                  <a:gd name="T9" fmla="*/ 0 h 74"/>
                  <a:gd name="T10" fmla="*/ 18 w 77"/>
                  <a:gd name="T11" fmla="*/ 0 h 74"/>
                  <a:gd name="T12" fmla="*/ 0 w 77"/>
                  <a:gd name="T13" fmla="*/ 38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0" y="38"/>
                    </a:moveTo>
                    <a:lnTo>
                      <a:pt x="20" y="74"/>
                    </a:lnTo>
                    <a:lnTo>
                      <a:pt x="59" y="73"/>
                    </a:lnTo>
                    <a:lnTo>
                      <a:pt x="77" y="36"/>
                    </a:lnTo>
                    <a:lnTo>
                      <a:pt x="57" y="0"/>
                    </a:lnTo>
                    <a:lnTo>
                      <a:pt x="18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2" name="Freeform 2728"/>
              <p:cNvSpPr>
                <a:spLocks noEditPoints="1"/>
              </p:cNvSpPr>
              <p:nvPr/>
            </p:nvSpPr>
            <p:spPr bwMode="auto">
              <a:xfrm>
                <a:off x="1876" y="1723"/>
                <a:ext cx="80" cy="77"/>
              </a:xfrm>
              <a:custGeom>
                <a:avLst/>
                <a:gdLst>
                  <a:gd name="T0" fmla="*/ 0 w 520"/>
                  <a:gd name="T1" fmla="*/ 0 h 455"/>
                  <a:gd name="T2" fmla="*/ 0 w 520"/>
                  <a:gd name="T3" fmla="*/ 0 h 455"/>
                  <a:gd name="T4" fmla="*/ 0 w 520"/>
                  <a:gd name="T5" fmla="*/ 0 h 455"/>
                  <a:gd name="T6" fmla="*/ 0 w 520"/>
                  <a:gd name="T7" fmla="*/ 0 h 455"/>
                  <a:gd name="T8" fmla="*/ 0 w 520"/>
                  <a:gd name="T9" fmla="*/ 0 h 455"/>
                  <a:gd name="T10" fmla="*/ 0 w 520"/>
                  <a:gd name="T11" fmla="*/ 0 h 455"/>
                  <a:gd name="T12" fmla="*/ 0 w 520"/>
                  <a:gd name="T13" fmla="*/ 0 h 455"/>
                  <a:gd name="T14" fmla="*/ 0 w 520"/>
                  <a:gd name="T15" fmla="*/ 0 h 455"/>
                  <a:gd name="T16" fmla="*/ 0 w 520"/>
                  <a:gd name="T17" fmla="*/ 0 h 455"/>
                  <a:gd name="T18" fmla="*/ 0 w 520"/>
                  <a:gd name="T19" fmla="*/ 0 h 455"/>
                  <a:gd name="T20" fmla="*/ 0 w 520"/>
                  <a:gd name="T21" fmla="*/ 0 h 455"/>
                  <a:gd name="T22" fmla="*/ 0 w 520"/>
                  <a:gd name="T23" fmla="*/ 0 h 455"/>
                  <a:gd name="T24" fmla="*/ 0 w 520"/>
                  <a:gd name="T25" fmla="*/ 0 h 455"/>
                  <a:gd name="T26" fmla="*/ 0 w 520"/>
                  <a:gd name="T27" fmla="*/ 0 h 455"/>
                  <a:gd name="T28" fmla="*/ 0 w 520"/>
                  <a:gd name="T29" fmla="*/ 0 h 455"/>
                  <a:gd name="T30" fmla="*/ 0 w 520"/>
                  <a:gd name="T31" fmla="*/ 0 h 455"/>
                  <a:gd name="T32" fmla="*/ 0 w 520"/>
                  <a:gd name="T33" fmla="*/ 0 h 455"/>
                  <a:gd name="T34" fmla="*/ 0 w 520"/>
                  <a:gd name="T35" fmla="*/ 0 h 455"/>
                  <a:gd name="T36" fmla="*/ 0 w 520"/>
                  <a:gd name="T37" fmla="*/ 0 h 455"/>
                  <a:gd name="T38" fmla="*/ 0 w 520"/>
                  <a:gd name="T39" fmla="*/ 0 h 455"/>
                  <a:gd name="T40" fmla="*/ 0 w 520"/>
                  <a:gd name="T41" fmla="*/ 0 h 455"/>
                  <a:gd name="T42" fmla="*/ 0 w 520"/>
                  <a:gd name="T43" fmla="*/ 0 h 455"/>
                  <a:gd name="T44" fmla="*/ 0 w 520"/>
                  <a:gd name="T45" fmla="*/ 0 h 455"/>
                  <a:gd name="T46" fmla="*/ 0 w 520"/>
                  <a:gd name="T47" fmla="*/ 0 h 455"/>
                  <a:gd name="T48" fmla="*/ 0 w 520"/>
                  <a:gd name="T49" fmla="*/ 0 h 455"/>
                  <a:gd name="T50" fmla="*/ 0 w 520"/>
                  <a:gd name="T51" fmla="*/ 0 h 45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0"/>
                  <a:gd name="T79" fmla="*/ 0 h 455"/>
                  <a:gd name="T80" fmla="*/ 520 w 520"/>
                  <a:gd name="T81" fmla="*/ 455 h 45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0" h="455">
                    <a:moveTo>
                      <a:pt x="15" y="236"/>
                    </a:moveTo>
                    <a:lnTo>
                      <a:pt x="15" y="229"/>
                    </a:lnTo>
                    <a:lnTo>
                      <a:pt x="142" y="443"/>
                    </a:lnTo>
                    <a:lnTo>
                      <a:pt x="135" y="439"/>
                    </a:lnTo>
                    <a:lnTo>
                      <a:pt x="394" y="433"/>
                    </a:lnTo>
                    <a:lnTo>
                      <a:pt x="387" y="438"/>
                    </a:lnTo>
                    <a:lnTo>
                      <a:pt x="504" y="218"/>
                    </a:lnTo>
                    <a:lnTo>
                      <a:pt x="504" y="226"/>
                    </a:lnTo>
                    <a:lnTo>
                      <a:pt x="370" y="13"/>
                    </a:lnTo>
                    <a:lnTo>
                      <a:pt x="377" y="17"/>
                    </a:lnTo>
                    <a:lnTo>
                      <a:pt x="125" y="16"/>
                    </a:lnTo>
                    <a:lnTo>
                      <a:pt x="132" y="11"/>
                    </a:lnTo>
                    <a:lnTo>
                      <a:pt x="15" y="236"/>
                    </a:lnTo>
                    <a:close/>
                    <a:moveTo>
                      <a:pt x="118" y="4"/>
                    </a:moveTo>
                    <a:cubicBezTo>
                      <a:pt x="120" y="1"/>
                      <a:pt x="122" y="0"/>
                      <a:pt x="125" y="0"/>
                    </a:cubicBezTo>
                    <a:lnTo>
                      <a:pt x="377" y="1"/>
                    </a:lnTo>
                    <a:cubicBezTo>
                      <a:pt x="379" y="1"/>
                      <a:pt x="382" y="3"/>
                      <a:pt x="383" y="5"/>
                    </a:cubicBezTo>
                    <a:lnTo>
                      <a:pt x="518" y="218"/>
                    </a:lnTo>
                    <a:cubicBezTo>
                      <a:pt x="520" y="220"/>
                      <a:pt x="520" y="223"/>
                      <a:pt x="518" y="226"/>
                    </a:cubicBezTo>
                    <a:lnTo>
                      <a:pt x="401" y="445"/>
                    </a:lnTo>
                    <a:cubicBezTo>
                      <a:pt x="399" y="448"/>
                      <a:pt x="397" y="449"/>
                      <a:pt x="394" y="449"/>
                    </a:cubicBezTo>
                    <a:lnTo>
                      <a:pt x="135" y="455"/>
                    </a:lnTo>
                    <a:cubicBezTo>
                      <a:pt x="132" y="455"/>
                      <a:pt x="129" y="453"/>
                      <a:pt x="128" y="451"/>
                    </a:cubicBezTo>
                    <a:lnTo>
                      <a:pt x="1" y="237"/>
                    </a:lnTo>
                    <a:cubicBezTo>
                      <a:pt x="0" y="234"/>
                      <a:pt x="0" y="232"/>
                      <a:pt x="1" y="229"/>
                    </a:cubicBez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3" name="Freeform 2729"/>
              <p:cNvSpPr>
                <a:spLocks/>
              </p:cNvSpPr>
              <p:nvPr/>
            </p:nvSpPr>
            <p:spPr bwMode="auto">
              <a:xfrm>
                <a:off x="1815" y="1768"/>
                <a:ext cx="79" cy="75"/>
              </a:xfrm>
              <a:custGeom>
                <a:avLst/>
                <a:gdLst>
                  <a:gd name="T0" fmla="*/ 0 w 79"/>
                  <a:gd name="T1" fmla="*/ 38 h 75"/>
                  <a:gd name="T2" fmla="*/ 21 w 79"/>
                  <a:gd name="T3" fmla="*/ 75 h 75"/>
                  <a:gd name="T4" fmla="*/ 59 w 79"/>
                  <a:gd name="T5" fmla="*/ 74 h 75"/>
                  <a:gd name="T6" fmla="*/ 79 w 79"/>
                  <a:gd name="T7" fmla="*/ 36 h 75"/>
                  <a:gd name="T8" fmla="*/ 58 w 79"/>
                  <a:gd name="T9" fmla="*/ 0 h 75"/>
                  <a:gd name="T10" fmla="*/ 20 w 79"/>
                  <a:gd name="T11" fmla="*/ 1 h 75"/>
                  <a:gd name="T12" fmla="*/ 0 w 79"/>
                  <a:gd name="T13" fmla="*/ 38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9"/>
                  <a:gd name="T22" fmla="*/ 0 h 75"/>
                  <a:gd name="T23" fmla="*/ 79 w 79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9" h="75">
                    <a:moveTo>
                      <a:pt x="0" y="38"/>
                    </a:moveTo>
                    <a:lnTo>
                      <a:pt x="21" y="75"/>
                    </a:lnTo>
                    <a:lnTo>
                      <a:pt x="59" y="74"/>
                    </a:lnTo>
                    <a:lnTo>
                      <a:pt x="79" y="36"/>
                    </a:lnTo>
                    <a:lnTo>
                      <a:pt x="58" y="0"/>
                    </a:lnTo>
                    <a:lnTo>
                      <a:pt x="20" y="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4" name="Freeform 2730"/>
              <p:cNvSpPr>
                <a:spLocks/>
              </p:cNvSpPr>
              <p:nvPr/>
            </p:nvSpPr>
            <p:spPr bwMode="auto">
              <a:xfrm>
                <a:off x="1815" y="1768"/>
                <a:ext cx="79" cy="75"/>
              </a:xfrm>
              <a:custGeom>
                <a:avLst/>
                <a:gdLst>
                  <a:gd name="T0" fmla="*/ 0 w 79"/>
                  <a:gd name="T1" fmla="*/ 38 h 75"/>
                  <a:gd name="T2" fmla="*/ 21 w 79"/>
                  <a:gd name="T3" fmla="*/ 75 h 75"/>
                  <a:gd name="T4" fmla="*/ 59 w 79"/>
                  <a:gd name="T5" fmla="*/ 74 h 75"/>
                  <a:gd name="T6" fmla="*/ 79 w 79"/>
                  <a:gd name="T7" fmla="*/ 36 h 75"/>
                  <a:gd name="T8" fmla="*/ 58 w 79"/>
                  <a:gd name="T9" fmla="*/ 0 h 75"/>
                  <a:gd name="T10" fmla="*/ 20 w 79"/>
                  <a:gd name="T11" fmla="*/ 1 h 75"/>
                  <a:gd name="T12" fmla="*/ 0 w 79"/>
                  <a:gd name="T13" fmla="*/ 38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9"/>
                  <a:gd name="T22" fmla="*/ 0 h 75"/>
                  <a:gd name="T23" fmla="*/ 79 w 79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9" h="75">
                    <a:moveTo>
                      <a:pt x="0" y="38"/>
                    </a:moveTo>
                    <a:lnTo>
                      <a:pt x="21" y="75"/>
                    </a:lnTo>
                    <a:lnTo>
                      <a:pt x="59" y="74"/>
                    </a:lnTo>
                    <a:lnTo>
                      <a:pt x="79" y="36"/>
                    </a:lnTo>
                    <a:lnTo>
                      <a:pt x="58" y="0"/>
                    </a:lnTo>
                    <a:lnTo>
                      <a:pt x="20" y="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5" name="Freeform 2731"/>
              <p:cNvSpPr>
                <a:spLocks noEditPoints="1"/>
              </p:cNvSpPr>
              <p:nvPr/>
            </p:nvSpPr>
            <p:spPr bwMode="auto">
              <a:xfrm>
                <a:off x="1814" y="1766"/>
                <a:ext cx="81" cy="78"/>
              </a:xfrm>
              <a:custGeom>
                <a:avLst/>
                <a:gdLst>
                  <a:gd name="T0" fmla="*/ 0 w 528"/>
                  <a:gd name="T1" fmla="*/ 0 h 460"/>
                  <a:gd name="T2" fmla="*/ 0 w 528"/>
                  <a:gd name="T3" fmla="*/ 0 h 460"/>
                  <a:gd name="T4" fmla="*/ 0 w 528"/>
                  <a:gd name="T5" fmla="*/ 0 h 460"/>
                  <a:gd name="T6" fmla="*/ 0 w 528"/>
                  <a:gd name="T7" fmla="*/ 0 h 460"/>
                  <a:gd name="T8" fmla="*/ 0 w 528"/>
                  <a:gd name="T9" fmla="*/ 0 h 460"/>
                  <a:gd name="T10" fmla="*/ 0 w 528"/>
                  <a:gd name="T11" fmla="*/ 0 h 460"/>
                  <a:gd name="T12" fmla="*/ 0 w 528"/>
                  <a:gd name="T13" fmla="*/ 0 h 460"/>
                  <a:gd name="T14" fmla="*/ 0 w 528"/>
                  <a:gd name="T15" fmla="*/ 0 h 460"/>
                  <a:gd name="T16" fmla="*/ 0 w 528"/>
                  <a:gd name="T17" fmla="*/ 0 h 460"/>
                  <a:gd name="T18" fmla="*/ 0 w 528"/>
                  <a:gd name="T19" fmla="*/ 0 h 460"/>
                  <a:gd name="T20" fmla="*/ 0 w 528"/>
                  <a:gd name="T21" fmla="*/ 0 h 460"/>
                  <a:gd name="T22" fmla="*/ 0 w 528"/>
                  <a:gd name="T23" fmla="*/ 0 h 460"/>
                  <a:gd name="T24" fmla="*/ 0 w 528"/>
                  <a:gd name="T25" fmla="*/ 0 h 460"/>
                  <a:gd name="T26" fmla="*/ 0 w 528"/>
                  <a:gd name="T27" fmla="*/ 0 h 460"/>
                  <a:gd name="T28" fmla="*/ 0 w 528"/>
                  <a:gd name="T29" fmla="*/ 0 h 460"/>
                  <a:gd name="T30" fmla="*/ 0 w 528"/>
                  <a:gd name="T31" fmla="*/ 0 h 460"/>
                  <a:gd name="T32" fmla="*/ 0 w 528"/>
                  <a:gd name="T33" fmla="*/ 0 h 460"/>
                  <a:gd name="T34" fmla="*/ 0 w 528"/>
                  <a:gd name="T35" fmla="*/ 0 h 460"/>
                  <a:gd name="T36" fmla="*/ 0 w 528"/>
                  <a:gd name="T37" fmla="*/ 0 h 460"/>
                  <a:gd name="T38" fmla="*/ 0 w 528"/>
                  <a:gd name="T39" fmla="*/ 0 h 460"/>
                  <a:gd name="T40" fmla="*/ 0 w 528"/>
                  <a:gd name="T41" fmla="*/ 0 h 460"/>
                  <a:gd name="T42" fmla="*/ 0 w 528"/>
                  <a:gd name="T43" fmla="*/ 0 h 460"/>
                  <a:gd name="T44" fmla="*/ 0 w 528"/>
                  <a:gd name="T45" fmla="*/ 0 h 460"/>
                  <a:gd name="T46" fmla="*/ 0 w 528"/>
                  <a:gd name="T47" fmla="*/ 0 h 460"/>
                  <a:gd name="T48" fmla="*/ 0 w 528"/>
                  <a:gd name="T49" fmla="*/ 0 h 460"/>
                  <a:gd name="T50" fmla="*/ 0 w 528"/>
                  <a:gd name="T51" fmla="*/ 0 h 4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8"/>
                  <a:gd name="T79" fmla="*/ 0 h 460"/>
                  <a:gd name="T80" fmla="*/ 528 w 528"/>
                  <a:gd name="T81" fmla="*/ 460 h 4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8" h="460">
                    <a:moveTo>
                      <a:pt x="15" y="236"/>
                    </a:moveTo>
                    <a:lnTo>
                      <a:pt x="15" y="228"/>
                    </a:lnTo>
                    <a:lnTo>
                      <a:pt x="150" y="447"/>
                    </a:lnTo>
                    <a:lnTo>
                      <a:pt x="143" y="444"/>
                    </a:lnTo>
                    <a:lnTo>
                      <a:pt x="394" y="438"/>
                    </a:lnTo>
                    <a:lnTo>
                      <a:pt x="387" y="442"/>
                    </a:lnTo>
                    <a:lnTo>
                      <a:pt x="513" y="217"/>
                    </a:lnTo>
                    <a:lnTo>
                      <a:pt x="513" y="225"/>
                    </a:lnTo>
                    <a:lnTo>
                      <a:pt x="378" y="12"/>
                    </a:lnTo>
                    <a:lnTo>
                      <a:pt x="385" y="16"/>
                    </a:lnTo>
                    <a:lnTo>
                      <a:pt x="134" y="21"/>
                    </a:lnTo>
                    <a:lnTo>
                      <a:pt x="141" y="17"/>
                    </a:lnTo>
                    <a:lnTo>
                      <a:pt x="15" y="236"/>
                    </a:lnTo>
                    <a:close/>
                    <a:moveTo>
                      <a:pt x="127" y="9"/>
                    </a:moveTo>
                    <a:cubicBezTo>
                      <a:pt x="128" y="7"/>
                      <a:pt x="131" y="5"/>
                      <a:pt x="134" y="5"/>
                    </a:cubicBezTo>
                    <a:lnTo>
                      <a:pt x="385" y="0"/>
                    </a:lnTo>
                    <a:cubicBezTo>
                      <a:pt x="388" y="0"/>
                      <a:pt x="390" y="1"/>
                      <a:pt x="392" y="4"/>
                    </a:cubicBezTo>
                    <a:lnTo>
                      <a:pt x="526" y="217"/>
                    </a:lnTo>
                    <a:cubicBezTo>
                      <a:pt x="528" y="219"/>
                      <a:pt x="528" y="222"/>
                      <a:pt x="527" y="225"/>
                    </a:cubicBezTo>
                    <a:lnTo>
                      <a:pt x="401" y="450"/>
                    </a:lnTo>
                    <a:cubicBezTo>
                      <a:pt x="400" y="453"/>
                      <a:pt x="397" y="454"/>
                      <a:pt x="395" y="454"/>
                    </a:cubicBezTo>
                    <a:lnTo>
                      <a:pt x="143" y="460"/>
                    </a:lnTo>
                    <a:cubicBezTo>
                      <a:pt x="141" y="460"/>
                      <a:pt x="138" y="458"/>
                      <a:pt x="136" y="456"/>
                    </a:cubicBezTo>
                    <a:lnTo>
                      <a:pt x="2" y="236"/>
                    </a:lnTo>
                    <a:cubicBezTo>
                      <a:pt x="0" y="233"/>
                      <a:pt x="0" y="230"/>
                      <a:pt x="2" y="228"/>
                    </a:cubicBezTo>
                    <a:lnTo>
                      <a:pt x="127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6" name="Freeform 2732"/>
              <p:cNvSpPr>
                <a:spLocks/>
              </p:cNvSpPr>
              <p:nvPr/>
            </p:nvSpPr>
            <p:spPr bwMode="auto">
              <a:xfrm>
                <a:off x="2006" y="2037"/>
                <a:ext cx="77" cy="74"/>
              </a:xfrm>
              <a:custGeom>
                <a:avLst/>
                <a:gdLst>
                  <a:gd name="T0" fmla="*/ 0 w 77"/>
                  <a:gd name="T1" fmla="*/ 38 h 74"/>
                  <a:gd name="T2" fmla="*/ 20 w 77"/>
                  <a:gd name="T3" fmla="*/ 74 h 74"/>
                  <a:gd name="T4" fmla="*/ 58 w 77"/>
                  <a:gd name="T5" fmla="*/ 73 h 74"/>
                  <a:gd name="T6" fmla="*/ 77 w 77"/>
                  <a:gd name="T7" fmla="*/ 36 h 74"/>
                  <a:gd name="T8" fmla="*/ 57 w 77"/>
                  <a:gd name="T9" fmla="*/ 0 h 74"/>
                  <a:gd name="T10" fmla="*/ 18 w 77"/>
                  <a:gd name="T11" fmla="*/ 1 h 74"/>
                  <a:gd name="T12" fmla="*/ 0 w 77"/>
                  <a:gd name="T13" fmla="*/ 38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0" y="38"/>
                    </a:moveTo>
                    <a:lnTo>
                      <a:pt x="20" y="74"/>
                    </a:lnTo>
                    <a:lnTo>
                      <a:pt x="58" y="73"/>
                    </a:lnTo>
                    <a:lnTo>
                      <a:pt x="77" y="36"/>
                    </a:lnTo>
                    <a:lnTo>
                      <a:pt x="57" y="0"/>
                    </a:lnTo>
                    <a:lnTo>
                      <a:pt x="18" y="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7" name="Freeform 2733"/>
              <p:cNvSpPr>
                <a:spLocks/>
              </p:cNvSpPr>
              <p:nvPr/>
            </p:nvSpPr>
            <p:spPr bwMode="auto">
              <a:xfrm>
                <a:off x="2006" y="2037"/>
                <a:ext cx="77" cy="74"/>
              </a:xfrm>
              <a:custGeom>
                <a:avLst/>
                <a:gdLst>
                  <a:gd name="T0" fmla="*/ 0 w 77"/>
                  <a:gd name="T1" fmla="*/ 38 h 74"/>
                  <a:gd name="T2" fmla="*/ 20 w 77"/>
                  <a:gd name="T3" fmla="*/ 74 h 74"/>
                  <a:gd name="T4" fmla="*/ 58 w 77"/>
                  <a:gd name="T5" fmla="*/ 73 h 74"/>
                  <a:gd name="T6" fmla="*/ 77 w 77"/>
                  <a:gd name="T7" fmla="*/ 36 h 74"/>
                  <a:gd name="T8" fmla="*/ 57 w 77"/>
                  <a:gd name="T9" fmla="*/ 0 h 74"/>
                  <a:gd name="T10" fmla="*/ 18 w 77"/>
                  <a:gd name="T11" fmla="*/ 1 h 74"/>
                  <a:gd name="T12" fmla="*/ 0 w 77"/>
                  <a:gd name="T13" fmla="*/ 38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0" y="38"/>
                    </a:moveTo>
                    <a:lnTo>
                      <a:pt x="20" y="74"/>
                    </a:lnTo>
                    <a:lnTo>
                      <a:pt x="58" y="73"/>
                    </a:lnTo>
                    <a:lnTo>
                      <a:pt x="77" y="36"/>
                    </a:lnTo>
                    <a:lnTo>
                      <a:pt x="57" y="0"/>
                    </a:lnTo>
                    <a:lnTo>
                      <a:pt x="18" y="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8" name="Freeform 2734"/>
              <p:cNvSpPr>
                <a:spLocks noEditPoints="1"/>
              </p:cNvSpPr>
              <p:nvPr/>
            </p:nvSpPr>
            <p:spPr bwMode="auto">
              <a:xfrm>
                <a:off x="2005" y="2036"/>
                <a:ext cx="79" cy="77"/>
              </a:xfrm>
              <a:custGeom>
                <a:avLst/>
                <a:gdLst>
                  <a:gd name="T0" fmla="*/ 0 w 520"/>
                  <a:gd name="T1" fmla="*/ 0 h 454"/>
                  <a:gd name="T2" fmla="*/ 0 w 520"/>
                  <a:gd name="T3" fmla="*/ 0 h 454"/>
                  <a:gd name="T4" fmla="*/ 0 w 520"/>
                  <a:gd name="T5" fmla="*/ 0 h 454"/>
                  <a:gd name="T6" fmla="*/ 0 w 520"/>
                  <a:gd name="T7" fmla="*/ 0 h 454"/>
                  <a:gd name="T8" fmla="*/ 0 w 520"/>
                  <a:gd name="T9" fmla="*/ 0 h 454"/>
                  <a:gd name="T10" fmla="*/ 0 w 520"/>
                  <a:gd name="T11" fmla="*/ 0 h 454"/>
                  <a:gd name="T12" fmla="*/ 0 w 520"/>
                  <a:gd name="T13" fmla="*/ 0 h 454"/>
                  <a:gd name="T14" fmla="*/ 0 w 520"/>
                  <a:gd name="T15" fmla="*/ 0 h 454"/>
                  <a:gd name="T16" fmla="*/ 0 w 520"/>
                  <a:gd name="T17" fmla="*/ 0 h 454"/>
                  <a:gd name="T18" fmla="*/ 0 w 520"/>
                  <a:gd name="T19" fmla="*/ 0 h 454"/>
                  <a:gd name="T20" fmla="*/ 0 w 520"/>
                  <a:gd name="T21" fmla="*/ 0 h 454"/>
                  <a:gd name="T22" fmla="*/ 0 w 520"/>
                  <a:gd name="T23" fmla="*/ 0 h 454"/>
                  <a:gd name="T24" fmla="*/ 0 w 520"/>
                  <a:gd name="T25" fmla="*/ 0 h 454"/>
                  <a:gd name="T26" fmla="*/ 0 w 520"/>
                  <a:gd name="T27" fmla="*/ 0 h 454"/>
                  <a:gd name="T28" fmla="*/ 0 w 520"/>
                  <a:gd name="T29" fmla="*/ 0 h 454"/>
                  <a:gd name="T30" fmla="*/ 0 w 520"/>
                  <a:gd name="T31" fmla="*/ 0 h 454"/>
                  <a:gd name="T32" fmla="*/ 0 w 520"/>
                  <a:gd name="T33" fmla="*/ 0 h 454"/>
                  <a:gd name="T34" fmla="*/ 0 w 520"/>
                  <a:gd name="T35" fmla="*/ 0 h 454"/>
                  <a:gd name="T36" fmla="*/ 0 w 520"/>
                  <a:gd name="T37" fmla="*/ 0 h 454"/>
                  <a:gd name="T38" fmla="*/ 0 w 520"/>
                  <a:gd name="T39" fmla="*/ 0 h 454"/>
                  <a:gd name="T40" fmla="*/ 0 w 520"/>
                  <a:gd name="T41" fmla="*/ 0 h 454"/>
                  <a:gd name="T42" fmla="*/ 0 w 520"/>
                  <a:gd name="T43" fmla="*/ 0 h 454"/>
                  <a:gd name="T44" fmla="*/ 0 w 520"/>
                  <a:gd name="T45" fmla="*/ 0 h 454"/>
                  <a:gd name="T46" fmla="*/ 0 w 520"/>
                  <a:gd name="T47" fmla="*/ 0 h 454"/>
                  <a:gd name="T48" fmla="*/ 0 w 520"/>
                  <a:gd name="T49" fmla="*/ 0 h 454"/>
                  <a:gd name="T50" fmla="*/ 0 w 520"/>
                  <a:gd name="T51" fmla="*/ 0 h 45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0"/>
                  <a:gd name="T79" fmla="*/ 0 h 454"/>
                  <a:gd name="T80" fmla="*/ 520 w 520"/>
                  <a:gd name="T81" fmla="*/ 454 h 45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0" h="454">
                    <a:moveTo>
                      <a:pt x="15" y="237"/>
                    </a:moveTo>
                    <a:lnTo>
                      <a:pt x="15" y="229"/>
                    </a:lnTo>
                    <a:lnTo>
                      <a:pt x="142" y="442"/>
                    </a:lnTo>
                    <a:lnTo>
                      <a:pt x="135" y="438"/>
                    </a:lnTo>
                    <a:lnTo>
                      <a:pt x="386" y="433"/>
                    </a:lnTo>
                    <a:lnTo>
                      <a:pt x="379" y="437"/>
                    </a:lnTo>
                    <a:lnTo>
                      <a:pt x="505" y="218"/>
                    </a:lnTo>
                    <a:lnTo>
                      <a:pt x="505" y="227"/>
                    </a:lnTo>
                    <a:lnTo>
                      <a:pt x="370" y="13"/>
                    </a:lnTo>
                    <a:lnTo>
                      <a:pt x="377" y="16"/>
                    </a:lnTo>
                    <a:lnTo>
                      <a:pt x="126" y="22"/>
                    </a:lnTo>
                    <a:lnTo>
                      <a:pt x="133" y="18"/>
                    </a:lnTo>
                    <a:lnTo>
                      <a:pt x="15" y="237"/>
                    </a:lnTo>
                    <a:close/>
                    <a:moveTo>
                      <a:pt x="119" y="10"/>
                    </a:moveTo>
                    <a:cubicBezTo>
                      <a:pt x="120" y="7"/>
                      <a:pt x="123" y="6"/>
                      <a:pt x="126" y="6"/>
                    </a:cubicBezTo>
                    <a:lnTo>
                      <a:pt x="377" y="0"/>
                    </a:lnTo>
                    <a:cubicBezTo>
                      <a:pt x="380" y="0"/>
                      <a:pt x="382" y="2"/>
                      <a:pt x="384" y="4"/>
                    </a:cubicBezTo>
                    <a:lnTo>
                      <a:pt x="518" y="218"/>
                    </a:lnTo>
                    <a:cubicBezTo>
                      <a:pt x="520" y="221"/>
                      <a:pt x="520" y="224"/>
                      <a:pt x="519" y="226"/>
                    </a:cubicBezTo>
                    <a:lnTo>
                      <a:pt x="393" y="445"/>
                    </a:lnTo>
                    <a:cubicBezTo>
                      <a:pt x="392" y="447"/>
                      <a:pt x="389" y="449"/>
                      <a:pt x="386" y="449"/>
                    </a:cubicBezTo>
                    <a:lnTo>
                      <a:pt x="135" y="454"/>
                    </a:lnTo>
                    <a:cubicBezTo>
                      <a:pt x="132" y="454"/>
                      <a:pt x="130" y="453"/>
                      <a:pt x="128" y="450"/>
                    </a:cubicBezTo>
                    <a:lnTo>
                      <a:pt x="1" y="237"/>
                    </a:lnTo>
                    <a:cubicBezTo>
                      <a:pt x="0" y="235"/>
                      <a:pt x="0" y="232"/>
                      <a:pt x="1" y="229"/>
                    </a:cubicBezTo>
                    <a:lnTo>
                      <a:pt x="119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9" name="Freeform 2735"/>
              <p:cNvSpPr>
                <a:spLocks/>
              </p:cNvSpPr>
              <p:nvPr/>
            </p:nvSpPr>
            <p:spPr bwMode="auto">
              <a:xfrm>
                <a:off x="2070" y="2077"/>
                <a:ext cx="77" cy="75"/>
              </a:xfrm>
              <a:custGeom>
                <a:avLst/>
                <a:gdLst>
                  <a:gd name="T0" fmla="*/ 0 w 77"/>
                  <a:gd name="T1" fmla="*/ 38 h 75"/>
                  <a:gd name="T2" fmla="*/ 19 w 77"/>
                  <a:gd name="T3" fmla="*/ 75 h 75"/>
                  <a:gd name="T4" fmla="*/ 58 w 77"/>
                  <a:gd name="T5" fmla="*/ 74 h 75"/>
                  <a:gd name="T6" fmla="*/ 77 w 77"/>
                  <a:gd name="T7" fmla="*/ 36 h 75"/>
                  <a:gd name="T8" fmla="*/ 57 w 77"/>
                  <a:gd name="T9" fmla="*/ 0 h 75"/>
                  <a:gd name="T10" fmla="*/ 19 w 77"/>
                  <a:gd name="T11" fmla="*/ 1 h 75"/>
                  <a:gd name="T12" fmla="*/ 0 w 77"/>
                  <a:gd name="T13" fmla="*/ 38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0" y="38"/>
                    </a:moveTo>
                    <a:lnTo>
                      <a:pt x="19" y="75"/>
                    </a:lnTo>
                    <a:lnTo>
                      <a:pt x="58" y="74"/>
                    </a:lnTo>
                    <a:lnTo>
                      <a:pt x="77" y="36"/>
                    </a:lnTo>
                    <a:lnTo>
                      <a:pt x="57" y="0"/>
                    </a:lnTo>
                    <a:lnTo>
                      <a:pt x="19" y="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0" name="Freeform 2736"/>
              <p:cNvSpPr>
                <a:spLocks/>
              </p:cNvSpPr>
              <p:nvPr/>
            </p:nvSpPr>
            <p:spPr bwMode="auto">
              <a:xfrm>
                <a:off x="2070" y="2077"/>
                <a:ext cx="77" cy="75"/>
              </a:xfrm>
              <a:custGeom>
                <a:avLst/>
                <a:gdLst>
                  <a:gd name="T0" fmla="*/ 0 w 77"/>
                  <a:gd name="T1" fmla="*/ 38 h 75"/>
                  <a:gd name="T2" fmla="*/ 19 w 77"/>
                  <a:gd name="T3" fmla="*/ 75 h 75"/>
                  <a:gd name="T4" fmla="*/ 58 w 77"/>
                  <a:gd name="T5" fmla="*/ 74 h 75"/>
                  <a:gd name="T6" fmla="*/ 77 w 77"/>
                  <a:gd name="T7" fmla="*/ 36 h 75"/>
                  <a:gd name="T8" fmla="*/ 57 w 77"/>
                  <a:gd name="T9" fmla="*/ 0 h 75"/>
                  <a:gd name="T10" fmla="*/ 19 w 77"/>
                  <a:gd name="T11" fmla="*/ 1 h 75"/>
                  <a:gd name="T12" fmla="*/ 0 w 77"/>
                  <a:gd name="T13" fmla="*/ 38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0" y="38"/>
                    </a:moveTo>
                    <a:lnTo>
                      <a:pt x="19" y="75"/>
                    </a:lnTo>
                    <a:lnTo>
                      <a:pt x="58" y="74"/>
                    </a:lnTo>
                    <a:lnTo>
                      <a:pt x="77" y="36"/>
                    </a:lnTo>
                    <a:lnTo>
                      <a:pt x="57" y="0"/>
                    </a:lnTo>
                    <a:lnTo>
                      <a:pt x="19" y="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1" name="Freeform 2737"/>
              <p:cNvSpPr>
                <a:spLocks noEditPoints="1"/>
              </p:cNvSpPr>
              <p:nvPr/>
            </p:nvSpPr>
            <p:spPr bwMode="auto">
              <a:xfrm>
                <a:off x="2068" y="2076"/>
                <a:ext cx="80" cy="78"/>
              </a:xfrm>
              <a:custGeom>
                <a:avLst/>
                <a:gdLst>
                  <a:gd name="T0" fmla="*/ 0 w 520"/>
                  <a:gd name="T1" fmla="*/ 0 h 460"/>
                  <a:gd name="T2" fmla="*/ 0 w 520"/>
                  <a:gd name="T3" fmla="*/ 0 h 460"/>
                  <a:gd name="T4" fmla="*/ 0 w 520"/>
                  <a:gd name="T5" fmla="*/ 0 h 460"/>
                  <a:gd name="T6" fmla="*/ 0 w 520"/>
                  <a:gd name="T7" fmla="*/ 0 h 460"/>
                  <a:gd name="T8" fmla="*/ 0 w 520"/>
                  <a:gd name="T9" fmla="*/ 0 h 460"/>
                  <a:gd name="T10" fmla="*/ 0 w 520"/>
                  <a:gd name="T11" fmla="*/ 0 h 460"/>
                  <a:gd name="T12" fmla="*/ 0 w 520"/>
                  <a:gd name="T13" fmla="*/ 0 h 460"/>
                  <a:gd name="T14" fmla="*/ 0 w 520"/>
                  <a:gd name="T15" fmla="*/ 0 h 460"/>
                  <a:gd name="T16" fmla="*/ 0 w 520"/>
                  <a:gd name="T17" fmla="*/ 0 h 460"/>
                  <a:gd name="T18" fmla="*/ 0 w 520"/>
                  <a:gd name="T19" fmla="*/ 0 h 460"/>
                  <a:gd name="T20" fmla="*/ 0 w 520"/>
                  <a:gd name="T21" fmla="*/ 0 h 460"/>
                  <a:gd name="T22" fmla="*/ 0 w 520"/>
                  <a:gd name="T23" fmla="*/ 0 h 460"/>
                  <a:gd name="T24" fmla="*/ 0 w 520"/>
                  <a:gd name="T25" fmla="*/ 0 h 460"/>
                  <a:gd name="T26" fmla="*/ 0 w 520"/>
                  <a:gd name="T27" fmla="*/ 0 h 460"/>
                  <a:gd name="T28" fmla="*/ 0 w 520"/>
                  <a:gd name="T29" fmla="*/ 0 h 460"/>
                  <a:gd name="T30" fmla="*/ 0 w 520"/>
                  <a:gd name="T31" fmla="*/ 0 h 460"/>
                  <a:gd name="T32" fmla="*/ 0 w 520"/>
                  <a:gd name="T33" fmla="*/ 0 h 460"/>
                  <a:gd name="T34" fmla="*/ 0 w 520"/>
                  <a:gd name="T35" fmla="*/ 0 h 460"/>
                  <a:gd name="T36" fmla="*/ 0 w 520"/>
                  <a:gd name="T37" fmla="*/ 0 h 460"/>
                  <a:gd name="T38" fmla="*/ 0 w 520"/>
                  <a:gd name="T39" fmla="*/ 0 h 460"/>
                  <a:gd name="T40" fmla="*/ 0 w 520"/>
                  <a:gd name="T41" fmla="*/ 0 h 460"/>
                  <a:gd name="T42" fmla="*/ 0 w 520"/>
                  <a:gd name="T43" fmla="*/ 0 h 460"/>
                  <a:gd name="T44" fmla="*/ 0 w 520"/>
                  <a:gd name="T45" fmla="*/ 0 h 460"/>
                  <a:gd name="T46" fmla="*/ 0 w 520"/>
                  <a:gd name="T47" fmla="*/ 0 h 460"/>
                  <a:gd name="T48" fmla="*/ 0 w 520"/>
                  <a:gd name="T49" fmla="*/ 0 h 460"/>
                  <a:gd name="T50" fmla="*/ 0 w 520"/>
                  <a:gd name="T51" fmla="*/ 0 h 4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0"/>
                  <a:gd name="T79" fmla="*/ 0 h 460"/>
                  <a:gd name="T80" fmla="*/ 520 w 520"/>
                  <a:gd name="T81" fmla="*/ 460 h 4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0" h="460">
                    <a:moveTo>
                      <a:pt x="15" y="236"/>
                    </a:moveTo>
                    <a:lnTo>
                      <a:pt x="15" y="228"/>
                    </a:lnTo>
                    <a:lnTo>
                      <a:pt x="142" y="448"/>
                    </a:lnTo>
                    <a:lnTo>
                      <a:pt x="135" y="444"/>
                    </a:lnTo>
                    <a:lnTo>
                      <a:pt x="387" y="438"/>
                    </a:lnTo>
                    <a:lnTo>
                      <a:pt x="380" y="442"/>
                    </a:lnTo>
                    <a:lnTo>
                      <a:pt x="505" y="217"/>
                    </a:lnTo>
                    <a:lnTo>
                      <a:pt x="505" y="225"/>
                    </a:lnTo>
                    <a:lnTo>
                      <a:pt x="378" y="12"/>
                    </a:lnTo>
                    <a:lnTo>
                      <a:pt x="385" y="16"/>
                    </a:lnTo>
                    <a:lnTo>
                      <a:pt x="133" y="21"/>
                    </a:lnTo>
                    <a:lnTo>
                      <a:pt x="140" y="17"/>
                    </a:lnTo>
                    <a:lnTo>
                      <a:pt x="15" y="236"/>
                    </a:lnTo>
                    <a:close/>
                    <a:moveTo>
                      <a:pt x="126" y="9"/>
                    </a:moveTo>
                    <a:cubicBezTo>
                      <a:pt x="127" y="7"/>
                      <a:pt x="130" y="5"/>
                      <a:pt x="133" y="5"/>
                    </a:cubicBezTo>
                    <a:lnTo>
                      <a:pt x="385" y="0"/>
                    </a:lnTo>
                    <a:cubicBezTo>
                      <a:pt x="388" y="0"/>
                      <a:pt x="390" y="1"/>
                      <a:pt x="392" y="4"/>
                    </a:cubicBezTo>
                    <a:lnTo>
                      <a:pt x="518" y="217"/>
                    </a:lnTo>
                    <a:cubicBezTo>
                      <a:pt x="520" y="219"/>
                      <a:pt x="520" y="222"/>
                      <a:pt x="519" y="225"/>
                    </a:cubicBezTo>
                    <a:lnTo>
                      <a:pt x="394" y="450"/>
                    </a:lnTo>
                    <a:cubicBezTo>
                      <a:pt x="393" y="453"/>
                      <a:pt x="390" y="454"/>
                      <a:pt x="387" y="454"/>
                    </a:cubicBezTo>
                    <a:lnTo>
                      <a:pt x="135" y="460"/>
                    </a:lnTo>
                    <a:cubicBezTo>
                      <a:pt x="132" y="460"/>
                      <a:pt x="130" y="458"/>
                      <a:pt x="128" y="456"/>
                    </a:cubicBezTo>
                    <a:lnTo>
                      <a:pt x="1" y="236"/>
                    </a:lnTo>
                    <a:cubicBezTo>
                      <a:pt x="0" y="233"/>
                      <a:pt x="0" y="230"/>
                      <a:pt x="1" y="228"/>
                    </a:cubicBezTo>
                    <a:lnTo>
                      <a:pt x="126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2" name="Freeform 2738"/>
              <p:cNvSpPr>
                <a:spLocks/>
              </p:cNvSpPr>
              <p:nvPr/>
            </p:nvSpPr>
            <p:spPr bwMode="auto">
              <a:xfrm>
                <a:off x="2072" y="2156"/>
                <a:ext cx="77" cy="75"/>
              </a:xfrm>
              <a:custGeom>
                <a:avLst/>
                <a:gdLst>
                  <a:gd name="T0" fmla="*/ 0 w 77"/>
                  <a:gd name="T1" fmla="*/ 38 h 75"/>
                  <a:gd name="T2" fmla="*/ 21 w 77"/>
                  <a:gd name="T3" fmla="*/ 75 h 75"/>
                  <a:gd name="T4" fmla="*/ 59 w 77"/>
                  <a:gd name="T5" fmla="*/ 75 h 75"/>
                  <a:gd name="T6" fmla="*/ 77 w 77"/>
                  <a:gd name="T7" fmla="*/ 37 h 75"/>
                  <a:gd name="T8" fmla="*/ 58 w 77"/>
                  <a:gd name="T9" fmla="*/ 0 h 75"/>
                  <a:gd name="T10" fmla="*/ 20 w 77"/>
                  <a:gd name="T11" fmla="*/ 1 h 75"/>
                  <a:gd name="T12" fmla="*/ 0 w 77"/>
                  <a:gd name="T13" fmla="*/ 38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0" y="38"/>
                    </a:moveTo>
                    <a:lnTo>
                      <a:pt x="21" y="75"/>
                    </a:lnTo>
                    <a:lnTo>
                      <a:pt x="59" y="75"/>
                    </a:lnTo>
                    <a:lnTo>
                      <a:pt x="77" y="37"/>
                    </a:lnTo>
                    <a:lnTo>
                      <a:pt x="58" y="0"/>
                    </a:lnTo>
                    <a:lnTo>
                      <a:pt x="20" y="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3" name="Freeform 2739"/>
              <p:cNvSpPr>
                <a:spLocks/>
              </p:cNvSpPr>
              <p:nvPr/>
            </p:nvSpPr>
            <p:spPr bwMode="auto">
              <a:xfrm>
                <a:off x="2072" y="2156"/>
                <a:ext cx="77" cy="75"/>
              </a:xfrm>
              <a:custGeom>
                <a:avLst/>
                <a:gdLst>
                  <a:gd name="T0" fmla="*/ 0 w 77"/>
                  <a:gd name="T1" fmla="*/ 38 h 75"/>
                  <a:gd name="T2" fmla="*/ 21 w 77"/>
                  <a:gd name="T3" fmla="*/ 75 h 75"/>
                  <a:gd name="T4" fmla="*/ 59 w 77"/>
                  <a:gd name="T5" fmla="*/ 75 h 75"/>
                  <a:gd name="T6" fmla="*/ 77 w 77"/>
                  <a:gd name="T7" fmla="*/ 37 h 75"/>
                  <a:gd name="T8" fmla="*/ 58 w 77"/>
                  <a:gd name="T9" fmla="*/ 0 h 75"/>
                  <a:gd name="T10" fmla="*/ 20 w 77"/>
                  <a:gd name="T11" fmla="*/ 1 h 75"/>
                  <a:gd name="T12" fmla="*/ 0 w 77"/>
                  <a:gd name="T13" fmla="*/ 38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0" y="38"/>
                    </a:moveTo>
                    <a:lnTo>
                      <a:pt x="21" y="75"/>
                    </a:lnTo>
                    <a:lnTo>
                      <a:pt x="59" y="75"/>
                    </a:lnTo>
                    <a:lnTo>
                      <a:pt x="77" y="37"/>
                    </a:lnTo>
                    <a:lnTo>
                      <a:pt x="58" y="0"/>
                    </a:lnTo>
                    <a:lnTo>
                      <a:pt x="20" y="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4" name="Freeform 2740"/>
              <p:cNvSpPr>
                <a:spLocks noEditPoints="1"/>
              </p:cNvSpPr>
              <p:nvPr/>
            </p:nvSpPr>
            <p:spPr bwMode="auto">
              <a:xfrm>
                <a:off x="2071" y="2155"/>
                <a:ext cx="79" cy="78"/>
              </a:xfrm>
              <a:custGeom>
                <a:avLst/>
                <a:gdLst>
                  <a:gd name="T0" fmla="*/ 0 w 520"/>
                  <a:gd name="T1" fmla="*/ 0 h 460"/>
                  <a:gd name="T2" fmla="*/ 0 w 520"/>
                  <a:gd name="T3" fmla="*/ 0 h 460"/>
                  <a:gd name="T4" fmla="*/ 0 w 520"/>
                  <a:gd name="T5" fmla="*/ 0 h 460"/>
                  <a:gd name="T6" fmla="*/ 0 w 520"/>
                  <a:gd name="T7" fmla="*/ 0 h 460"/>
                  <a:gd name="T8" fmla="*/ 0 w 520"/>
                  <a:gd name="T9" fmla="*/ 0 h 460"/>
                  <a:gd name="T10" fmla="*/ 0 w 520"/>
                  <a:gd name="T11" fmla="*/ 0 h 460"/>
                  <a:gd name="T12" fmla="*/ 0 w 520"/>
                  <a:gd name="T13" fmla="*/ 0 h 460"/>
                  <a:gd name="T14" fmla="*/ 0 w 520"/>
                  <a:gd name="T15" fmla="*/ 0 h 460"/>
                  <a:gd name="T16" fmla="*/ 0 w 520"/>
                  <a:gd name="T17" fmla="*/ 0 h 460"/>
                  <a:gd name="T18" fmla="*/ 0 w 520"/>
                  <a:gd name="T19" fmla="*/ 0 h 460"/>
                  <a:gd name="T20" fmla="*/ 0 w 520"/>
                  <a:gd name="T21" fmla="*/ 0 h 460"/>
                  <a:gd name="T22" fmla="*/ 0 w 520"/>
                  <a:gd name="T23" fmla="*/ 0 h 460"/>
                  <a:gd name="T24" fmla="*/ 0 w 520"/>
                  <a:gd name="T25" fmla="*/ 0 h 460"/>
                  <a:gd name="T26" fmla="*/ 0 w 520"/>
                  <a:gd name="T27" fmla="*/ 0 h 460"/>
                  <a:gd name="T28" fmla="*/ 0 w 520"/>
                  <a:gd name="T29" fmla="*/ 0 h 460"/>
                  <a:gd name="T30" fmla="*/ 0 w 520"/>
                  <a:gd name="T31" fmla="*/ 0 h 460"/>
                  <a:gd name="T32" fmla="*/ 0 w 520"/>
                  <a:gd name="T33" fmla="*/ 0 h 460"/>
                  <a:gd name="T34" fmla="*/ 0 w 520"/>
                  <a:gd name="T35" fmla="*/ 0 h 460"/>
                  <a:gd name="T36" fmla="*/ 0 w 520"/>
                  <a:gd name="T37" fmla="*/ 0 h 460"/>
                  <a:gd name="T38" fmla="*/ 0 w 520"/>
                  <a:gd name="T39" fmla="*/ 0 h 460"/>
                  <a:gd name="T40" fmla="*/ 0 w 520"/>
                  <a:gd name="T41" fmla="*/ 0 h 460"/>
                  <a:gd name="T42" fmla="*/ 0 w 520"/>
                  <a:gd name="T43" fmla="*/ 0 h 460"/>
                  <a:gd name="T44" fmla="*/ 0 w 520"/>
                  <a:gd name="T45" fmla="*/ 0 h 460"/>
                  <a:gd name="T46" fmla="*/ 0 w 520"/>
                  <a:gd name="T47" fmla="*/ 0 h 460"/>
                  <a:gd name="T48" fmla="*/ 0 w 520"/>
                  <a:gd name="T49" fmla="*/ 0 h 460"/>
                  <a:gd name="T50" fmla="*/ 0 w 520"/>
                  <a:gd name="T51" fmla="*/ 0 h 4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0"/>
                  <a:gd name="T79" fmla="*/ 0 h 460"/>
                  <a:gd name="T80" fmla="*/ 520 w 520"/>
                  <a:gd name="T81" fmla="*/ 460 h 4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0" h="460">
                    <a:moveTo>
                      <a:pt x="15" y="236"/>
                    </a:moveTo>
                    <a:lnTo>
                      <a:pt x="15" y="228"/>
                    </a:lnTo>
                    <a:lnTo>
                      <a:pt x="150" y="448"/>
                    </a:lnTo>
                    <a:lnTo>
                      <a:pt x="143" y="444"/>
                    </a:lnTo>
                    <a:lnTo>
                      <a:pt x="394" y="439"/>
                    </a:lnTo>
                    <a:lnTo>
                      <a:pt x="387" y="443"/>
                    </a:lnTo>
                    <a:lnTo>
                      <a:pt x="504" y="218"/>
                    </a:lnTo>
                    <a:lnTo>
                      <a:pt x="505" y="226"/>
                    </a:lnTo>
                    <a:lnTo>
                      <a:pt x="378" y="13"/>
                    </a:lnTo>
                    <a:lnTo>
                      <a:pt x="385" y="17"/>
                    </a:lnTo>
                    <a:lnTo>
                      <a:pt x="134" y="22"/>
                    </a:lnTo>
                    <a:lnTo>
                      <a:pt x="140" y="18"/>
                    </a:lnTo>
                    <a:lnTo>
                      <a:pt x="15" y="236"/>
                    </a:lnTo>
                    <a:close/>
                    <a:moveTo>
                      <a:pt x="127" y="10"/>
                    </a:moveTo>
                    <a:cubicBezTo>
                      <a:pt x="128" y="7"/>
                      <a:pt x="131" y="6"/>
                      <a:pt x="133" y="6"/>
                    </a:cubicBezTo>
                    <a:lnTo>
                      <a:pt x="385" y="0"/>
                    </a:lnTo>
                    <a:cubicBezTo>
                      <a:pt x="387" y="0"/>
                      <a:pt x="390" y="2"/>
                      <a:pt x="392" y="4"/>
                    </a:cubicBezTo>
                    <a:lnTo>
                      <a:pt x="518" y="218"/>
                    </a:lnTo>
                    <a:cubicBezTo>
                      <a:pt x="520" y="220"/>
                      <a:pt x="520" y="223"/>
                      <a:pt x="519" y="225"/>
                    </a:cubicBezTo>
                    <a:lnTo>
                      <a:pt x="401" y="450"/>
                    </a:lnTo>
                    <a:cubicBezTo>
                      <a:pt x="400" y="453"/>
                      <a:pt x="397" y="455"/>
                      <a:pt x="394" y="455"/>
                    </a:cubicBezTo>
                    <a:lnTo>
                      <a:pt x="143" y="460"/>
                    </a:lnTo>
                    <a:cubicBezTo>
                      <a:pt x="140" y="460"/>
                      <a:pt x="138" y="459"/>
                      <a:pt x="136" y="456"/>
                    </a:cubicBezTo>
                    <a:lnTo>
                      <a:pt x="1" y="236"/>
                    </a:lnTo>
                    <a:cubicBezTo>
                      <a:pt x="0" y="234"/>
                      <a:pt x="0" y="231"/>
                      <a:pt x="1" y="228"/>
                    </a:cubicBez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5" name="Freeform 2741"/>
              <p:cNvSpPr>
                <a:spLocks/>
              </p:cNvSpPr>
              <p:nvPr/>
            </p:nvSpPr>
            <p:spPr bwMode="auto">
              <a:xfrm>
                <a:off x="2005" y="1958"/>
                <a:ext cx="77" cy="75"/>
              </a:xfrm>
              <a:custGeom>
                <a:avLst/>
                <a:gdLst>
                  <a:gd name="T0" fmla="*/ 0 w 77"/>
                  <a:gd name="T1" fmla="*/ 39 h 75"/>
                  <a:gd name="T2" fmla="*/ 19 w 77"/>
                  <a:gd name="T3" fmla="*/ 75 h 75"/>
                  <a:gd name="T4" fmla="*/ 58 w 77"/>
                  <a:gd name="T5" fmla="*/ 74 h 75"/>
                  <a:gd name="T6" fmla="*/ 77 w 77"/>
                  <a:gd name="T7" fmla="*/ 37 h 75"/>
                  <a:gd name="T8" fmla="*/ 56 w 77"/>
                  <a:gd name="T9" fmla="*/ 0 h 75"/>
                  <a:gd name="T10" fmla="*/ 18 w 77"/>
                  <a:gd name="T11" fmla="*/ 1 h 75"/>
                  <a:gd name="T12" fmla="*/ 0 w 77"/>
                  <a:gd name="T13" fmla="*/ 39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0" y="39"/>
                    </a:moveTo>
                    <a:lnTo>
                      <a:pt x="19" y="75"/>
                    </a:lnTo>
                    <a:lnTo>
                      <a:pt x="58" y="74"/>
                    </a:lnTo>
                    <a:lnTo>
                      <a:pt x="77" y="37"/>
                    </a:lnTo>
                    <a:lnTo>
                      <a:pt x="56" y="0"/>
                    </a:lnTo>
                    <a:lnTo>
                      <a:pt x="18" y="1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6" name="Freeform 2742"/>
              <p:cNvSpPr>
                <a:spLocks/>
              </p:cNvSpPr>
              <p:nvPr/>
            </p:nvSpPr>
            <p:spPr bwMode="auto">
              <a:xfrm>
                <a:off x="2005" y="1958"/>
                <a:ext cx="77" cy="75"/>
              </a:xfrm>
              <a:custGeom>
                <a:avLst/>
                <a:gdLst>
                  <a:gd name="T0" fmla="*/ 0 w 77"/>
                  <a:gd name="T1" fmla="*/ 39 h 75"/>
                  <a:gd name="T2" fmla="*/ 19 w 77"/>
                  <a:gd name="T3" fmla="*/ 75 h 75"/>
                  <a:gd name="T4" fmla="*/ 58 w 77"/>
                  <a:gd name="T5" fmla="*/ 74 h 75"/>
                  <a:gd name="T6" fmla="*/ 77 w 77"/>
                  <a:gd name="T7" fmla="*/ 37 h 75"/>
                  <a:gd name="T8" fmla="*/ 56 w 77"/>
                  <a:gd name="T9" fmla="*/ 0 h 75"/>
                  <a:gd name="T10" fmla="*/ 18 w 77"/>
                  <a:gd name="T11" fmla="*/ 1 h 75"/>
                  <a:gd name="T12" fmla="*/ 0 w 77"/>
                  <a:gd name="T13" fmla="*/ 39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0" y="39"/>
                    </a:moveTo>
                    <a:lnTo>
                      <a:pt x="19" y="75"/>
                    </a:lnTo>
                    <a:lnTo>
                      <a:pt x="58" y="74"/>
                    </a:lnTo>
                    <a:lnTo>
                      <a:pt x="77" y="37"/>
                    </a:lnTo>
                    <a:lnTo>
                      <a:pt x="56" y="0"/>
                    </a:lnTo>
                    <a:lnTo>
                      <a:pt x="18" y="1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7" name="Freeform 2743"/>
              <p:cNvSpPr>
                <a:spLocks noEditPoints="1"/>
              </p:cNvSpPr>
              <p:nvPr/>
            </p:nvSpPr>
            <p:spPr bwMode="auto">
              <a:xfrm>
                <a:off x="2004" y="1957"/>
                <a:ext cx="79" cy="78"/>
              </a:xfrm>
              <a:custGeom>
                <a:avLst/>
                <a:gdLst>
                  <a:gd name="T0" fmla="*/ 0 w 520"/>
                  <a:gd name="T1" fmla="*/ 0 h 459"/>
                  <a:gd name="T2" fmla="*/ 0 w 520"/>
                  <a:gd name="T3" fmla="*/ 0 h 459"/>
                  <a:gd name="T4" fmla="*/ 0 w 520"/>
                  <a:gd name="T5" fmla="*/ 0 h 459"/>
                  <a:gd name="T6" fmla="*/ 0 w 520"/>
                  <a:gd name="T7" fmla="*/ 0 h 459"/>
                  <a:gd name="T8" fmla="*/ 0 w 520"/>
                  <a:gd name="T9" fmla="*/ 0 h 459"/>
                  <a:gd name="T10" fmla="*/ 0 w 520"/>
                  <a:gd name="T11" fmla="*/ 0 h 459"/>
                  <a:gd name="T12" fmla="*/ 0 w 520"/>
                  <a:gd name="T13" fmla="*/ 0 h 459"/>
                  <a:gd name="T14" fmla="*/ 0 w 520"/>
                  <a:gd name="T15" fmla="*/ 0 h 459"/>
                  <a:gd name="T16" fmla="*/ 0 w 520"/>
                  <a:gd name="T17" fmla="*/ 0 h 459"/>
                  <a:gd name="T18" fmla="*/ 0 w 520"/>
                  <a:gd name="T19" fmla="*/ 0 h 459"/>
                  <a:gd name="T20" fmla="*/ 0 w 520"/>
                  <a:gd name="T21" fmla="*/ 0 h 459"/>
                  <a:gd name="T22" fmla="*/ 0 w 520"/>
                  <a:gd name="T23" fmla="*/ 0 h 459"/>
                  <a:gd name="T24" fmla="*/ 0 w 520"/>
                  <a:gd name="T25" fmla="*/ 0 h 459"/>
                  <a:gd name="T26" fmla="*/ 0 w 520"/>
                  <a:gd name="T27" fmla="*/ 0 h 459"/>
                  <a:gd name="T28" fmla="*/ 0 w 520"/>
                  <a:gd name="T29" fmla="*/ 0 h 459"/>
                  <a:gd name="T30" fmla="*/ 0 w 520"/>
                  <a:gd name="T31" fmla="*/ 0 h 459"/>
                  <a:gd name="T32" fmla="*/ 0 w 520"/>
                  <a:gd name="T33" fmla="*/ 0 h 459"/>
                  <a:gd name="T34" fmla="*/ 0 w 520"/>
                  <a:gd name="T35" fmla="*/ 0 h 459"/>
                  <a:gd name="T36" fmla="*/ 0 w 520"/>
                  <a:gd name="T37" fmla="*/ 0 h 459"/>
                  <a:gd name="T38" fmla="*/ 0 w 520"/>
                  <a:gd name="T39" fmla="*/ 0 h 459"/>
                  <a:gd name="T40" fmla="*/ 0 w 520"/>
                  <a:gd name="T41" fmla="*/ 0 h 459"/>
                  <a:gd name="T42" fmla="*/ 0 w 520"/>
                  <a:gd name="T43" fmla="*/ 0 h 459"/>
                  <a:gd name="T44" fmla="*/ 0 w 520"/>
                  <a:gd name="T45" fmla="*/ 0 h 459"/>
                  <a:gd name="T46" fmla="*/ 0 w 520"/>
                  <a:gd name="T47" fmla="*/ 0 h 459"/>
                  <a:gd name="T48" fmla="*/ 0 w 520"/>
                  <a:gd name="T49" fmla="*/ 0 h 459"/>
                  <a:gd name="T50" fmla="*/ 0 w 520"/>
                  <a:gd name="T51" fmla="*/ 0 h 45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0"/>
                  <a:gd name="T79" fmla="*/ 0 h 459"/>
                  <a:gd name="T80" fmla="*/ 520 w 520"/>
                  <a:gd name="T81" fmla="*/ 459 h 45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0" h="459">
                    <a:moveTo>
                      <a:pt x="16" y="242"/>
                    </a:moveTo>
                    <a:lnTo>
                      <a:pt x="15" y="234"/>
                    </a:lnTo>
                    <a:lnTo>
                      <a:pt x="142" y="447"/>
                    </a:lnTo>
                    <a:lnTo>
                      <a:pt x="135" y="443"/>
                    </a:lnTo>
                    <a:lnTo>
                      <a:pt x="386" y="438"/>
                    </a:lnTo>
                    <a:lnTo>
                      <a:pt x="379" y="442"/>
                    </a:lnTo>
                    <a:lnTo>
                      <a:pt x="505" y="223"/>
                    </a:lnTo>
                    <a:lnTo>
                      <a:pt x="505" y="232"/>
                    </a:lnTo>
                    <a:lnTo>
                      <a:pt x="370" y="12"/>
                    </a:lnTo>
                    <a:lnTo>
                      <a:pt x="377" y="16"/>
                    </a:lnTo>
                    <a:lnTo>
                      <a:pt x="126" y="21"/>
                    </a:lnTo>
                    <a:lnTo>
                      <a:pt x="133" y="17"/>
                    </a:lnTo>
                    <a:lnTo>
                      <a:pt x="16" y="242"/>
                    </a:lnTo>
                    <a:close/>
                    <a:moveTo>
                      <a:pt x="119" y="9"/>
                    </a:moveTo>
                    <a:cubicBezTo>
                      <a:pt x="120" y="7"/>
                      <a:pt x="123" y="5"/>
                      <a:pt x="126" y="5"/>
                    </a:cubicBezTo>
                    <a:lnTo>
                      <a:pt x="377" y="0"/>
                    </a:lnTo>
                    <a:cubicBezTo>
                      <a:pt x="380" y="0"/>
                      <a:pt x="382" y="1"/>
                      <a:pt x="384" y="3"/>
                    </a:cubicBezTo>
                    <a:lnTo>
                      <a:pt x="519" y="223"/>
                    </a:lnTo>
                    <a:cubicBezTo>
                      <a:pt x="520" y="226"/>
                      <a:pt x="520" y="229"/>
                      <a:pt x="519" y="231"/>
                    </a:cubicBezTo>
                    <a:lnTo>
                      <a:pt x="393" y="450"/>
                    </a:lnTo>
                    <a:cubicBezTo>
                      <a:pt x="392" y="452"/>
                      <a:pt x="389" y="454"/>
                      <a:pt x="387" y="454"/>
                    </a:cubicBezTo>
                    <a:lnTo>
                      <a:pt x="135" y="459"/>
                    </a:lnTo>
                    <a:cubicBezTo>
                      <a:pt x="133" y="459"/>
                      <a:pt x="130" y="458"/>
                      <a:pt x="128" y="455"/>
                    </a:cubicBezTo>
                    <a:lnTo>
                      <a:pt x="2" y="242"/>
                    </a:lnTo>
                    <a:cubicBezTo>
                      <a:pt x="0" y="240"/>
                      <a:pt x="0" y="237"/>
                      <a:pt x="1" y="234"/>
                    </a:cubicBez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8" name="Freeform 2744"/>
              <p:cNvSpPr>
                <a:spLocks/>
              </p:cNvSpPr>
              <p:nvPr/>
            </p:nvSpPr>
            <p:spPr bwMode="auto">
              <a:xfrm>
                <a:off x="1943" y="1921"/>
                <a:ext cx="76" cy="74"/>
              </a:xfrm>
              <a:custGeom>
                <a:avLst/>
                <a:gdLst>
                  <a:gd name="T0" fmla="*/ 0 w 76"/>
                  <a:gd name="T1" fmla="*/ 37 h 74"/>
                  <a:gd name="T2" fmla="*/ 19 w 76"/>
                  <a:gd name="T3" fmla="*/ 74 h 74"/>
                  <a:gd name="T4" fmla="*/ 57 w 76"/>
                  <a:gd name="T5" fmla="*/ 73 h 74"/>
                  <a:gd name="T6" fmla="*/ 76 w 76"/>
                  <a:gd name="T7" fmla="*/ 36 h 74"/>
                  <a:gd name="T8" fmla="*/ 56 w 76"/>
                  <a:gd name="T9" fmla="*/ 0 h 74"/>
                  <a:gd name="T10" fmla="*/ 19 w 76"/>
                  <a:gd name="T11" fmla="*/ 1 h 74"/>
                  <a:gd name="T12" fmla="*/ 0 w 76"/>
                  <a:gd name="T13" fmla="*/ 37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4"/>
                  <a:gd name="T23" fmla="*/ 76 w 76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4">
                    <a:moveTo>
                      <a:pt x="0" y="37"/>
                    </a:moveTo>
                    <a:lnTo>
                      <a:pt x="19" y="74"/>
                    </a:lnTo>
                    <a:lnTo>
                      <a:pt x="57" y="73"/>
                    </a:lnTo>
                    <a:lnTo>
                      <a:pt x="76" y="36"/>
                    </a:lnTo>
                    <a:lnTo>
                      <a:pt x="56" y="0"/>
                    </a:lnTo>
                    <a:lnTo>
                      <a:pt x="19" y="1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9" name="Freeform 2745"/>
              <p:cNvSpPr>
                <a:spLocks/>
              </p:cNvSpPr>
              <p:nvPr/>
            </p:nvSpPr>
            <p:spPr bwMode="auto">
              <a:xfrm>
                <a:off x="1943" y="1921"/>
                <a:ext cx="76" cy="74"/>
              </a:xfrm>
              <a:custGeom>
                <a:avLst/>
                <a:gdLst>
                  <a:gd name="T0" fmla="*/ 0 w 76"/>
                  <a:gd name="T1" fmla="*/ 37 h 74"/>
                  <a:gd name="T2" fmla="*/ 19 w 76"/>
                  <a:gd name="T3" fmla="*/ 74 h 74"/>
                  <a:gd name="T4" fmla="*/ 57 w 76"/>
                  <a:gd name="T5" fmla="*/ 73 h 74"/>
                  <a:gd name="T6" fmla="*/ 76 w 76"/>
                  <a:gd name="T7" fmla="*/ 36 h 74"/>
                  <a:gd name="T8" fmla="*/ 56 w 76"/>
                  <a:gd name="T9" fmla="*/ 0 h 74"/>
                  <a:gd name="T10" fmla="*/ 19 w 76"/>
                  <a:gd name="T11" fmla="*/ 1 h 74"/>
                  <a:gd name="T12" fmla="*/ 0 w 76"/>
                  <a:gd name="T13" fmla="*/ 37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4"/>
                  <a:gd name="T23" fmla="*/ 76 w 76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4">
                    <a:moveTo>
                      <a:pt x="0" y="37"/>
                    </a:moveTo>
                    <a:lnTo>
                      <a:pt x="19" y="74"/>
                    </a:lnTo>
                    <a:lnTo>
                      <a:pt x="57" y="73"/>
                    </a:lnTo>
                    <a:lnTo>
                      <a:pt x="76" y="36"/>
                    </a:lnTo>
                    <a:lnTo>
                      <a:pt x="56" y="0"/>
                    </a:lnTo>
                    <a:lnTo>
                      <a:pt x="19" y="1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0" name="Freeform 2746"/>
              <p:cNvSpPr>
                <a:spLocks noEditPoints="1"/>
              </p:cNvSpPr>
              <p:nvPr/>
            </p:nvSpPr>
            <p:spPr bwMode="auto">
              <a:xfrm>
                <a:off x="1941" y="1919"/>
                <a:ext cx="80" cy="77"/>
              </a:xfrm>
              <a:custGeom>
                <a:avLst/>
                <a:gdLst>
                  <a:gd name="T0" fmla="*/ 0 w 520"/>
                  <a:gd name="T1" fmla="*/ 0 h 453"/>
                  <a:gd name="T2" fmla="*/ 0 w 520"/>
                  <a:gd name="T3" fmla="*/ 0 h 453"/>
                  <a:gd name="T4" fmla="*/ 0 w 520"/>
                  <a:gd name="T5" fmla="*/ 0 h 453"/>
                  <a:gd name="T6" fmla="*/ 0 w 520"/>
                  <a:gd name="T7" fmla="*/ 0 h 453"/>
                  <a:gd name="T8" fmla="*/ 0 w 520"/>
                  <a:gd name="T9" fmla="*/ 0 h 453"/>
                  <a:gd name="T10" fmla="*/ 0 w 520"/>
                  <a:gd name="T11" fmla="*/ 0 h 453"/>
                  <a:gd name="T12" fmla="*/ 0 w 520"/>
                  <a:gd name="T13" fmla="*/ 0 h 453"/>
                  <a:gd name="T14" fmla="*/ 0 w 520"/>
                  <a:gd name="T15" fmla="*/ 0 h 453"/>
                  <a:gd name="T16" fmla="*/ 0 w 520"/>
                  <a:gd name="T17" fmla="*/ 0 h 453"/>
                  <a:gd name="T18" fmla="*/ 0 w 520"/>
                  <a:gd name="T19" fmla="*/ 0 h 453"/>
                  <a:gd name="T20" fmla="*/ 0 w 520"/>
                  <a:gd name="T21" fmla="*/ 0 h 453"/>
                  <a:gd name="T22" fmla="*/ 0 w 520"/>
                  <a:gd name="T23" fmla="*/ 0 h 453"/>
                  <a:gd name="T24" fmla="*/ 0 w 520"/>
                  <a:gd name="T25" fmla="*/ 0 h 453"/>
                  <a:gd name="T26" fmla="*/ 0 w 520"/>
                  <a:gd name="T27" fmla="*/ 0 h 453"/>
                  <a:gd name="T28" fmla="*/ 0 w 520"/>
                  <a:gd name="T29" fmla="*/ 0 h 453"/>
                  <a:gd name="T30" fmla="*/ 0 w 520"/>
                  <a:gd name="T31" fmla="*/ 0 h 453"/>
                  <a:gd name="T32" fmla="*/ 0 w 520"/>
                  <a:gd name="T33" fmla="*/ 0 h 453"/>
                  <a:gd name="T34" fmla="*/ 0 w 520"/>
                  <a:gd name="T35" fmla="*/ 0 h 453"/>
                  <a:gd name="T36" fmla="*/ 0 w 520"/>
                  <a:gd name="T37" fmla="*/ 0 h 453"/>
                  <a:gd name="T38" fmla="*/ 0 w 520"/>
                  <a:gd name="T39" fmla="*/ 0 h 453"/>
                  <a:gd name="T40" fmla="*/ 0 w 520"/>
                  <a:gd name="T41" fmla="*/ 0 h 453"/>
                  <a:gd name="T42" fmla="*/ 0 w 520"/>
                  <a:gd name="T43" fmla="*/ 0 h 453"/>
                  <a:gd name="T44" fmla="*/ 0 w 520"/>
                  <a:gd name="T45" fmla="*/ 0 h 453"/>
                  <a:gd name="T46" fmla="*/ 0 w 520"/>
                  <a:gd name="T47" fmla="*/ 0 h 453"/>
                  <a:gd name="T48" fmla="*/ 0 w 520"/>
                  <a:gd name="T49" fmla="*/ 0 h 453"/>
                  <a:gd name="T50" fmla="*/ 0 w 520"/>
                  <a:gd name="T51" fmla="*/ 0 h 45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0"/>
                  <a:gd name="T79" fmla="*/ 0 h 453"/>
                  <a:gd name="T80" fmla="*/ 520 w 520"/>
                  <a:gd name="T81" fmla="*/ 453 h 45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0" h="453">
                    <a:moveTo>
                      <a:pt x="16" y="235"/>
                    </a:moveTo>
                    <a:lnTo>
                      <a:pt x="16" y="227"/>
                    </a:lnTo>
                    <a:lnTo>
                      <a:pt x="142" y="440"/>
                    </a:lnTo>
                    <a:lnTo>
                      <a:pt x="135" y="436"/>
                    </a:lnTo>
                    <a:lnTo>
                      <a:pt x="386" y="431"/>
                    </a:lnTo>
                    <a:lnTo>
                      <a:pt x="380" y="435"/>
                    </a:lnTo>
                    <a:lnTo>
                      <a:pt x="505" y="217"/>
                    </a:lnTo>
                    <a:lnTo>
                      <a:pt x="505" y="225"/>
                    </a:lnTo>
                    <a:lnTo>
                      <a:pt x="371" y="12"/>
                    </a:lnTo>
                    <a:lnTo>
                      <a:pt x="377" y="16"/>
                    </a:lnTo>
                    <a:lnTo>
                      <a:pt x="133" y="21"/>
                    </a:lnTo>
                    <a:lnTo>
                      <a:pt x="140" y="17"/>
                    </a:lnTo>
                    <a:lnTo>
                      <a:pt x="16" y="235"/>
                    </a:lnTo>
                    <a:close/>
                    <a:moveTo>
                      <a:pt x="126" y="9"/>
                    </a:moveTo>
                    <a:cubicBezTo>
                      <a:pt x="127" y="6"/>
                      <a:pt x="130" y="5"/>
                      <a:pt x="133" y="5"/>
                    </a:cubicBezTo>
                    <a:lnTo>
                      <a:pt x="377" y="0"/>
                    </a:lnTo>
                    <a:cubicBezTo>
                      <a:pt x="380" y="0"/>
                      <a:pt x="383" y="1"/>
                      <a:pt x="384" y="3"/>
                    </a:cubicBezTo>
                    <a:lnTo>
                      <a:pt x="519" y="216"/>
                    </a:lnTo>
                    <a:cubicBezTo>
                      <a:pt x="520" y="219"/>
                      <a:pt x="520" y="222"/>
                      <a:pt x="519" y="225"/>
                    </a:cubicBezTo>
                    <a:lnTo>
                      <a:pt x="393" y="443"/>
                    </a:lnTo>
                    <a:cubicBezTo>
                      <a:pt x="392" y="446"/>
                      <a:pt x="389" y="447"/>
                      <a:pt x="387" y="447"/>
                    </a:cubicBezTo>
                    <a:lnTo>
                      <a:pt x="136" y="452"/>
                    </a:lnTo>
                    <a:cubicBezTo>
                      <a:pt x="133" y="453"/>
                      <a:pt x="130" y="451"/>
                      <a:pt x="128" y="449"/>
                    </a:cubicBezTo>
                    <a:lnTo>
                      <a:pt x="2" y="235"/>
                    </a:lnTo>
                    <a:cubicBezTo>
                      <a:pt x="0" y="233"/>
                      <a:pt x="0" y="230"/>
                      <a:pt x="2" y="227"/>
                    </a:cubicBezTo>
                    <a:lnTo>
                      <a:pt x="126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1" name="Freeform 2747"/>
              <p:cNvSpPr>
                <a:spLocks/>
              </p:cNvSpPr>
              <p:nvPr/>
            </p:nvSpPr>
            <p:spPr bwMode="auto">
              <a:xfrm>
                <a:off x="1878" y="1803"/>
                <a:ext cx="77" cy="75"/>
              </a:xfrm>
              <a:custGeom>
                <a:avLst/>
                <a:gdLst>
                  <a:gd name="T0" fmla="*/ 0 w 77"/>
                  <a:gd name="T1" fmla="*/ 39 h 75"/>
                  <a:gd name="T2" fmla="*/ 19 w 77"/>
                  <a:gd name="T3" fmla="*/ 75 h 75"/>
                  <a:gd name="T4" fmla="*/ 58 w 77"/>
                  <a:gd name="T5" fmla="*/ 74 h 75"/>
                  <a:gd name="T6" fmla="*/ 77 w 77"/>
                  <a:gd name="T7" fmla="*/ 36 h 75"/>
                  <a:gd name="T8" fmla="*/ 56 w 77"/>
                  <a:gd name="T9" fmla="*/ 0 h 75"/>
                  <a:gd name="T10" fmla="*/ 18 w 77"/>
                  <a:gd name="T11" fmla="*/ 1 h 75"/>
                  <a:gd name="T12" fmla="*/ 0 w 77"/>
                  <a:gd name="T13" fmla="*/ 39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0" y="39"/>
                    </a:moveTo>
                    <a:lnTo>
                      <a:pt x="19" y="75"/>
                    </a:lnTo>
                    <a:lnTo>
                      <a:pt x="58" y="74"/>
                    </a:lnTo>
                    <a:lnTo>
                      <a:pt x="77" y="36"/>
                    </a:lnTo>
                    <a:lnTo>
                      <a:pt x="56" y="0"/>
                    </a:lnTo>
                    <a:lnTo>
                      <a:pt x="18" y="1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2" name="Freeform 2748"/>
              <p:cNvSpPr>
                <a:spLocks/>
              </p:cNvSpPr>
              <p:nvPr/>
            </p:nvSpPr>
            <p:spPr bwMode="auto">
              <a:xfrm>
                <a:off x="1878" y="1803"/>
                <a:ext cx="77" cy="75"/>
              </a:xfrm>
              <a:custGeom>
                <a:avLst/>
                <a:gdLst>
                  <a:gd name="T0" fmla="*/ 0 w 77"/>
                  <a:gd name="T1" fmla="*/ 39 h 75"/>
                  <a:gd name="T2" fmla="*/ 19 w 77"/>
                  <a:gd name="T3" fmla="*/ 75 h 75"/>
                  <a:gd name="T4" fmla="*/ 58 w 77"/>
                  <a:gd name="T5" fmla="*/ 74 h 75"/>
                  <a:gd name="T6" fmla="*/ 77 w 77"/>
                  <a:gd name="T7" fmla="*/ 36 h 75"/>
                  <a:gd name="T8" fmla="*/ 56 w 77"/>
                  <a:gd name="T9" fmla="*/ 0 h 75"/>
                  <a:gd name="T10" fmla="*/ 18 w 77"/>
                  <a:gd name="T11" fmla="*/ 1 h 75"/>
                  <a:gd name="T12" fmla="*/ 0 w 77"/>
                  <a:gd name="T13" fmla="*/ 39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0" y="39"/>
                    </a:moveTo>
                    <a:lnTo>
                      <a:pt x="19" y="75"/>
                    </a:lnTo>
                    <a:lnTo>
                      <a:pt x="58" y="74"/>
                    </a:lnTo>
                    <a:lnTo>
                      <a:pt x="77" y="36"/>
                    </a:lnTo>
                    <a:lnTo>
                      <a:pt x="56" y="0"/>
                    </a:lnTo>
                    <a:lnTo>
                      <a:pt x="18" y="1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3" name="Freeform 2749"/>
              <p:cNvSpPr>
                <a:spLocks noEditPoints="1"/>
              </p:cNvSpPr>
              <p:nvPr/>
            </p:nvSpPr>
            <p:spPr bwMode="auto">
              <a:xfrm>
                <a:off x="1876" y="1801"/>
                <a:ext cx="80" cy="78"/>
              </a:xfrm>
              <a:custGeom>
                <a:avLst/>
                <a:gdLst>
                  <a:gd name="T0" fmla="*/ 0 w 521"/>
                  <a:gd name="T1" fmla="*/ 0 h 460"/>
                  <a:gd name="T2" fmla="*/ 0 w 521"/>
                  <a:gd name="T3" fmla="*/ 0 h 460"/>
                  <a:gd name="T4" fmla="*/ 0 w 521"/>
                  <a:gd name="T5" fmla="*/ 0 h 460"/>
                  <a:gd name="T6" fmla="*/ 0 w 521"/>
                  <a:gd name="T7" fmla="*/ 0 h 460"/>
                  <a:gd name="T8" fmla="*/ 0 w 521"/>
                  <a:gd name="T9" fmla="*/ 0 h 460"/>
                  <a:gd name="T10" fmla="*/ 0 w 521"/>
                  <a:gd name="T11" fmla="*/ 0 h 460"/>
                  <a:gd name="T12" fmla="*/ 0 w 521"/>
                  <a:gd name="T13" fmla="*/ 0 h 460"/>
                  <a:gd name="T14" fmla="*/ 0 w 521"/>
                  <a:gd name="T15" fmla="*/ 0 h 460"/>
                  <a:gd name="T16" fmla="*/ 0 w 521"/>
                  <a:gd name="T17" fmla="*/ 0 h 460"/>
                  <a:gd name="T18" fmla="*/ 0 w 521"/>
                  <a:gd name="T19" fmla="*/ 0 h 460"/>
                  <a:gd name="T20" fmla="*/ 0 w 521"/>
                  <a:gd name="T21" fmla="*/ 0 h 460"/>
                  <a:gd name="T22" fmla="*/ 0 w 521"/>
                  <a:gd name="T23" fmla="*/ 0 h 460"/>
                  <a:gd name="T24" fmla="*/ 0 w 521"/>
                  <a:gd name="T25" fmla="*/ 0 h 460"/>
                  <a:gd name="T26" fmla="*/ 0 w 521"/>
                  <a:gd name="T27" fmla="*/ 0 h 460"/>
                  <a:gd name="T28" fmla="*/ 0 w 521"/>
                  <a:gd name="T29" fmla="*/ 0 h 460"/>
                  <a:gd name="T30" fmla="*/ 0 w 521"/>
                  <a:gd name="T31" fmla="*/ 0 h 460"/>
                  <a:gd name="T32" fmla="*/ 0 w 521"/>
                  <a:gd name="T33" fmla="*/ 0 h 460"/>
                  <a:gd name="T34" fmla="*/ 0 w 521"/>
                  <a:gd name="T35" fmla="*/ 0 h 460"/>
                  <a:gd name="T36" fmla="*/ 0 w 521"/>
                  <a:gd name="T37" fmla="*/ 0 h 460"/>
                  <a:gd name="T38" fmla="*/ 0 w 521"/>
                  <a:gd name="T39" fmla="*/ 0 h 460"/>
                  <a:gd name="T40" fmla="*/ 0 w 521"/>
                  <a:gd name="T41" fmla="*/ 0 h 460"/>
                  <a:gd name="T42" fmla="*/ 0 w 521"/>
                  <a:gd name="T43" fmla="*/ 0 h 460"/>
                  <a:gd name="T44" fmla="*/ 0 w 521"/>
                  <a:gd name="T45" fmla="*/ 0 h 460"/>
                  <a:gd name="T46" fmla="*/ 0 w 521"/>
                  <a:gd name="T47" fmla="*/ 0 h 460"/>
                  <a:gd name="T48" fmla="*/ 0 w 521"/>
                  <a:gd name="T49" fmla="*/ 0 h 460"/>
                  <a:gd name="T50" fmla="*/ 0 w 521"/>
                  <a:gd name="T51" fmla="*/ 0 h 4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1"/>
                  <a:gd name="T79" fmla="*/ 0 h 460"/>
                  <a:gd name="T80" fmla="*/ 521 w 521"/>
                  <a:gd name="T81" fmla="*/ 460 h 4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1" h="460">
                    <a:moveTo>
                      <a:pt x="15" y="242"/>
                    </a:moveTo>
                    <a:lnTo>
                      <a:pt x="15" y="235"/>
                    </a:lnTo>
                    <a:lnTo>
                      <a:pt x="142" y="448"/>
                    </a:lnTo>
                    <a:lnTo>
                      <a:pt x="135" y="444"/>
                    </a:lnTo>
                    <a:lnTo>
                      <a:pt x="387" y="438"/>
                    </a:lnTo>
                    <a:lnTo>
                      <a:pt x="380" y="443"/>
                    </a:lnTo>
                    <a:lnTo>
                      <a:pt x="505" y="217"/>
                    </a:lnTo>
                    <a:lnTo>
                      <a:pt x="505" y="225"/>
                    </a:lnTo>
                    <a:lnTo>
                      <a:pt x="371" y="12"/>
                    </a:lnTo>
                    <a:lnTo>
                      <a:pt x="378" y="16"/>
                    </a:lnTo>
                    <a:lnTo>
                      <a:pt x="126" y="22"/>
                    </a:lnTo>
                    <a:lnTo>
                      <a:pt x="133" y="17"/>
                    </a:lnTo>
                    <a:lnTo>
                      <a:pt x="15" y="242"/>
                    </a:lnTo>
                    <a:close/>
                    <a:moveTo>
                      <a:pt x="118" y="10"/>
                    </a:moveTo>
                    <a:cubicBezTo>
                      <a:pt x="120" y="7"/>
                      <a:pt x="122" y="6"/>
                      <a:pt x="125" y="6"/>
                    </a:cubicBezTo>
                    <a:lnTo>
                      <a:pt x="377" y="0"/>
                    </a:lnTo>
                    <a:cubicBezTo>
                      <a:pt x="380" y="0"/>
                      <a:pt x="383" y="2"/>
                      <a:pt x="384" y="4"/>
                    </a:cubicBezTo>
                    <a:lnTo>
                      <a:pt x="519" y="217"/>
                    </a:lnTo>
                    <a:cubicBezTo>
                      <a:pt x="521" y="219"/>
                      <a:pt x="521" y="222"/>
                      <a:pt x="519" y="225"/>
                    </a:cubicBezTo>
                    <a:lnTo>
                      <a:pt x="394" y="450"/>
                    </a:lnTo>
                    <a:cubicBezTo>
                      <a:pt x="393" y="453"/>
                      <a:pt x="390" y="454"/>
                      <a:pt x="387" y="455"/>
                    </a:cubicBezTo>
                    <a:lnTo>
                      <a:pt x="135" y="460"/>
                    </a:lnTo>
                    <a:cubicBezTo>
                      <a:pt x="132" y="460"/>
                      <a:pt x="129" y="458"/>
                      <a:pt x="128" y="456"/>
                    </a:cubicBezTo>
                    <a:lnTo>
                      <a:pt x="1" y="243"/>
                    </a:lnTo>
                    <a:cubicBezTo>
                      <a:pt x="0" y="240"/>
                      <a:pt x="0" y="238"/>
                      <a:pt x="1" y="235"/>
                    </a:cubicBezTo>
                    <a:lnTo>
                      <a:pt x="118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4" name="Freeform 2750"/>
              <p:cNvSpPr>
                <a:spLocks/>
              </p:cNvSpPr>
              <p:nvPr/>
            </p:nvSpPr>
            <p:spPr bwMode="auto">
              <a:xfrm>
                <a:off x="1814" y="1687"/>
                <a:ext cx="78" cy="75"/>
              </a:xfrm>
              <a:custGeom>
                <a:avLst/>
                <a:gdLst>
                  <a:gd name="T0" fmla="*/ 0 w 78"/>
                  <a:gd name="T1" fmla="*/ 38 h 75"/>
                  <a:gd name="T2" fmla="*/ 21 w 78"/>
                  <a:gd name="T3" fmla="*/ 75 h 75"/>
                  <a:gd name="T4" fmla="*/ 59 w 78"/>
                  <a:gd name="T5" fmla="*/ 74 h 75"/>
                  <a:gd name="T6" fmla="*/ 78 w 78"/>
                  <a:gd name="T7" fmla="*/ 36 h 75"/>
                  <a:gd name="T8" fmla="*/ 57 w 78"/>
                  <a:gd name="T9" fmla="*/ 0 h 75"/>
                  <a:gd name="T10" fmla="*/ 19 w 78"/>
                  <a:gd name="T11" fmla="*/ 1 h 75"/>
                  <a:gd name="T12" fmla="*/ 0 w 78"/>
                  <a:gd name="T13" fmla="*/ 38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5"/>
                  <a:gd name="T23" fmla="*/ 78 w 78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5">
                    <a:moveTo>
                      <a:pt x="0" y="38"/>
                    </a:moveTo>
                    <a:lnTo>
                      <a:pt x="21" y="75"/>
                    </a:lnTo>
                    <a:lnTo>
                      <a:pt x="59" y="74"/>
                    </a:lnTo>
                    <a:lnTo>
                      <a:pt x="78" y="36"/>
                    </a:lnTo>
                    <a:lnTo>
                      <a:pt x="57" y="0"/>
                    </a:lnTo>
                    <a:lnTo>
                      <a:pt x="19" y="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5" name="Freeform 2751"/>
              <p:cNvSpPr>
                <a:spLocks/>
              </p:cNvSpPr>
              <p:nvPr/>
            </p:nvSpPr>
            <p:spPr bwMode="auto">
              <a:xfrm>
                <a:off x="1814" y="1687"/>
                <a:ext cx="78" cy="75"/>
              </a:xfrm>
              <a:custGeom>
                <a:avLst/>
                <a:gdLst>
                  <a:gd name="T0" fmla="*/ 0 w 78"/>
                  <a:gd name="T1" fmla="*/ 38 h 75"/>
                  <a:gd name="T2" fmla="*/ 21 w 78"/>
                  <a:gd name="T3" fmla="*/ 75 h 75"/>
                  <a:gd name="T4" fmla="*/ 59 w 78"/>
                  <a:gd name="T5" fmla="*/ 74 h 75"/>
                  <a:gd name="T6" fmla="*/ 78 w 78"/>
                  <a:gd name="T7" fmla="*/ 36 h 75"/>
                  <a:gd name="T8" fmla="*/ 57 w 78"/>
                  <a:gd name="T9" fmla="*/ 0 h 75"/>
                  <a:gd name="T10" fmla="*/ 19 w 78"/>
                  <a:gd name="T11" fmla="*/ 1 h 75"/>
                  <a:gd name="T12" fmla="*/ 0 w 78"/>
                  <a:gd name="T13" fmla="*/ 38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5"/>
                  <a:gd name="T23" fmla="*/ 78 w 78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5">
                    <a:moveTo>
                      <a:pt x="0" y="38"/>
                    </a:moveTo>
                    <a:lnTo>
                      <a:pt x="21" y="75"/>
                    </a:lnTo>
                    <a:lnTo>
                      <a:pt x="59" y="74"/>
                    </a:lnTo>
                    <a:lnTo>
                      <a:pt x="78" y="36"/>
                    </a:lnTo>
                    <a:lnTo>
                      <a:pt x="57" y="0"/>
                    </a:lnTo>
                    <a:lnTo>
                      <a:pt x="19" y="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6" name="Freeform 2752"/>
              <p:cNvSpPr>
                <a:spLocks noEditPoints="1"/>
              </p:cNvSpPr>
              <p:nvPr/>
            </p:nvSpPr>
            <p:spPr bwMode="auto">
              <a:xfrm>
                <a:off x="1813" y="1686"/>
                <a:ext cx="80" cy="78"/>
              </a:xfrm>
              <a:custGeom>
                <a:avLst/>
                <a:gdLst>
                  <a:gd name="T0" fmla="*/ 0 w 528"/>
                  <a:gd name="T1" fmla="*/ 0 h 461"/>
                  <a:gd name="T2" fmla="*/ 0 w 528"/>
                  <a:gd name="T3" fmla="*/ 0 h 461"/>
                  <a:gd name="T4" fmla="*/ 0 w 528"/>
                  <a:gd name="T5" fmla="*/ 0 h 461"/>
                  <a:gd name="T6" fmla="*/ 0 w 528"/>
                  <a:gd name="T7" fmla="*/ 0 h 461"/>
                  <a:gd name="T8" fmla="*/ 0 w 528"/>
                  <a:gd name="T9" fmla="*/ 0 h 461"/>
                  <a:gd name="T10" fmla="*/ 0 w 528"/>
                  <a:gd name="T11" fmla="*/ 0 h 461"/>
                  <a:gd name="T12" fmla="*/ 0 w 528"/>
                  <a:gd name="T13" fmla="*/ 0 h 461"/>
                  <a:gd name="T14" fmla="*/ 0 w 528"/>
                  <a:gd name="T15" fmla="*/ 0 h 461"/>
                  <a:gd name="T16" fmla="*/ 0 w 528"/>
                  <a:gd name="T17" fmla="*/ 0 h 461"/>
                  <a:gd name="T18" fmla="*/ 0 w 528"/>
                  <a:gd name="T19" fmla="*/ 0 h 461"/>
                  <a:gd name="T20" fmla="*/ 0 w 528"/>
                  <a:gd name="T21" fmla="*/ 0 h 461"/>
                  <a:gd name="T22" fmla="*/ 0 w 528"/>
                  <a:gd name="T23" fmla="*/ 0 h 461"/>
                  <a:gd name="T24" fmla="*/ 0 w 528"/>
                  <a:gd name="T25" fmla="*/ 0 h 461"/>
                  <a:gd name="T26" fmla="*/ 0 w 528"/>
                  <a:gd name="T27" fmla="*/ 0 h 461"/>
                  <a:gd name="T28" fmla="*/ 0 w 528"/>
                  <a:gd name="T29" fmla="*/ 0 h 461"/>
                  <a:gd name="T30" fmla="*/ 0 w 528"/>
                  <a:gd name="T31" fmla="*/ 0 h 461"/>
                  <a:gd name="T32" fmla="*/ 0 w 528"/>
                  <a:gd name="T33" fmla="*/ 0 h 461"/>
                  <a:gd name="T34" fmla="*/ 0 w 528"/>
                  <a:gd name="T35" fmla="*/ 0 h 461"/>
                  <a:gd name="T36" fmla="*/ 0 w 528"/>
                  <a:gd name="T37" fmla="*/ 0 h 461"/>
                  <a:gd name="T38" fmla="*/ 0 w 528"/>
                  <a:gd name="T39" fmla="*/ 0 h 461"/>
                  <a:gd name="T40" fmla="*/ 0 w 528"/>
                  <a:gd name="T41" fmla="*/ 0 h 461"/>
                  <a:gd name="T42" fmla="*/ 0 w 528"/>
                  <a:gd name="T43" fmla="*/ 0 h 461"/>
                  <a:gd name="T44" fmla="*/ 0 w 528"/>
                  <a:gd name="T45" fmla="*/ 0 h 461"/>
                  <a:gd name="T46" fmla="*/ 0 w 528"/>
                  <a:gd name="T47" fmla="*/ 0 h 461"/>
                  <a:gd name="T48" fmla="*/ 0 w 528"/>
                  <a:gd name="T49" fmla="*/ 0 h 461"/>
                  <a:gd name="T50" fmla="*/ 0 w 528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8"/>
                  <a:gd name="T79" fmla="*/ 0 h 461"/>
                  <a:gd name="T80" fmla="*/ 528 w 528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8" h="461">
                    <a:moveTo>
                      <a:pt x="15" y="237"/>
                    </a:moveTo>
                    <a:lnTo>
                      <a:pt x="15" y="229"/>
                    </a:lnTo>
                    <a:lnTo>
                      <a:pt x="150" y="449"/>
                    </a:lnTo>
                    <a:lnTo>
                      <a:pt x="143" y="445"/>
                    </a:lnTo>
                    <a:lnTo>
                      <a:pt x="394" y="439"/>
                    </a:lnTo>
                    <a:lnTo>
                      <a:pt x="387" y="444"/>
                    </a:lnTo>
                    <a:lnTo>
                      <a:pt x="513" y="218"/>
                    </a:lnTo>
                    <a:lnTo>
                      <a:pt x="513" y="226"/>
                    </a:lnTo>
                    <a:lnTo>
                      <a:pt x="378" y="12"/>
                    </a:lnTo>
                    <a:lnTo>
                      <a:pt x="385" y="16"/>
                    </a:lnTo>
                    <a:lnTo>
                      <a:pt x="134" y="22"/>
                    </a:lnTo>
                    <a:lnTo>
                      <a:pt x="141" y="18"/>
                    </a:lnTo>
                    <a:lnTo>
                      <a:pt x="15" y="237"/>
                    </a:lnTo>
                    <a:close/>
                    <a:moveTo>
                      <a:pt x="127" y="10"/>
                    </a:moveTo>
                    <a:cubicBezTo>
                      <a:pt x="128" y="7"/>
                      <a:pt x="131" y="6"/>
                      <a:pt x="134" y="6"/>
                    </a:cubicBezTo>
                    <a:lnTo>
                      <a:pt x="385" y="0"/>
                    </a:lnTo>
                    <a:cubicBezTo>
                      <a:pt x="388" y="0"/>
                      <a:pt x="390" y="2"/>
                      <a:pt x="392" y="4"/>
                    </a:cubicBezTo>
                    <a:lnTo>
                      <a:pt x="526" y="218"/>
                    </a:lnTo>
                    <a:cubicBezTo>
                      <a:pt x="528" y="220"/>
                      <a:pt x="528" y="223"/>
                      <a:pt x="527" y="226"/>
                    </a:cubicBezTo>
                    <a:lnTo>
                      <a:pt x="401" y="451"/>
                    </a:lnTo>
                    <a:cubicBezTo>
                      <a:pt x="400" y="454"/>
                      <a:pt x="397" y="455"/>
                      <a:pt x="394" y="455"/>
                    </a:cubicBezTo>
                    <a:lnTo>
                      <a:pt x="143" y="461"/>
                    </a:lnTo>
                    <a:cubicBezTo>
                      <a:pt x="140" y="461"/>
                      <a:pt x="138" y="459"/>
                      <a:pt x="136" y="457"/>
                    </a:cubicBezTo>
                    <a:lnTo>
                      <a:pt x="2" y="237"/>
                    </a:lnTo>
                    <a:cubicBezTo>
                      <a:pt x="0" y="235"/>
                      <a:pt x="0" y="232"/>
                      <a:pt x="1" y="229"/>
                    </a:cubicBez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7" name="Freeform 2753"/>
              <p:cNvSpPr>
                <a:spLocks/>
              </p:cNvSpPr>
              <p:nvPr/>
            </p:nvSpPr>
            <p:spPr bwMode="auto">
              <a:xfrm>
                <a:off x="1941" y="1843"/>
                <a:ext cx="77" cy="75"/>
              </a:xfrm>
              <a:custGeom>
                <a:avLst/>
                <a:gdLst>
                  <a:gd name="T0" fmla="*/ 0 w 77"/>
                  <a:gd name="T1" fmla="*/ 39 h 75"/>
                  <a:gd name="T2" fmla="*/ 20 w 77"/>
                  <a:gd name="T3" fmla="*/ 75 h 75"/>
                  <a:gd name="T4" fmla="*/ 58 w 77"/>
                  <a:gd name="T5" fmla="*/ 74 h 75"/>
                  <a:gd name="T6" fmla="*/ 77 w 77"/>
                  <a:gd name="T7" fmla="*/ 36 h 75"/>
                  <a:gd name="T8" fmla="*/ 57 w 77"/>
                  <a:gd name="T9" fmla="*/ 0 h 75"/>
                  <a:gd name="T10" fmla="*/ 19 w 77"/>
                  <a:gd name="T11" fmla="*/ 1 h 75"/>
                  <a:gd name="T12" fmla="*/ 0 w 77"/>
                  <a:gd name="T13" fmla="*/ 39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0" y="39"/>
                    </a:moveTo>
                    <a:lnTo>
                      <a:pt x="20" y="75"/>
                    </a:lnTo>
                    <a:lnTo>
                      <a:pt x="58" y="74"/>
                    </a:lnTo>
                    <a:lnTo>
                      <a:pt x="77" y="36"/>
                    </a:lnTo>
                    <a:lnTo>
                      <a:pt x="57" y="0"/>
                    </a:lnTo>
                    <a:lnTo>
                      <a:pt x="19" y="1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8" name="Freeform 2754"/>
              <p:cNvSpPr>
                <a:spLocks/>
              </p:cNvSpPr>
              <p:nvPr/>
            </p:nvSpPr>
            <p:spPr bwMode="auto">
              <a:xfrm>
                <a:off x="1941" y="1843"/>
                <a:ext cx="77" cy="75"/>
              </a:xfrm>
              <a:custGeom>
                <a:avLst/>
                <a:gdLst>
                  <a:gd name="T0" fmla="*/ 0 w 77"/>
                  <a:gd name="T1" fmla="*/ 39 h 75"/>
                  <a:gd name="T2" fmla="*/ 20 w 77"/>
                  <a:gd name="T3" fmla="*/ 75 h 75"/>
                  <a:gd name="T4" fmla="*/ 58 w 77"/>
                  <a:gd name="T5" fmla="*/ 74 h 75"/>
                  <a:gd name="T6" fmla="*/ 77 w 77"/>
                  <a:gd name="T7" fmla="*/ 36 h 75"/>
                  <a:gd name="T8" fmla="*/ 57 w 77"/>
                  <a:gd name="T9" fmla="*/ 0 h 75"/>
                  <a:gd name="T10" fmla="*/ 19 w 77"/>
                  <a:gd name="T11" fmla="*/ 1 h 75"/>
                  <a:gd name="T12" fmla="*/ 0 w 77"/>
                  <a:gd name="T13" fmla="*/ 39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0" y="39"/>
                    </a:moveTo>
                    <a:lnTo>
                      <a:pt x="20" y="75"/>
                    </a:lnTo>
                    <a:lnTo>
                      <a:pt x="58" y="74"/>
                    </a:lnTo>
                    <a:lnTo>
                      <a:pt x="77" y="36"/>
                    </a:lnTo>
                    <a:lnTo>
                      <a:pt x="57" y="0"/>
                    </a:lnTo>
                    <a:lnTo>
                      <a:pt x="19" y="1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9" name="Freeform 2755"/>
              <p:cNvSpPr>
                <a:spLocks noEditPoints="1"/>
              </p:cNvSpPr>
              <p:nvPr/>
            </p:nvSpPr>
            <p:spPr bwMode="auto">
              <a:xfrm>
                <a:off x="1940" y="1841"/>
                <a:ext cx="79" cy="78"/>
              </a:xfrm>
              <a:custGeom>
                <a:avLst/>
                <a:gdLst>
                  <a:gd name="T0" fmla="*/ 0 w 520"/>
                  <a:gd name="T1" fmla="*/ 0 h 460"/>
                  <a:gd name="T2" fmla="*/ 0 w 520"/>
                  <a:gd name="T3" fmla="*/ 0 h 460"/>
                  <a:gd name="T4" fmla="*/ 0 w 520"/>
                  <a:gd name="T5" fmla="*/ 0 h 460"/>
                  <a:gd name="T6" fmla="*/ 0 w 520"/>
                  <a:gd name="T7" fmla="*/ 0 h 460"/>
                  <a:gd name="T8" fmla="*/ 0 w 520"/>
                  <a:gd name="T9" fmla="*/ 0 h 460"/>
                  <a:gd name="T10" fmla="*/ 0 w 520"/>
                  <a:gd name="T11" fmla="*/ 0 h 460"/>
                  <a:gd name="T12" fmla="*/ 0 w 520"/>
                  <a:gd name="T13" fmla="*/ 0 h 460"/>
                  <a:gd name="T14" fmla="*/ 0 w 520"/>
                  <a:gd name="T15" fmla="*/ 0 h 460"/>
                  <a:gd name="T16" fmla="*/ 0 w 520"/>
                  <a:gd name="T17" fmla="*/ 0 h 460"/>
                  <a:gd name="T18" fmla="*/ 0 w 520"/>
                  <a:gd name="T19" fmla="*/ 0 h 460"/>
                  <a:gd name="T20" fmla="*/ 0 w 520"/>
                  <a:gd name="T21" fmla="*/ 0 h 460"/>
                  <a:gd name="T22" fmla="*/ 0 w 520"/>
                  <a:gd name="T23" fmla="*/ 0 h 460"/>
                  <a:gd name="T24" fmla="*/ 0 w 520"/>
                  <a:gd name="T25" fmla="*/ 0 h 460"/>
                  <a:gd name="T26" fmla="*/ 0 w 520"/>
                  <a:gd name="T27" fmla="*/ 0 h 460"/>
                  <a:gd name="T28" fmla="*/ 0 w 520"/>
                  <a:gd name="T29" fmla="*/ 0 h 460"/>
                  <a:gd name="T30" fmla="*/ 0 w 520"/>
                  <a:gd name="T31" fmla="*/ 0 h 460"/>
                  <a:gd name="T32" fmla="*/ 0 w 520"/>
                  <a:gd name="T33" fmla="*/ 0 h 460"/>
                  <a:gd name="T34" fmla="*/ 0 w 520"/>
                  <a:gd name="T35" fmla="*/ 0 h 460"/>
                  <a:gd name="T36" fmla="*/ 0 w 520"/>
                  <a:gd name="T37" fmla="*/ 0 h 460"/>
                  <a:gd name="T38" fmla="*/ 0 w 520"/>
                  <a:gd name="T39" fmla="*/ 0 h 460"/>
                  <a:gd name="T40" fmla="*/ 0 w 520"/>
                  <a:gd name="T41" fmla="*/ 0 h 460"/>
                  <a:gd name="T42" fmla="*/ 0 w 520"/>
                  <a:gd name="T43" fmla="*/ 0 h 460"/>
                  <a:gd name="T44" fmla="*/ 0 w 520"/>
                  <a:gd name="T45" fmla="*/ 0 h 460"/>
                  <a:gd name="T46" fmla="*/ 0 w 520"/>
                  <a:gd name="T47" fmla="*/ 0 h 460"/>
                  <a:gd name="T48" fmla="*/ 0 w 520"/>
                  <a:gd name="T49" fmla="*/ 0 h 460"/>
                  <a:gd name="T50" fmla="*/ 0 w 520"/>
                  <a:gd name="T51" fmla="*/ 0 h 4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0"/>
                  <a:gd name="T79" fmla="*/ 0 h 460"/>
                  <a:gd name="T80" fmla="*/ 520 w 520"/>
                  <a:gd name="T81" fmla="*/ 460 h 4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0" h="460">
                    <a:moveTo>
                      <a:pt x="15" y="243"/>
                    </a:moveTo>
                    <a:lnTo>
                      <a:pt x="15" y="235"/>
                    </a:lnTo>
                    <a:lnTo>
                      <a:pt x="142" y="448"/>
                    </a:lnTo>
                    <a:lnTo>
                      <a:pt x="135" y="444"/>
                    </a:lnTo>
                    <a:lnTo>
                      <a:pt x="386" y="439"/>
                    </a:lnTo>
                    <a:lnTo>
                      <a:pt x="379" y="443"/>
                    </a:lnTo>
                    <a:lnTo>
                      <a:pt x="504" y="217"/>
                    </a:lnTo>
                    <a:lnTo>
                      <a:pt x="504" y="225"/>
                    </a:lnTo>
                    <a:lnTo>
                      <a:pt x="370" y="12"/>
                    </a:lnTo>
                    <a:lnTo>
                      <a:pt x="377" y="16"/>
                    </a:lnTo>
                    <a:lnTo>
                      <a:pt x="132" y="21"/>
                    </a:lnTo>
                    <a:lnTo>
                      <a:pt x="139" y="17"/>
                    </a:lnTo>
                    <a:lnTo>
                      <a:pt x="15" y="243"/>
                    </a:lnTo>
                    <a:close/>
                    <a:moveTo>
                      <a:pt x="125" y="9"/>
                    </a:moveTo>
                    <a:cubicBezTo>
                      <a:pt x="127" y="7"/>
                      <a:pt x="129" y="5"/>
                      <a:pt x="132" y="5"/>
                    </a:cubicBezTo>
                    <a:lnTo>
                      <a:pt x="376" y="0"/>
                    </a:lnTo>
                    <a:cubicBezTo>
                      <a:pt x="379" y="0"/>
                      <a:pt x="382" y="1"/>
                      <a:pt x="383" y="3"/>
                    </a:cubicBezTo>
                    <a:lnTo>
                      <a:pt x="518" y="216"/>
                    </a:lnTo>
                    <a:cubicBezTo>
                      <a:pt x="519" y="219"/>
                      <a:pt x="520" y="222"/>
                      <a:pt x="518" y="225"/>
                    </a:cubicBezTo>
                    <a:lnTo>
                      <a:pt x="393" y="451"/>
                    </a:lnTo>
                    <a:cubicBezTo>
                      <a:pt x="391" y="453"/>
                      <a:pt x="389" y="455"/>
                      <a:pt x="386" y="455"/>
                    </a:cubicBezTo>
                    <a:lnTo>
                      <a:pt x="135" y="460"/>
                    </a:lnTo>
                    <a:cubicBezTo>
                      <a:pt x="132" y="460"/>
                      <a:pt x="129" y="459"/>
                      <a:pt x="128" y="456"/>
                    </a:cubicBezTo>
                    <a:lnTo>
                      <a:pt x="1" y="243"/>
                    </a:lnTo>
                    <a:cubicBezTo>
                      <a:pt x="0" y="241"/>
                      <a:pt x="0" y="238"/>
                      <a:pt x="1" y="235"/>
                    </a:cubicBezTo>
                    <a:lnTo>
                      <a:pt x="125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0" name="Freeform 2756"/>
              <p:cNvSpPr>
                <a:spLocks/>
              </p:cNvSpPr>
              <p:nvPr/>
            </p:nvSpPr>
            <p:spPr bwMode="auto">
              <a:xfrm>
                <a:off x="2004" y="1881"/>
                <a:ext cx="77" cy="75"/>
              </a:xfrm>
              <a:custGeom>
                <a:avLst/>
                <a:gdLst>
                  <a:gd name="T0" fmla="*/ 0 w 77"/>
                  <a:gd name="T1" fmla="*/ 38 h 75"/>
                  <a:gd name="T2" fmla="*/ 21 w 77"/>
                  <a:gd name="T3" fmla="*/ 75 h 75"/>
                  <a:gd name="T4" fmla="*/ 58 w 77"/>
                  <a:gd name="T5" fmla="*/ 73 h 75"/>
                  <a:gd name="T6" fmla="*/ 77 w 77"/>
                  <a:gd name="T7" fmla="*/ 36 h 75"/>
                  <a:gd name="T8" fmla="*/ 58 w 77"/>
                  <a:gd name="T9" fmla="*/ 0 h 75"/>
                  <a:gd name="T10" fmla="*/ 19 w 77"/>
                  <a:gd name="T11" fmla="*/ 1 h 75"/>
                  <a:gd name="T12" fmla="*/ 0 w 77"/>
                  <a:gd name="T13" fmla="*/ 38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0" y="38"/>
                    </a:moveTo>
                    <a:lnTo>
                      <a:pt x="21" y="75"/>
                    </a:lnTo>
                    <a:lnTo>
                      <a:pt x="58" y="73"/>
                    </a:lnTo>
                    <a:lnTo>
                      <a:pt x="77" y="36"/>
                    </a:lnTo>
                    <a:lnTo>
                      <a:pt x="58" y="0"/>
                    </a:lnTo>
                    <a:lnTo>
                      <a:pt x="19" y="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9" name="Group 2958"/>
            <p:cNvGrpSpPr>
              <a:grpSpLocks/>
            </p:cNvGrpSpPr>
            <p:nvPr/>
          </p:nvGrpSpPr>
          <p:grpSpPr bwMode="auto">
            <a:xfrm>
              <a:off x="3819042" y="1911208"/>
              <a:ext cx="2316883" cy="3687207"/>
              <a:chOff x="1397" y="1647"/>
              <a:chExt cx="760" cy="1338"/>
            </a:xfrm>
          </p:grpSpPr>
          <p:sp>
            <p:nvSpPr>
              <p:cNvPr id="681" name="Freeform 2758"/>
              <p:cNvSpPr>
                <a:spLocks/>
              </p:cNvSpPr>
              <p:nvPr/>
            </p:nvSpPr>
            <p:spPr bwMode="auto">
              <a:xfrm>
                <a:off x="1753" y="1648"/>
                <a:ext cx="77" cy="76"/>
              </a:xfrm>
              <a:custGeom>
                <a:avLst/>
                <a:gdLst>
                  <a:gd name="T0" fmla="*/ 0 w 77"/>
                  <a:gd name="T1" fmla="*/ 40 h 76"/>
                  <a:gd name="T2" fmla="*/ 20 w 77"/>
                  <a:gd name="T3" fmla="*/ 76 h 76"/>
                  <a:gd name="T4" fmla="*/ 59 w 77"/>
                  <a:gd name="T5" fmla="*/ 75 h 76"/>
                  <a:gd name="T6" fmla="*/ 77 w 77"/>
                  <a:gd name="T7" fmla="*/ 38 h 76"/>
                  <a:gd name="T8" fmla="*/ 57 w 77"/>
                  <a:gd name="T9" fmla="*/ 0 h 76"/>
                  <a:gd name="T10" fmla="*/ 19 w 77"/>
                  <a:gd name="T11" fmla="*/ 3 h 76"/>
                  <a:gd name="T12" fmla="*/ 0 w 77"/>
                  <a:gd name="T13" fmla="*/ 40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6"/>
                  <a:gd name="T23" fmla="*/ 77 w 77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6">
                    <a:moveTo>
                      <a:pt x="0" y="40"/>
                    </a:moveTo>
                    <a:lnTo>
                      <a:pt x="20" y="76"/>
                    </a:lnTo>
                    <a:lnTo>
                      <a:pt x="59" y="75"/>
                    </a:lnTo>
                    <a:lnTo>
                      <a:pt x="77" y="38"/>
                    </a:lnTo>
                    <a:lnTo>
                      <a:pt x="57" y="0"/>
                    </a:lnTo>
                    <a:lnTo>
                      <a:pt x="19" y="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2" name="Freeform 2759"/>
              <p:cNvSpPr>
                <a:spLocks/>
              </p:cNvSpPr>
              <p:nvPr/>
            </p:nvSpPr>
            <p:spPr bwMode="auto">
              <a:xfrm>
                <a:off x="1753" y="1648"/>
                <a:ext cx="77" cy="76"/>
              </a:xfrm>
              <a:custGeom>
                <a:avLst/>
                <a:gdLst>
                  <a:gd name="T0" fmla="*/ 0 w 77"/>
                  <a:gd name="T1" fmla="*/ 40 h 76"/>
                  <a:gd name="T2" fmla="*/ 20 w 77"/>
                  <a:gd name="T3" fmla="*/ 76 h 76"/>
                  <a:gd name="T4" fmla="*/ 59 w 77"/>
                  <a:gd name="T5" fmla="*/ 75 h 76"/>
                  <a:gd name="T6" fmla="*/ 77 w 77"/>
                  <a:gd name="T7" fmla="*/ 38 h 76"/>
                  <a:gd name="T8" fmla="*/ 57 w 77"/>
                  <a:gd name="T9" fmla="*/ 0 h 76"/>
                  <a:gd name="T10" fmla="*/ 19 w 77"/>
                  <a:gd name="T11" fmla="*/ 3 h 76"/>
                  <a:gd name="T12" fmla="*/ 0 w 77"/>
                  <a:gd name="T13" fmla="*/ 40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6"/>
                  <a:gd name="T23" fmla="*/ 77 w 77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6">
                    <a:moveTo>
                      <a:pt x="0" y="40"/>
                    </a:moveTo>
                    <a:lnTo>
                      <a:pt x="20" y="76"/>
                    </a:lnTo>
                    <a:lnTo>
                      <a:pt x="59" y="75"/>
                    </a:lnTo>
                    <a:lnTo>
                      <a:pt x="77" y="38"/>
                    </a:lnTo>
                    <a:lnTo>
                      <a:pt x="57" y="0"/>
                    </a:lnTo>
                    <a:lnTo>
                      <a:pt x="19" y="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3" name="Freeform 2760"/>
              <p:cNvSpPr>
                <a:spLocks noEditPoints="1"/>
              </p:cNvSpPr>
              <p:nvPr/>
            </p:nvSpPr>
            <p:spPr bwMode="auto">
              <a:xfrm>
                <a:off x="1752" y="1647"/>
                <a:ext cx="79" cy="78"/>
              </a:xfrm>
              <a:custGeom>
                <a:avLst/>
                <a:gdLst>
                  <a:gd name="T0" fmla="*/ 0 w 520"/>
                  <a:gd name="T1" fmla="*/ 0 h 461"/>
                  <a:gd name="T2" fmla="*/ 0 w 520"/>
                  <a:gd name="T3" fmla="*/ 0 h 461"/>
                  <a:gd name="T4" fmla="*/ 0 w 520"/>
                  <a:gd name="T5" fmla="*/ 0 h 461"/>
                  <a:gd name="T6" fmla="*/ 0 w 520"/>
                  <a:gd name="T7" fmla="*/ 0 h 461"/>
                  <a:gd name="T8" fmla="*/ 0 w 520"/>
                  <a:gd name="T9" fmla="*/ 0 h 461"/>
                  <a:gd name="T10" fmla="*/ 0 w 520"/>
                  <a:gd name="T11" fmla="*/ 0 h 461"/>
                  <a:gd name="T12" fmla="*/ 0 w 520"/>
                  <a:gd name="T13" fmla="*/ 0 h 461"/>
                  <a:gd name="T14" fmla="*/ 0 w 520"/>
                  <a:gd name="T15" fmla="*/ 0 h 461"/>
                  <a:gd name="T16" fmla="*/ 0 w 520"/>
                  <a:gd name="T17" fmla="*/ 0 h 461"/>
                  <a:gd name="T18" fmla="*/ 0 w 520"/>
                  <a:gd name="T19" fmla="*/ 0 h 461"/>
                  <a:gd name="T20" fmla="*/ 0 w 520"/>
                  <a:gd name="T21" fmla="*/ 0 h 461"/>
                  <a:gd name="T22" fmla="*/ 0 w 520"/>
                  <a:gd name="T23" fmla="*/ 0 h 461"/>
                  <a:gd name="T24" fmla="*/ 0 w 520"/>
                  <a:gd name="T25" fmla="*/ 0 h 461"/>
                  <a:gd name="T26" fmla="*/ 0 w 520"/>
                  <a:gd name="T27" fmla="*/ 0 h 461"/>
                  <a:gd name="T28" fmla="*/ 0 w 520"/>
                  <a:gd name="T29" fmla="*/ 0 h 461"/>
                  <a:gd name="T30" fmla="*/ 0 w 520"/>
                  <a:gd name="T31" fmla="*/ 0 h 461"/>
                  <a:gd name="T32" fmla="*/ 0 w 520"/>
                  <a:gd name="T33" fmla="*/ 0 h 461"/>
                  <a:gd name="T34" fmla="*/ 0 w 520"/>
                  <a:gd name="T35" fmla="*/ 0 h 461"/>
                  <a:gd name="T36" fmla="*/ 0 w 520"/>
                  <a:gd name="T37" fmla="*/ 0 h 461"/>
                  <a:gd name="T38" fmla="*/ 0 w 520"/>
                  <a:gd name="T39" fmla="*/ 0 h 461"/>
                  <a:gd name="T40" fmla="*/ 0 w 520"/>
                  <a:gd name="T41" fmla="*/ 0 h 461"/>
                  <a:gd name="T42" fmla="*/ 0 w 520"/>
                  <a:gd name="T43" fmla="*/ 0 h 461"/>
                  <a:gd name="T44" fmla="*/ 0 w 520"/>
                  <a:gd name="T45" fmla="*/ 0 h 461"/>
                  <a:gd name="T46" fmla="*/ 0 w 520"/>
                  <a:gd name="T47" fmla="*/ 0 h 461"/>
                  <a:gd name="T48" fmla="*/ 0 w 520"/>
                  <a:gd name="T49" fmla="*/ 0 h 461"/>
                  <a:gd name="T50" fmla="*/ 0 w 520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0"/>
                  <a:gd name="T79" fmla="*/ 0 h 461"/>
                  <a:gd name="T80" fmla="*/ 520 w 520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0" h="461">
                    <a:moveTo>
                      <a:pt x="15" y="244"/>
                    </a:moveTo>
                    <a:lnTo>
                      <a:pt x="15" y="236"/>
                    </a:lnTo>
                    <a:lnTo>
                      <a:pt x="149" y="449"/>
                    </a:lnTo>
                    <a:lnTo>
                      <a:pt x="142" y="445"/>
                    </a:lnTo>
                    <a:lnTo>
                      <a:pt x="394" y="440"/>
                    </a:lnTo>
                    <a:lnTo>
                      <a:pt x="387" y="444"/>
                    </a:lnTo>
                    <a:lnTo>
                      <a:pt x="505" y="225"/>
                    </a:lnTo>
                    <a:lnTo>
                      <a:pt x="505" y="233"/>
                    </a:lnTo>
                    <a:lnTo>
                      <a:pt x="378" y="12"/>
                    </a:lnTo>
                    <a:lnTo>
                      <a:pt x="385" y="16"/>
                    </a:lnTo>
                    <a:lnTo>
                      <a:pt x="133" y="29"/>
                    </a:lnTo>
                    <a:lnTo>
                      <a:pt x="140" y="25"/>
                    </a:lnTo>
                    <a:lnTo>
                      <a:pt x="15" y="244"/>
                    </a:lnTo>
                    <a:close/>
                    <a:moveTo>
                      <a:pt x="126" y="18"/>
                    </a:moveTo>
                    <a:cubicBezTo>
                      <a:pt x="127" y="15"/>
                      <a:pt x="130" y="14"/>
                      <a:pt x="132" y="13"/>
                    </a:cubicBezTo>
                    <a:lnTo>
                      <a:pt x="384" y="0"/>
                    </a:lnTo>
                    <a:cubicBezTo>
                      <a:pt x="387" y="0"/>
                      <a:pt x="390" y="2"/>
                      <a:pt x="392" y="4"/>
                    </a:cubicBezTo>
                    <a:lnTo>
                      <a:pt x="519" y="225"/>
                    </a:lnTo>
                    <a:cubicBezTo>
                      <a:pt x="520" y="228"/>
                      <a:pt x="520" y="231"/>
                      <a:pt x="519" y="233"/>
                    </a:cubicBezTo>
                    <a:lnTo>
                      <a:pt x="401" y="451"/>
                    </a:lnTo>
                    <a:cubicBezTo>
                      <a:pt x="400" y="454"/>
                      <a:pt x="397" y="455"/>
                      <a:pt x="394" y="456"/>
                    </a:cubicBezTo>
                    <a:lnTo>
                      <a:pt x="142" y="461"/>
                    </a:lnTo>
                    <a:cubicBezTo>
                      <a:pt x="139" y="461"/>
                      <a:pt x="137" y="460"/>
                      <a:pt x="135" y="457"/>
                    </a:cubicBezTo>
                    <a:lnTo>
                      <a:pt x="2" y="244"/>
                    </a:lnTo>
                    <a:cubicBezTo>
                      <a:pt x="0" y="242"/>
                      <a:pt x="0" y="239"/>
                      <a:pt x="2" y="236"/>
                    </a:cubicBezTo>
                    <a:lnTo>
                      <a:pt x="126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4" name="Freeform 2761"/>
              <p:cNvSpPr>
                <a:spLocks/>
              </p:cNvSpPr>
              <p:nvPr/>
            </p:nvSpPr>
            <p:spPr bwMode="auto">
              <a:xfrm>
                <a:off x="1820" y="1925"/>
                <a:ext cx="77" cy="75"/>
              </a:xfrm>
              <a:custGeom>
                <a:avLst/>
                <a:gdLst>
                  <a:gd name="T0" fmla="*/ 0 w 77"/>
                  <a:gd name="T1" fmla="*/ 39 h 75"/>
                  <a:gd name="T2" fmla="*/ 20 w 77"/>
                  <a:gd name="T3" fmla="*/ 75 h 75"/>
                  <a:gd name="T4" fmla="*/ 58 w 77"/>
                  <a:gd name="T5" fmla="*/ 74 h 75"/>
                  <a:gd name="T6" fmla="*/ 77 w 77"/>
                  <a:gd name="T7" fmla="*/ 37 h 75"/>
                  <a:gd name="T8" fmla="*/ 57 w 77"/>
                  <a:gd name="T9" fmla="*/ 0 h 75"/>
                  <a:gd name="T10" fmla="*/ 18 w 77"/>
                  <a:gd name="T11" fmla="*/ 1 h 75"/>
                  <a:gd name="T12" fmla="*/ 0 w 77"/>
                  <a:gd name="T13" fmla="*/ 39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0" y="39"/>
                    </a:moveTo>
                    <a:lnTo>
                      <a:pt x="20" y="75"/>
                    </a:lnTo>
                    <a:lnTo>
                      <a:pt x="58" y="74"/>
                    </a:lnTo>
                    <a:lnTo>
                      <a:pt x="77" y="37"/>
                    </a:lnTo>
                    <a:lnTo>
                      <a:pt x="57" y="0"/>
                    </a:lnTo>
                    <a:lnTo>
                      <a:pt x="18" y="1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5" name="Freeform 2762"/>
              <p:cNvSpPr>
                <a:spLocks/>
              </p:cNvSpPr>
              <p:nvPr/>
            </p:nvSpPr>
            <p:spPr bwMode="auto">
              <a:xfrm>
                <a:off x="1773" y="2747"/>
                <a:ext cx="77" cy="74"/>
              </a:xfrm>
              <a:custGeom>
                <a:avLst/>
                <a:gdLst>
                  <a:gd name="T0" fmla="*/ 18 w 77"/>
                  <a:gd name="T1" fmla="*/ 0 h 74"/>
                  <a:gd name="T2" fmla="*/ 0 w 77"/>
                  <a:gd name="T3" fmla="*/ 38 h 74"/>
                  <a:gd name="T4" fmla="*/ 19 w 77"/>
                  <a:gd name="T5" fmla="*/ 74 h 74"/>
                  <a:gd name="T6" fmla="*/ 57 w 77"/>
                  <a:gd name="T7" fmla="*/ 74 h 74"/>
                  <a:gd name="T8" fmla="*/ 77 w 77"/>
                  <a:gd name="T9" fmla="*/ 37 h 74"/>
                  <a:gd name="T10" fmla="*/ 57 w 77"/>
                  <a:gd name="T11" fmla="*/ 0 h 74"/>
                  <a:gd name="T12" fmla="*/ 18 w 77"/>
                  <a:gd name="T13" fmla="*/ 0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18" y="0"/>
                    </a:moveTo>
                    <a:lnTo>
                      <a:pt x="0" y="38"/>
                    </a:lnTo>
                    <a:lnTo>
                      <a:pt x="19" y="74"/>
                    </a:lnTo>
                    <a:lnTo>
                      <a:pt x="57" y="74"/>
                    </a:lnTo>
                    <a:lnTo>
                      <a:pt x="77" y="37"/>
                    </a:lnTo>
                    <a:lnTo>
                      <a:pt x="57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6" name="Freeform 2763"/>
              <p:cNvSpPr>
                <a:spLocks/>
              </p:cNvSpPr>
              <p:nvPr/>
            </p:nvSpPr>
            <p:spPr bwMode="auto">
              <a:xfrm>
                <a:off x="1773" y="2747"/>
                <a:ext cx="77" cy="74"/>
              </a:xfrm>
              <a:custGeom>
                <a:avLst/>
                <a:gdLst>
                  <a:gd name="T0" fmla="*/ 18 w 77"/>
                  <a:gd name="T1" fmla="*/ 0 h 74"/>
                  <a:gd name="T2" fmla="*/ 0 w 77"/>
                  <a:gd name="T3" fmla="*/ 38 h 74"/>
                  <a:gd name="T4" fmla="*/ 19 w 77"/>
                  <a:gd name="T5" fmla="*/ 74 h 74"/>
                  <a:gd name="T6" fmla="*/ 57 w 77"/>
                  <a:gd name="T7" fmla="*/ 74 h 74"/>
                  <a:gd name="T8" fmla="*/ 77 w 77"/>
                  <a:gd name="T9" fmla="*/ 37 h 74"/>
                  <a:gd name="T10" fmla="*/ 57 w 77"/>
                  <a:gd name="T11" fmla="*/ 0 h 74"/>
                  <a:gd name="T12" fmla="*/ 18 w 77"/>
                  <a:gd name="T13" fmla="*/ 0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18" y="0"/>
                    </a:moveTo>
                    <a:lnTo>
                      <a:pt x="0" y="38"/>
                    </a:lnTo>
                    <a:lnTo>
                      <a:pt x="19" y="74"/>
                    </a:lnTo>
                    <a:lnTo>
                      <a:pt x="57" y="74"/>
                    </a:lnTo>
                    <a:lnTo>
                      <a:pt x="77" y="37"/>
                    </a:lnTo>
                    <a:lnTo>
                      <a:pt x="57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7" name="Freeform 2764"/>
              <p:cNvSpPr>
                <a:spLocks noEditPoints="1"/>
              </p:cNvSpPr>
              <p:nvPr/>
            </p:nvSpPr>
            <p:spPr bwMode="auto">
              <a:xfrm>
                <a:off x="1771" y="2746"/>
                <a:ext cx="80" cy="77"/>
              </a:xfrm>
              <a:custGeom>
                <a:avLst/>
                <a:gdLst>
                  <a:gd name="T0" fmla="*/ 0 w 523"/>
                  <a:gd name="T1" fmla="*/ 0 h 456"/>
                  <a:gd name="T2" fmla="*/ 0 w 523"/>
                  <a:gd name="T3" fmla="*/ 0 h 456"/>
                  <a:gd name="T4" fmla="*/ 0 w 523"/>
                  <a:gd name="T5" fmla="*/ 0 h 456"/>
                  <a:gd name="T6" fmla="*/ 0 w 523"/>
                  <a:gd name="T7" fmla="*/ 0 h 456"/>
                  <a:gd name="T8" fmla="*/ 0 w 523"/>
                  <a:gd name="T9" fmla="*/ 0 h 456"/>
                  <a:gd name="T10" fmla="*/ 0 w 523"/>
                  <a:gd name="T11" fmla="*/ 0 h 456"/>
                  <a:gd name="T12" fmla="*/ 0 w 523"/>
                  <a:gd name="T13" fmla="*/ 0 h 456"/>
                  <a:gd name="T14" fmla="*/ 0 w 523"/>
                  <a:gd name="T15" fmla="*/ 0 h 456"/>
                  <a:gd name="T16" fmla="*/ 0 w 523"/>
                  <a:gd name="T17" fmla="*/ 0 h 456"/>
                  <a:gd name="T18" fmla="*/ 0 w 523"/>
                  <a:gd name="T19" fmla="*/ 0 h 456"/>
                  <a:gd name="T20" fmla="*/ 0 w 523"/>
                  <a:gd name="T21" fmla="*/ 0 h 456"/>
                  <a:gd name="T22" fmla="*/ 0 w 523"/>
                  <a:gd name="T23" fmla="*/ 0 h 456"/>
                  <a:gd name="T24" fmla="*/ 0 w 523"/>
                  <a:gd name="T25" fmla="*/ 0 h 456"/>
                  <a:gd name="T26" fmla="*/ 0 w 523"/>
                  <a:gd name="T27" fmla="*/ 0 h 456"/>
                  <a:gd name="T28" fmla="*/ 0 w 523"/>
                  <a:gd name="T29" fmla="*/ 0 h 456"/>
                  <a:gd name="T30" fmla="*/ 0 w 523"/>
                  <a:gd name="T31" fmla="*/ 0 h 456"/>
                  <a:gd name="T32" fmla="*/ 0 w 523"/>
                  <a:gd name="T33" fmla="*/ 0 h 456"/>
                  <a:gd name="T34" fmla="*/ 0 w 523"/>
                  <a:gd name="T35" fmla="*/ 0 h 456"/>
                  <a:gd name="T36" fmla="*/ 0 w 523"/>
                  <a:gd name="T37" fmla="*/ 0 h 456"/>
                  <a:gd name="T38" fmla="*/ 0 w 523"/>
                  <a:gd name="T39" fmla="*/ 0 h 456"/>
                  <a:gd name="T40" fmla="*/ 0 w 523"/>
                  <a:gd name="T41" fmla="*/ 0 h 456"/>
                  <a:gd name="T42" fmla="*/ 0 w 523"/>
                  <a:gd name="T43" fmla="*/ 0 h 456"/>
                  <a:gd name="T44" fmla="*/ 0 w 523"/>
                  <a:gd name="T45" fmla="*/ 0 h 456"/>
                  <a:gd name="T46" fmla="*/ 0 w 523"/>
                  <a:gd name="T47" fmla="*/ 0 h 456"/>
                  <a:gd name="T48" fmla="*/ 0 w 523"/>
                  <a:gd name="T49" fmla="*/ 0 h 456"/>
                  <a:gd name="T50" fmla="*/ 0 w 523"/>
                  <a:gd name="T51" fmla="*/ 0 h 4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3"/>
                  <a:gd name="T79" fmla="*/ 0 h 456"/>
                  <a:gd name="T80" fmla="*/ 523 w 523"/>
                  <a:gd name="T81" fmla="*/ 456 h 45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3" h="456">
                    <a:moveTo>
                      <a:pt x="128" y="18"/>
                    </a:moveTo>
                    <a:lnTo>
                      <a:pt x="135" y="14"/>
                    </a:lnTo>
                    <a:lnTo>
                      <a:pt x="16" y="236"/>
                    </a:lnTo>
                    <a:lnTo>
                      <a:pt x="16" y="228"/>
                    </a:lnTo>
                    <a:lnTo>
                      <a:pt x="143" y="444"/>
                    </a:lnTo>
                    <a:lnTo>
                      <a:pt x="136" y="440"/>
                    </a:lnTo>
                    <a:lnTo>
                      <a:pt x="385" y="437"/>
                    </a:lnTo>
                    <a:lnTo>
                      <a:pt x="378" y="440"/>
                    </a:lnTo>
                    <a:lnTo>
                      <a:pt x="508" y="221"/>
                    </a:lnTo>
                    <a:lnTo>
                      <a:pt x="508" y="229"/>
                    </a:lnTo>
                    <a:lnTo>
                      <a:pt x="380" y="13"/>
                    </a:lnTo>
                    <a:lnTo>
                      <a:pt x="387" y="17"/>
                    </a:lnTo>
                    <a:lnTo>
                      <a:pt x="128" y="18"/>
                    </a:lnTo>
                    <a:close/>
                    <a:moveTo>
                      <a:pt x="387" y="1"/>
                    </a:moveTo>
                    <a:cubicBezTo>
                      <a:pt x="390" y="0"/>
                      <a:pt x="392" y="2"/>
                      <a:pt x="394" y="4"/>
                    </a:cubicBezTo>
                    <a:lnTo>
                      <a:pt x="522" y="221"/>
                    </a:lnTo>
                    <a:cubicBezTo>
                      <a:pt x="523" y="223"/>
                      <a:pt x="523" y="226"/>
                      <a:pt x="522" y="229"/>
                    </a:cubicBezTo>
                    <a:lnTo>
                      <a:pt x="392" y="449"/>
                    </a:lnTo>
                    <a:cubicBezTo>
                      <a:pt x="390" y="451"/>
                      <a:pt x="388" y="453"/>
                      <a:pt x="385" y="453"/>
                    </a:cubicBezTo>
                    <a:lnTo>
                      <a:pt x="137" y="456"/>
                    </a:lnTo>
                    <a:cubicBezTo>
                      <a:pt x="134" y="456"/>
                      <a:pt x="131" y="455"/>
                      <a:pt x="130" y="452"/>
                    </a:cubicBezTo>
                    <a:lnTo>
                      <a:pt x="2" y="236"/>
                    </a:lnTo>
                    <a:cubicBezTo>
                      <a:pt x="0" y="234"/>
                      <a:pt x="0" y="231"/>
                      <a:pt x="2" y="228"/>
                    </a:cubicBezTo>
                    <a:lnTo>
                      <a:pt x="121" y="6"/>
                    </a:lnTo>
                    <a:cubicBezTo>
                      <a:pt x="123" y="4"/>
                      <a:pt x="125" y="2"/>
                      <a:pt x="128" y="2"/>
                    </a:cubicBezTo>
                    <a:lnTo>
                      <a:pt x="38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8" name="Freeform 2765"/>
              <p:cNvSpPr>
                <a:spLocks/>
              </p:cNvSpPr>
              <p:nvPr/>
            </p:nvSpPr>
            <p:spPr bwMode="auto">
              <a:xfrm>
                <a:off x="1587" y="2630"/>
                <a:ext cx="76" cy="75"/>
              </a:xfrm>
              <a:custGeom>
                <a:avLst/>
                <a:gdLst>
                  <a:gd name="T0" fmla="*/ 18 w 76"/>
                  <a:gd name="T1" fmla="*/ 1 h 75"/>
                  <a:gd name="T2" fmla="*/ 0 w 76"/>
                  <a:gd name="T3" fmla="*/ 38 h 75"/>
                  <a:gd name="T4" fmla="*/ 19 w 76"/>
                  <a:gd name="T5" fmla="*/ 74 h 75"/>
                  <a:gd name="T6" fmla="*/ 58 w 76"/>
                  <a:gd name="T7" fmla="*/ 75 h 75"/>
                  <a:gd name="T8" fmla="*/ 76 w 76"/>
                  <a:gd name="T9" fmla="*/ 37 h 75"/>
                  <a:gd name="T10" fmla="*/ 56 w 76"/>
                  <a:gd name="T11" fmla="*/ 0 h 75"/>
                  <a:gd name="T12" fmla="*/ 18 w 76"/>
                  <a:gd name="T13" fmla="*/ 1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5"/>
                  <a:gd name="T23" fmla="*/ 76 w 76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5">
                    <a:moveTo>
                      <a:pt x="18" y="1"/>
                    </a:moveTo>
                    <a:lnTo>
                      <a:pt x="0" y="38"/>
                    </a:lnTo>
                    <a:lnTo>
                      <a:pt x="19" y="74"/>
                    </a:lnTo>
                    <a:lnTo>
                      <a:pt x="58" y="75"/>
                    </a:lnTo>
                    <a:lnTo>
                      <a:pt x="76" y="37"/>
                    </a:lnTo>
                    <a:lnTo>
                      <a:pt x="56" y="0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9" name="Freeform 2766"/>
              <p:cNvSpPr>
                <a:spLocks/>
              </p:cNvSpPr>
              <p:nvPr/>
            </p:nvSpPr>
            <p:spPr bwMode="auto">
              <a:xfrm>
                <a:off x="1587" y="2630"/>
                <a:ext cx="76" cy="75"/>
              </a:xfrm>
              <a:custGeom>
                <a:avLst/>
                <a:gdLst>
                  <a:gd name="T0" fmla="*/ 18 w 76"/>
                  <a:gd name="T1" fmla="*/ 1 h 75"/>
                  <a:gd name="T2" fmla="*/ 0 w 76"/>
                  <a:gd name="T3" fmla="*/ 38 h 75"/>
                  <a:gd name="T4" fmla="*/ 19 w 76"/>
                  <a:gd name="T5" fmla="*/ 74 h 75"/>
                  <a:gd name="T6" fmla="*/ 58 w 76"/>
                  <a:gd name="T7" fmla="*/ 75 h 75"/>
                  <a:gd name="T8" fmla="*/ 76 w 76"/>
                  <a:gd name="T9" fmla="*/ 37 h 75"/>
                  <a:gd name="T10" fmla="*/ 56 w 76"/>
                  <a:gd name="T11" fmla="*/ 0 h 75"/>
                  <a:gd name="T12" fmla="*/ 18 w 76"/>
                  <a:gd name="T13" fmla="*/ 1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5"/>
                  <a:gd name="T23" fmla="*/ 76 w 76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5">
                    <a:moveTo>
                      <a:pt x="18" y="1"/>
                    </a:moveTo>
                    <a:lnTo>
                      <a:pt x="0" y="38"/>
                    </a:lnTo>
                    <a:lnTo>
                      <a:pt x="19" y="74"/>
                    </a:lnTo>
                    <a:lnTo>
                      <a:pt x="58" y="75"/>
                    </a:lnTo>
                    <a:lnTo>
                      <a:pt x="76" y="37"/>
                    </a:lnTo>
                    <a:lnTo>
                      <a:pt x="56" y="0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0" name="Freeform 2767"/>
              <p:cNvSpPr>
                <a:spLocks noEditPoints="1"/>
              </p:cNvSpPr>
              <p:nvPr/>
            </p:nvSpPr>
            <p:spPr bwMode="auto">
              <a:xfrm>
                <a:off x="1585" y="2629"/>
                <a:ext cx="79" cy="77"/>
              </a:xfrm>
              <a:custGeom>
                <a:avLst/>
                <a:gdLst>
                  <a:gd name="T0" fmla="*/ 0 w 517"/>
                  <a:gd name="T1" fmla="*/ 0 h 454"/>
                  <a:gd name="T2" fmla="*/ 0 w 517"/>
                  <a:gd name="T3" fmla="*/ 0 h 454"/>
                  <a:gd name="T4" fmla="*/ 0 w 517"/>
                  <a:gd name="T5" fmla="*/ 0 h 454"/>
                  <a:gd name="T6" fmla="*/ 0 w 517"/>
                  <a:gd name="T7" fmla="*/ 0 h 454"/>
                  <a:gd name="T8" fmla="*/ 0 w 517"/>
                  <a:gd name="T9" fmla="*/ 0 h 454"/>
                  <a:gd name="T10" fmla="*/ 0 w 517"/>
                  <a:gd name="T11" fmla="*/ 0 h 454"/>
                  <a:gd name="T12" fmla="*/ 0 w 517"/>
                  <a:gd name="T13" fmla="*/ 0 h 454"/>
                  <a:gd name="T14" fmla="*/ 0 w 517"/>
                  <a:gd name="T15" fmla="*/ 0 h 454"/>
                  <a:gd name="T16" fmla="*/ 0 w 517"/>
                  <a:gd name="T17" fmla="*/ 0 h 454"/>
                  <a:gd name="T18" fmla="*/ 0 w 517"/>
                  <a:gd name="T19" fmla="*/ 0 h 454"/>
                  <a:gd name="T20" fmla="*/ 0 w 517"/>
                  <a:gd name="T21" fmla="*/ 0 h 454"/>
                  <a:gd name="T22" fmla="*/ 0 w 517"/>
                  <a:gd name="T23" fmla="*/ 0 h 454"/>
                  <a:gd name="T24" fmla="*/ 0 w 517"/>
                  <a:gd name="T25" fmla="*/ 0 h 454"/>
                  <a:gd name="T26" fmla="*/ 0 w 517"/>
                  <a:gd name="T27" fmla="*/ 0 h 454"/>
                  <a:gd name="T28" fmla="*/ 0 w 517"/>
                  <a:gd name="T29" fmla="*/ 0 h 454"/>
                  <a:gd name="T30" fmla="*/ 0 w 517"/>
                  <a:gd name="T31" fmla="*/ 0 h 454"/>
                  <a:gd name="T32" fmla="*/ 0 w 517"/>
                  <a:gd name="T33" fmla="*/ 0 h 454"/>
                  <a:gd name="T34" fmla="*/ 0 w 517"/>
                  <a:gd name="T35" fmla="*/ 0 h 454"/>
                  <a:gd name="T36" fmla="*/ 0 w 517"/>
                  <a:gd name="T37" fmla="*/ 0 h 454"/>
                  <a:gd name="T38" fmla="*/ 0 w 517"/>
                  <a:gd name="T39" fmla="*/ 0 h 454"/>
                  <a:gd name="T40" fmla="*/ 0 w 517"/>
                  <a:gd name="T41" fmla="*/ 0 h 454"/>
                  <a:gd name="T42" fmla="*/ 0 w 517"/>
                  <a:gd name="T43" fmla="*/ 0 h 454"/>
                  <a:gd name="T44" fmla="*/ 0 w 517"/>
                  <a:gd name="T45" fmla="*/ 0 h 454"/>
                  <a:gd name="T46" fmla="*/ 0 w 517"/>
                  <a:gd name="T47" fmla="*/ 0 h 454"/>
                  <a:gd name="T48" fmla="*/ 0 w 517"/>
                  <a:gd name="T49" fmla="*/ 0 h 454"/>
                  <a:gd name="T50" fmla="*/ 0 w 517"/>
                  <a:gd name="T51" fmla="*/ 0 h 45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7"/>
                  <a:gd name="T79" fmla="*/ 0 h 454"/>
                  <a:gd name="T80" fmla="*/ 517 w 517"/>
                  <a:gd name="T81" fmla="*/ 454 h 45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7" h="454">
                    <a:moveTo>
                      <a:pt x="132" y="20"/>
                    </a:moveTo>
                    <a:lnTo>
                      <a:pt x="139" y="16"/>
                    </a:lnTo>
                    <a:lnTo>
                      <a:pt x="15" y="231"/>
                    </a:lnTo>
                    <a:lnTo>
                      <a:pt x="15" y="223"/>
                    </a:lnTo>
                    <a:lnTo>
                      <a:pt x="144" y="440"/>
                    </a:lnTo>
                    <a:lnTo>
                      <a:pt x="137" y="436"/>
                    </a:lnTo>
                    <a:lnTo>
                      <a:pt x="388" y="438"/>
                    </a:lnTo>
                    <a:lnTo>
                      <a:pt x="381" y="442"/>
                    </a:lnTo>
                    <a:lnTo>
                      <a:pt x="501" y="221"/>
                    </a:lnTo>
                    <a:lnTo>
                      <a:pt x="501" y="229"/>
                    </a:lnTo>
                    <a:lnTo>
                      <a:pt x="373" y="12"/>
                    </a:lnTo>
                    <a:lnTo>
                      <a:pt x="380" y="16"/>
                    </a:lnTo>
                    <a:lnTo>
                      <a:pt x="132" y="20"/>
                    </a:lnTo>
                    <a:close/>
                    <a:moveTo>
                      <a:pt x="380" y="0"/>
                    </a:moveTo>
                    <a:cubicBezTo>
                      <a:pt x="383" y="0"/>
                      <a:pt x="385" y="1"/>
                      <a:pt x="387" y="4"/>
                    </a:cubicBezTo>
                    <a:lnTo>
                      <a:pt x="515" y="221"/>
                    </a:lnTo>
                    <a:cubicBezTo>
                      <a:pt x="517" y="223"/>
                      <a:pt x="517" y="226"/>
                      <a:pt x="515" y="229"/>
                    </a:cubicBezTo>
                    <a:lnTo>
                      <a:pt x="395" y="449"/>
                    </a:lnTo>
                    <a:cubicBezTo>
                      <a:pt x="394" y="452"/>
                      <a:pt x="391" y="454"/>
                      <a:pt x="388" y="454"/>
                    </a:cubicBezTo>
                    <a:lnTo>
                      <a:pt x="137" y="452"/>
                    </a:lnTo>
                    <a:cubicBezTo>
                      <a:pt x="134" y="452"/>
                      <a:pt x="131" y="451"/>
                      <a:pt x="130" y="448"/>
                    </a:cubicBezTo>
                    <a:lnTo>
                      <a:pt x="2" y="231"/>
                    </a:lnTo>
                    <a:cubicBezTo>
                      <a:pt x="0" y="229"/>
                      <a:pt x="0" y="226"/>
                      <a:pt x="1" y="223"/>
                    </a:cubicBezTo>
                    <a:lnTo>
                      <a:pt x="125" y="8"/>
                    </a:lnTo>
                    <a:cubicBezTo>
                      <a:pt x="127" y="6"/>
                      <a:pt x="129" y="4"/>
                      <a:pt x="132" y="4"/>
                    </a:cubicBezTo>
                    <a:lnTo>
                      <a:pt x="38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1" name="Freeform 2768"/>
              <p:cNvSpPr>
                <a:spLocks/>
              </p:cNvSpPr>
              <p:nvPr/>
            </p:nvSpPr>
            <p:spPr bwMode="auto">
              <a:xfrm>
                <a:off x="1710" y="2550"/>
                <a:ext cx="77" cy="75"/>
              </a:xfrm>
              <a:custGeom>
                <a:avLst/>
                <a:gdLst>
                  <a:gd name="T0" fmla="*/ 19 w 77"/>
                  <a:gd name="T1" fmla="*/ 2 h 75"/>
                  <a:gd name="T2" fmla="*/ 0 w 77"/>
                  <a:gd name="T3" fmla="*/ 38 h 75"/>
                  <a:gd name="T4" fmla="*/ 20 w 77"/>
                  <a:gd name="T5" fmla="*/ 75 h 75"/>
                  <a:gd name="T6" fmla="*/ 58 w 77"/>
                  <a:gd name="T7" fmla="*/ 75 h 75"/>
                  <a:gd name="T8" fmla="*/ 77 w 77"/>
                  <a:gd name="T9" fmla="*/ 37 h 75"/>
                  <a:gd name="T10" fmla="*/ 58 w 77"/>
                  <a:gd name="T11" fmla="*/ 0 h 75"/>
                  <a:gd name="T12" fmla="*/ 19 w 77"/>
                  <a:gd name="T13" fmla="*/ 2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19" y="2"/>
                    </a:moveTo>
                    <a:lnTo>
                      <a:pt x="0" y="38"/>
                    </a:lnTo>
                    <a:lnTo>
                      <a:pt x="20" y="75"/>
                    </a:lnTo>
                    <a:lnTo>
                      <a:pt x="58" y="75"/>
                    </a:lnTo>
                    <a:lnTo>
                      <a:pt x="77" y="37"/>
                    </a:lnTo>
                    <a:lnTo>
                      <a:pt x="58" y="0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2" name="Freeform 2769"/>
              <p:cNvSpPr>
                <a:spLocks/>
              </p:cNvSpPr>
              <p:nvPr/>
            </p:nvSpPr>
            <p:spPr bwMode="auto">
              <a:xfrm>
                <a:off x="1710" y="2550"/>
                <a:ext cx="77" cy="75"/>
              </a:xfrm>
              <a:custGeom>
                <a:avLst/>
                <a:gdLst>
                  <a:gd name="T0" fmla="*/ 19 w 77"/>
                  <a:gd name="T1" fmla="*/ 2 h 75"/>
                  <a:gd name="T2" fmla="*/ 0 w 77"/>
                  <a:gd name="T3" fmla="*/ 38 h 75"/>
                  <a:gd name="T4" fmla="*/ 20 w 77"/>
                  <a:gd name="T5" fmla="*/ 75 h 75"/>
                  <a:gd name="T6" fmla="*/ 58 w 77"/>
                  <a:gd name="T7" fmla="*/ 75 h 75"/>
                  <a:gd name="T8" fmla="*/ 77 w 77"/>
                  <a:gd name="T9" fmla="*/ 37 h 75"/>
                  <a:gd name="T10" fmla="*/ 58 w 77"/>
                  <a:gd name="T11" fmla="*/ 0 h 75"/>
                  <a:gd name="T12" fmla="*/ 19 w 77"/>
                  <a:gd name="T13" fmla="*/ 2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19" y="2"/>
                    </a:moveTo>
                    <a:lnTo>
                      <a:pt x="0" y="38"/>
                    </a:lnTo>
                    <a:lnTo>
                      <a:pt x="20" y="75"/>
                    </a:lnTo>
                    <a:lnTo>
                      <a:pt x="58" y="75"/>
                    </a:lnTo>
                    <a:lnTo>
                      <a:pt x="77" y="37"/>
                    </a:lnTo>
                    <a:lnTo>
                      <a:pt x="58" y="0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3" name="Freeform 2770"/>
              <p:cNvSpPr>
                <a:spLocks noEditPoints="1"/>
              </p:cNvSpPr>
              <p:nvPr/>
            </p:nvSpPr>
            <p:spPr bwMode="auto">
              <a:xfrm>
                <a:off x="1709" y="2549"/>
                <a:ext cx="80" cy="77"/>
              </a:xfrm>
              <a:custGeom>
                <a:avLst/>
                <a:gdLst>
                  <a:gd name="T0" fmla="*/ 0 w 523"/>
                  <a:gd name="T1" fmla="*/ 0 h 457"/>
                  <a:gd name="T2" fmla="*/ 0 w 523"/>
                  <a:gd name="T3" fmla="*/ 0 h 457"/>
                  <a:gd name="T4" fmla="*/ 0 w 523"/>
                  <a:gd name="T5" fmla="*/ 0 h 457"/>
                  <a:gd name="T6" fmla="*/ 0 w 523"/>
                  <a:gd name="T7" fmla="*/ 0 h 457"/>
                  <a:gd name="T8" fmla="*/ 0 w 523"/>
                  <a:gd name="T9" fmla="*/ 0 h 457"/>
                  <a:gd name="T10" fmla="*/ 0 w 523"/>
                  <a:gd name="T11" fmla="*/ 0 h 457"/>
                  <a:gd name="T12" fmla="*/ 0 w 523"/>
                  <a:gd name="T13" fmla="*/ 0 h 457"/>
                  <a:gd name="T14" fmla="*/ 0 w 523"/>
                  <a:gd name="T15" fmla="*/ 0 h 457"/>
                  <a:gd name="T16" fmla="*/ 0 w 523"/>
                  <a:gd name="T17" fmla="*/ 0 h 457"/>
                  <a:gd name="T18" fmla="*/ 0 w 523"/>
                  <a:gd name="T19" fmla="*/ 0 h 457"/>
                  <a:gd name="T20" fmla="*/ 0 w 523"/>
                  <a:gd name="T21" fmla="*/ 0 h 457"/>
                  <a:gd name="T22" fmla="*/ 0 w 523"/>
                  <a:gd name="T23" fmla="*/ 0 h 457"/>
                  <a:gd name="T24" fmla="*/ 0 w 523"/>
                  <a:gd name="T25" fmla="*/ 0 h 457"/>
                  <a:gd name="T26" fmla="*/ 0 w 523"/>
                  <a:gd name="T27" fmla="*/ 0 h 457"/>
                  <a:gd name="T28" fmla="*/ 0 w 523"/>
                  <a:gd name="T29" fmla="*/ 0 h 457"/>
                  <a:gd name="T30" fmla="*/ 0 w 523"/>
                  <a:gd name="T31" fmla="*/ 0 h 457"/>
                  <a:gd name="T32" fmla="*/ 0 w 523"/>
                  <a:gd name="T33" fmla="*/ 0 h 457"/>
                  <a:gd name="T34" fmla="*/ 0 w 523"/>
                  <a:gd name="T35" fmla="*/ 0 h 457"/>
                  <a:gd name="T36" fmla="*/ 0 w 523"/>
                  <a:gd name="T37" fmla="*/ 0 h 457"/>
                  <a:gd name="T38" fmla="*/ 0 w 523"/>
                  <a:gd name="T39" fmla="*/ 0 h 457"/>
                  <a:gd name="T40" fmla="*/ 0 w 523"/>
                  <a:gd name="T41" fmla="*/ 0 h 457"/>
                  <a:gd name="T42" fmla="*/ 0 w 523"/>
                  <a:gd name="T43" fmla="*/ 0 h 457"/>
                  <a:gd name="T44" fmla="*/ 0 w 523"/>
                  <a:gd name="T45" fmla="*/ 0 h 457"/>
                  <a:gd name="T46" fmla="*/ 0 w 523"/>
                  <a:gd name="T47" fmla="*/ 0 h 457"/>
                  <a:gd name="T48" fmla="*/ 0 w 523"/>
                  <a:gd name="T49" fmla="*/ 0 h 457"/>
                  <a:gd name="T50" fmla="*/ 0 w 523"/>
                  <a:gd name="T51" fmla="*/ 0 h 4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3"/>
                  <a:gd name="T79" fmla="*/ 0 h 457"/>
                  <a:gd name="T80" fmla="*/ 523 w 523"/>
                  <a:gd name="T81" fmla="*/ 457 h 4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3" h="457">
                    <a:moveTo>
                      <a:pt x="133" y="24"/>
                    </a:moveTo>
                    <a:lnTo>
                      <a:pt x="140" y="20"/>
                    </a:lnTo>
                    <a:lnTo>
                      <a:pt x="15" y="235"/>
                    </a:lnTo>
                    <a:lnTo>
                      <a:pt x="15" y="227"/>
                    </a:lnTo>
                    <a:lnTo>
                      <a:pt x="143" y="444"/>
                    </a:lnTo>
                    <a:lnTo>
                      <a:pt x="136" y="440"/>
                    </a:lnTo>
                    <a:lnTo>
                      <a:pt x="389" y="441"/>
                    </a:lnTo>
                    <a:lnTo>
                      <a:pt x="382" y="446"/>
                    </a:lnTo>
                    <a:lnTo>
                      <a:pt x="507" y="220"/>
                    </a:lnTo>
                    <a:lnTo>
                      <a:pt x="508" y="228"/>
                    </a:lnTo>
                    <a:lnTo>
                      <a:pt x="380" y="12"/>
                    </a:lnTo>
                    <a:lnTo>
                      <a:pt x="387" y="16"/>
                    </a:lnTo>
                    <a:lnTo>
                      <a:pt x="133" y="24"/>
                    </a:lnTo>
                    <a:close/>
                    <a:moveTo>
                      <a:pt x="386" y="0"/>
                    </a:moveTo>
                    <a:cubicBezTo>
                      <a:pt x="389" y="0"/>
                      <a:pt x="392" y="1"/>
                      <a:pt x="394" y="4"/>
                    </a:cubicBezTo>
                    <a:lnTo>
                      <a:pt x="521" y="220"/>
                    </a:lnTo>
                    <a:cubicBezTo>
                      <a:pt x="523" y="223"/>
                      <a:pt x="523" y="226"/>
                      <a:pt x="521" y="228"/>
                    </a:cubicBezTo>
                    <a:lnTo>
                      <a:pt x="396" y="453"/>
                    </a:lnTo>
                    <a:cubicBezTo>
                      <a:pt x="394" y="456"/>
                      <a:pt x="392" y="457"/>
                      <a:pt x="389" y="457"/>
                    </a:cubicBezTo>
                    <a:lnTo>
                      <a:pt x="136" y="456"/>
                    </a:lnTo>
                    <a:cubicBezTo>
                      <a:pt x="133" y="456"/>
                      <a:pt x="131" y="454"/>
                      <a:pt x="129" y="452"/>
                    </a:cubicBezTo>
                    <a:lnTo>
                      <a:pt x="2" y="235"/>
                    </a:lnTo>
                    <a:cubicBezTo>
                      <a:pt x="0" y="233"/>
                      <a:pt x="0" y="230"/>
                      <a:pt x="1" y="227"/>
                    </a:cubicBezTo>
                    <a:lnTo>
                      <a:pt x="126" y="12"/>
                    </a:lnTo>
                    <a:cubicBezTo>
                      <a:pt x="127" y="10"/>
                      <a:pt x="130" y="8"/>
                      <a:pt x="133" y="8"/>
                    </a:cubicBezTo>
                    <a:lnTo>
                      <a:pt x="38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4" name="Freeform 2771"/>
              <p:cNvSpPr>
                <a:spLocks/>
              </p:cNvSpPr>
              <p:nvPr/>
            </p:nvSpPr>
            <p:spPr bwMode="auto">
              <a:xfrm>
                <a:off x="1585" y="2396"/>
                <a:ext cx="77" cy="75"/>
              </a:xfrm>
              <a:custGeom>
                <a:avLst/>
                <a:gdLst>
                  <a:gd name="T0" fmla="*/ 19 w 77"/>
                  <a:gd name="T1" fmla="*/ 0 h 75"/>
                  <a:gd name="T2" fmla="*/ 0 w 77"/>
                  <a:gd name="T3" fmla="*/ 38 h 75"/>
                  <a:gd name="T4" fmla="*/ 19 w 77"/>
                  <a:gd name="T5" fmla="*/ 75 h 75"/>
                  <a:gd name="T6" fmla="*/ 57 w 77"/>
                  <a:gd name="T7" fmla="*/ 74 h 75"/>
                  <a:gd name="T8" fmla="*/ 77 w 77"/>
                  <a:gd name="T9" fmla="*/ 37 h 75"/>
                  <a:gd name="T10" fmla="*/ 57 w 77"/>
                  <a:gd name="T11" fmla="*/ 0 h 75"/>
                  <a:gd name="T12" fmla="*/ 19 w 77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19" y="0"/>
                    </a:moveTo>
                    <a:lnTo>
                      <a:pt x="0" y="38"/>
                    </a:lnTo>
                    <a:lnTo>
                      <a:pt x="19" y="75"/>
                    </a:lnTo>
                    <a:lnTo>
                      <a:pt x="57" y="74"/>
                    </a:lnTo>
                    <a:lnTo>
                      <a:pt x="77" y="37"/>
                    </a:lnTo>
                    <a:lnTo>
                      <a:pt x="57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5" name="Freeform 2772"/>
              <p:cNvSpPr>
                <a:spLocks/>
              </p:cNvSpPr>
              <p:nvPr/>
            </p:nvSpPr>
            <p:spPr bwMode="auto">
              <a:xfrm>
                <a:off x="1585" y="2396"/>
                <a:ext cx="77" cy="75"/>
              </a:xfrm>
              <a:custGeom>
                <a:avLst/>
                <a:gdLst>
                  <a:gd name="T0" fmla="*/ 19 w 77"/>
                  <a:gd name="T1" fmla="*/ 0 h 75"/>
                  <a:gd name="T2" fmla="*/ 0 w 77"/>
                  <a:gd name="T3" fmla="*/ 38 h 75"/>
                  <a:gd name="T4" fmla="*/ 19 w 77"/>
                  <a:gd name="T5" fmla="*/ 75 h 75"/>
                  <a:gd name="T6" fmla="*/ 57 w 77"/>
                  <a:gd name="T7" fmla="*/ 74 h 75"/>
                  <a:gd name="T8" fmla="*/ 77 w 77"/>
                  <a:gd name="T9" fmla="*/ 37 h 75"/>
                  <a:gd name="T10" fmla="*/ 57 w 77"/>
                  <a:gd name="T11" fmla="*/ 0 h 75"/>
                  <a:gd name="T12" fmla="*/ 19 w 77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19" y="0"/>
                    </a:moveTo>
                    <a:lnTo>
                      <a:pt x="0" y="38"/>
                    </a:lnTo>
                    <a:lnTo>
                      <a:pt x="19" y="75"/>
                    </a:lnTo>
                    <a:lnTo>
                      <a:pt x="57" y="74"/>
                    </a:lnTo>
                    <a:lnTo>
                      <a:pt x="77" y="37"/>
                    </a:lnTo>
                    <a:lnTo>
                      <a:pt x="57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6" name="Freeform 2773"/>
              <p:cNvSpPr>
                <a:spLocks noEditPoints="1"/>
              </p:cNvSpPr>
              <p:nvPr/>
            </p:nvSpPr>
            <p:spPr bwMode="auto">
              <a:xfrm>
                <a:off x="1583" y="2395"/>
                <a:ext cx="80" cy="77"/>
              </a:xfrm>
              <a:custGeom>
                <a:avLst/>
                <a:gdLst>
                  <a:gd name="T0" fmla="*/ 0 w 524"/>
                  <a:gd name="T1" fmla="*/ 0 h 458"/>
                  <a:gd name="T2" fmla="*/ 0 w 524"/>
                  <a:gd name="T3" fmla="*/ 0 h 458"/>
                  <a:gd name="T4" fmla="*/ 0 w 524"/>
                  <a:gd name="T5" fmla="*/ 0 h 458"/>
                  <a:gd name="T6" fmla="*/ 0 w 524"/>
                  <a:gd name="T7" fmla="*/ 0 h 458"/>
                  <a:gd name="T8" fmla="*/ 0 w 524"/>
                  <a:gd name="T9" fmla="*/ 0 h 458"/>
                  <a:gd name="T10" fmla="*/ 0 w 524"/>
                  <a:gd name="T11" fmla="*/ 0 h 458"/>
                  <a:gd name="T12" fmla="*/ 0 w 524"/>
                  <a:gd name="T13" fmla="*/ 0 h 458"/>
                  <a:gd name="T14" fmla="*/ 0 w 524"/>
                  <a:gd name="T15" fmla="*/ 0 h 458"/>
                  <a:gd name="T16" fmla="*/ 0 w 524"/>
                  <a:gd name="T17" fmla="*/ 0 h 458"/>
                  <a:gd name="T18" fmla="*/ 0 w 524"/>
                  <a:gd name="T19" fmla="*/ 0 h 458"/>
                  <a:gd name="T20" fmla="*/ 0 w 524"/>
                  <a:gd name="T21" fmla="*/ 0 h 458"/>
                  <a:gd name="T22" fmla="*/ 0 w 524"/>
                  <a:gd name="T23" fmla="*/ 0 h 458"/>
                  <a:gd name="T24" fmla="*/ 0 w 524"/>
                  <a:gd name="T25" fmla="*/ 0 h 458"/>
                  <a:gd name="T26" fmla="*/ 0 w 524"/>
                  <a:gd name="T27" fmla="*/ 0 h 458"/>
                  <a:gd name="T28" fmla="*/ 0 w 524"/>
                  <a:gd name="T29" fmla="*/ 0 h 458"/>
                  <a:gd name="T30" fmla="*/ 0 w 524"/>
                  <a:gd name="T31" fmla="*/ 0 h 458"/>
                  <a:gd name="T32" fmla="*/ 0 w 524"/>
                  <a:gd name="T33" fmla="*/ 0 h 458"/>
                  <a:gd name="T34" fmla="*/ 0 w 524"/>
                  <a:gd name="T35" fmla="*/ 0 h 458"/>
                  <a:gd name="T36" fmla="*/ 0 w 524"/>
                  <a:gd name="T37" fmla="*/ 0 h 458"/>
                  <a:gd name="T38" fmla="*/ 0 w 524"/>
                  <a:gd name="T39" fmla="*/ 0 h 458"/>
                  <a:gd name="T40" fmla="*/ 0 w 524"/>
                  <a:gd name="T41" fmla="*/ 0 h 458"/>
                  <a:gd name="T42" fmla="*/ 0 w 524"/>
                  <a:gd name="T43" fmla="*/ 0 h 458"/>
                  <a:gd name="T44" fmla="*/ 0 w 524"/>
                  <a:gd name="T45" fmla="*/ 0 h 458"/>
                  <a:gd name="T46" fmla="*/ 0 w 524"/>
                  <a:gd name="T47" fmla="*/ 0 h 458"/>
                  <a:gd name="T48" fmla="*/ 0 w 524"/>
                  <a:gd name="T49" fmla="*/ 0 h 458"/>
                  <a:gd name="T50" fmla="*/ 0 w 524"/>
                  <a:gd name="T51" fmla="*/ 0 h 45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4"/>
                  <a:gd name="T79" fmla="*/ 0 h 458"/>
                  <a:gd name="T80" fmla="*/ 524 w 524"/>
                  <a:gd name="T81" fmla="*/ 458 h 45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4" h="458">
                    <a:moveTo>
                      <a:pt x="135" y="16"/>
                    </a:moveTo>
                    <a:lnTo>
                      <a:pt x="142" y="12"/>
                    </a:lnTo>
                    <a:lnTo>
                      <a:pt x="16" y="237"/>
                    </a:lnTo>
                    <a:lnTo>
                      <a:pt x="16" y="229"/>
                    </a:lnTo>
                    <a:lnTo>
                      <a:pt x="144" y="446"/>
                    </a:lnTo>
                    <a:lnTo>
                      <a:pt x="137" y="442"/>
                    </a:lnTo>
                    <a:lnTo>
                      <a:pt x="385" y="437"/>
                    </a:lnTo>
                    <a:lnTo>
                      <a:pt x="378" y="441"/>
                    </a:lnTo>
                    <a:lnTo>
                      <a:pt x="509" y="222"/>
                    </a:lnTo>
                    <a:lnTo>
                      <a:pt x="509" y="231"/>
                    </a:lnTo>
                    <a:lnTo>
                      <a:pt x="380" y="13"/>
                    </a:lnTo>
                    <a:lnTo>
                      <a:pt x="387" y="17"/>
                    </a:lnTo>
                    <a:lnTo>
                      <a:pt x="135" y="16"/>
                    </a:lnTo>
                    <a:close/>
                    <a:moveTo>
                      <a:pt x="387" y="1"/>
                    </a:moveTo>
                    <a:cubicBezTo>
                      <a:pt x="390" y="1"/>
                      <a:pt x="393" y="3"/>
                      <a:pt x="394" y="5"/>
                    </a:cubicBezTo>
                    <a:lnTo>
                      <a:pt x="522" y="222"/>
                    </a:lnTo>
                    <a:cubicBezTo>
                      <a:pt x="524" y="225"/>
                      <a:pt x="524" y="228"/>
                      <a:pt x="522" y="231"/>
                    </a:cubicBezTo>
                    <a:lnTo>
                      <a:pt x="392" y="450"/>
                    </a:lnTo>
                    <a:cubicBezTo>
                      <a:pt x="390" y="452"/>
                      <a:pt x="388" y="453"/>
                      <a:pt x="385" y="453"/>
                    </a:cubicBezTo>
                    <a:lnTo>
                      <a:pt x="137" y="458"/>
                    </a:lnTo>
                    <a:cubicBezTo>
                      <a:pt x="134" y="458"/>
                      <a:pt x="132" y="456"/>
                      <a:pt x="130" y="454"/>
                    </a:cubicBezTo>
                    <a:lnTo>
                      <a:pt x="2" y="237"/>
                    </a:lnTo>
                    <a:cubicBezTo>
                      <a:pt x="0" y="234"/>
                      <a:pt x="0" y="231"/>
                      <a:pt x="2" y="229"/>
                    </a:cubicBezTo>
                    <a:lnTo>
                      <a:pt x="128" y="5"/>
                    </a:lnTo>
                    <a:cubicBezTo>
                      <a:pt x="129" y="2"/>
                      <a:pt x="132" y="0"/>
                      <a:pt x="135" y="0"/>
                    </a:cubicBezTo>
                    <a:lnTo>
                      <a:pt x="38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7" name="Freeform 2774"/>
              <p:cNvSpPr>
                <a:spLocks/>
              </p:cNvSpPr>
              <p:nvPr/>
            </p:nvSpPr>
            <p:spPr bwMode="auto">
              <a:xfrm>
                <a:off x="1833" y="2630"/>
                <a:ext cx="77" cy="74"/>
              </a:xfrm>
              <a:custGeom>
                <a:avLst/>
                <a:gdLst>
                  <a:gd name="T0" fmla="*/ 19 w 77"/>
                  <a:gd name="T1" fmla="*/ 0 h 74"/>
                  <a:gd name="T2" fmla="*/ 0 w 77"/>
                  <a:gd name="T3" fmla="*/ 38 h 74"/>
                  <a:gd name="T4" fmla="*/ 19 w 77"/>
                  <a:gd name="T5" fmla="*/ 74 h 74"/>
                  <a:gd name="T6" fmla="*/ 59 w 77"/>
                  <a:gd name="T7" fmla="*/ 74 h 74"/>
                  <a:gd name="T8" fmla="*/ 77 w 77"/>
                  <a:gd name="T9" fmla="*/ 36 h 74"/>
                  <a:gd name="T10" fmla="*/ 57 w 77"/>
                  <a:gd name="T11" fmla="*/ 0 h 74"/>
                  <a:gd name="T12" fmla="*/ 19 w 77"/>
                  <a:gd name="T13" fmla="*/ 0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19" y="0"/>
                    </a:moveTo>
                    <a:lnTo>
                      <a:pt x="0" y="38"/>
                    </a:lnTo>
                    <a:lnTo>
                      <a:pt x="19" y="74"/>
                    </a:lnTo>
                    <a:lnTo>
                      <a:pt x="59" y="74"/>
                    </a:lnTo>
                    <a:lnTo>
                      <a:pt x="77" y="36"/>
                    </a:lnTo>
                    <a:lnTo>
                      <a:pt x="57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8" name="Freeform 2775"/>
              <p:cNvSpPr>
                <a:spLocks/>
              </p:cNvSpPr>
              <p:nvPr/>
            </p:nvSpPr>
            <p:spPr bwMode="auto">
              <a:xfrm>
                <a:off x="1833" y="2630"/>
                <a:ext cx="77" cy="74"/>
              </a:xfrm>
              <a:custGeom>
                <a:avLst/>
                <a:gdLst>
                  <a:gd name="T0" fmla="*/ 19 w 77"/>
                  <a:gd name="T1" fmla="*/ 0 h 74"/>
                  <a:gd name="T2" fmla="*/ 0 w 77"/>
                  <a:gd name="T3" fmla="*/ 38 h 74"/>
                  <a:gd name="T4" fmla="*/ 19 w 77"/>
                  <a:gd name="T5" fmla="*/ 74 h 74"/>
                  <a:gd name="T6" fmla="*/ 59 w 77"/>
                  <a:gd name="T7" fmla="*/ 74 h 74"/>
                  <a:gd name="T8" fmla="*/ 77 w 77"/>
                  <a:gd name="T9" fmla="*/ 36 h 74"/>
                  <a:gd name="T10" fmla="*/ 57 w 77"/>
                  <a:gd name="T11" fmla="*/ 0 h 74"/>
                  <a:gd name="T12" fmla="*/ 19 w 77"/>
                  <a:gd name="T13" fmla="*/ 0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19" y="0"/>
                    </a:moveTo>
                    <a:lnTo>
                      <a:pt x="0" y="38"/>
                    </a:lnTo>
                    <a:lnTo>
                      <a:pt x="19" y="74"/>
                    </a:lnTo>
                    <a:lnTo>
                      <a:pt x="59" y="74"/>
                    </a:lnTo>
                    <a:lnTo>
                      <a:pt x="77" y="36"/>
                    </a:lnTo>
                    <a:lnTo>
                      <a:pt x="57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9" name="Freeform 2776"/>
              <p:cNvSpPr>
                <a:spLocks noEditPoints="1"/>
              </p:cNvSpPr>
              <p:nvPr/>
            </p:nvSpPr>
            <p:spPr bwMode="auto">
              <a:xfrm>
                <a:off x="1831" y="2628"/>
                <a:ext cx="80" cy="78"/>
              </a:xfrm>
              <a:custGeom>
                <a:avLst/>
                <a:gdLst>
                  <a:gd name="T0" fmla="*/ 0 w 523"/>
                  <a:gd name="T1" fmla="*/ 0 h 457"/>
                  <a:gd name="T2" fmla="*/ 0 w 523"/>
                  <a:gd name="T3" fmla="*/ 0 h 457"/>
                  <a:gd name="T4" fmla="*/ 0 w 523"/>
                  <a:gd name="T5" fmla="*/ 0 h 457"/>
                  <a:gd name="T6" fmla="*/ 0 w 523"/>
                  <a:gd name="T7" fmla="*/ 0 h 457"/>
                  <a:gd name="T8" fmla="*/ 0 w 523"/>
                  <a:gd name="T9" fmla="*/ 0 h 457"/>
                  <a:gd name="T10" fmla="*/ 0 w 523"/>
                  <a:gd name="T11" fmla="*/ 0 h 457"/>
                  <a:gd name="T12" fmla="*/ 0 w 523"/>
                  <a:gd name="T13" fmla="*/ 0 h 457"/>
                  <a:gd name="T14" fmla="*/ 0 w 523"/>
                  <a:gd name="T15" fmla="*/ 0 h 457"/>
                  <a:gd name="T16" fmla="*/ 0 w 523"/>
                  <a:gd name="T17" fmla="*/ 0 h 457"/>
                  <a:gd name="T18" fmla="*/ 0 w 523"/>
                  <a:gd name="T19" fmla="*/ 0 h 457"/>
                  <a:gd name="T20" fmla="*/ 0 w 523"/>
                  <a:gd name="T21" fmla="*/ 0 h 457"/>
                  <a:gd name="T22" fmla="*/ 0 w 523"/>
                  <a:gd name="T23" fmla="*/ 0 h 457"/>
                  <a:gd name="T24" fmla="*/ 0 w 523"/>
                  <a:gd name="T25" fmla="*/ 0 h 457"/>
                  <a:gd name="T26" fmla="*/ 0 w 523"/>
                  <a:gd name="T27" fmla="*/ 0 h 457"/>
                  <a:gd name="T28" fmla="*/ 0 w 523"/>
                  <a:gd name="T29" fmla="*/ 0 h 457"/>
                  <a:gd name="T30" fmla="*/ 0 w 523"/>
                  <a:gd name="T31" fmla="*/ 0 h 457"/>
                  <a:gd name="T32" fmla="*/ 0 w 523"/>
                  <a:gd name="T33" fmla="*/ 0 h 457"/>
                  <a:gd name="T34" fmla="*/ 0 w 523"/>
                  <a:gd name="T35" fmla="*/ 0 h 457"/>
                  <a:gd name="T36" fmla="*/ 0 w 523"/>
                  <a:gd name="T37" fmla="*/ 0 h 457"/>
                  <a:gd name="T38" fmla="*/ 0 w 523"/>
                  <a:gd name="T39" fmla="*/ 0 h 457"/>
                  <a:gd name="T40" fmla="*/ 0 w 523"/>
                  <a:gd name="T41" fmla="*/ 0 h 457"/>
                  <a:gd name="T42" fmla="*/ 0 w 523"/>
                  <a:gd name="T43" fmla="*/ 0 h 457"/>
                  <a:gd name="T44" fmla="*/ 0 w 523"/>
                  <a:gd name="T45" fmla="*/ 0 h 457"/>
                  <a:gd name="T46" fmla="*/ 0 w 523"/>
                  <a:gd name="T47" fmla="*/ 0 h 457"/>
                  <a:gd name="T48" fmla="*/ 0 w 523"/>
                  <a:gd name="T49" fmla="*/ 0 h 457"/>
                  <a:gd name="T50" fmla="*/ 0 w 523"/>
                  <a:gd name="T51" fmla="*/ 0 h 4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3"/>
                  <a:gd name="T79" fmla="*/ 0 h 457"/>
                  <a:gd name="T80" fmla="*/ 523 w 523"/>
                  <a:gd name="T81" fmla="*/ 457 h 4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3" h="457">
                    <a:moveTo>
                      <a:pt x="135" y="16"/>
                    </a:moveTo>
                    <a:lnTo>
                      <a:pt x="142" y="12"/>
                    </a:lnTo>
                    <a:lnTo>
                      <a:pt x="16" y="236"/>
                    </a:lnTo>
                    <a:lnTo>
                      <a:pt x="16" y="228"/>
                    </a:lnTo>
                    <a:lnTo>
                      <a:pt x="144" y="445"/>
                    </a:lnTo>
                    <a:lnTo>
                      <a:pt x="137" y="441"/>
                    </a:lnTo>
                    <a:lnTo>
                      <a:pt x="394" y="439"/>
                    </a:lnTo>
                    <a:lnTo>
                      <a:pt x="387" y="443"/>
                    </a:lnTo>
                    <a:lnTo>
                      <a:pt x="507" y="223"/>
                    </a:lnTo>
                    <a:lnTo>
                      <a:pt x="508" y="231"/>
                    </a:lnTo>
                    <a:lnTo>
                      <a:pt x="379" y="13"/>
                    </a:lnTo>
                    <a:lnTo>
                      <a:pt x="386" y="17"/>
                    </a:lnTo>
                    <a:lnTo>
                      <a:pt x="135" y="16"/>
                    </a:lnTo>
                    <a:close/>
                    <a:moveTo>
                      <a:pt x="386" y="1"/>
                    </a:moveTo>
                    <a:cubicBezTo>
                      <a:pt x="389" y="1"/>
                      <a:pt x="392" y="3"/>
                      <a:pt x="393" y="5"/>
                    </a:cubicBezTo>
                    <a:lnTo>
                      <a:pt x="521" y="222"/>
                    </a:lnTo>
                    <a:cubicBezTo>
                      <a:pt x="523" y="225"/>
                      <a:pt x="523" y="228"/>
                      <a:pt x="522" y="230"/>
                    </a:cubicBezTo>
                    <a:lnTo>
                      <a:pt x="401" y="451"/>
                    </a:lnTo>
                    <a:cubicBezTo>
                      <a:pt x="400" y="454"/>
                      <a:pt x="397" y="455"/>
                      <a:pt x="394" y="455"/>
                    </a:cubicBezTo>
                    <a:lnTo>
                      <a:pt x="137" y="457"/>
                    </a:lnTo>
                    <a:cubicBezTo>
                      <a:pt x="134" y="457"/>
                      <a:pt x="132" y="456"/>
                      <a:pt x="130" y="453"/>
                    </a:cubicBezTo>
                    <a:lnTo>
                      <a:pt x="2" y="236"/>
                    </a:lnTo>
                    <a:cubicBezTo>
                      <a:pt x="0" y="234"/>
                      <a:pt x="0" y="231"/>
                      <a:pt x="2" y="228"/>
                    </a:cubicBezTo>
                    <a:lnTo>
                      <a:pt x="128" y="4"/>
                    </a:lnTo>
                    <a:cubicBezTo>
                      <a:pt x="129" y="1"/>
                      <a:pt x="132" y="0"/>
                      <a:pt x="135" y="0"/>
                    </a:cubicBezTo>
                    <a:lnTo>
                      <a:pt x="386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0" name="Freeform 2777"/>
              <p:cNvSpPr>
                <a:spLocks/>
              </p:cNvSpPr>
              <p:nvPr/>
            </p:nvSpPr>
            <p:spPr bwMode="auto">
              <a:xfrm>
                <a:off x="1523" y="2516"/>
                <a:ext cx="78" cy="75"/>
              </a:xfrm>
              <a:custGeom>
                <a:avLst/>
                <a:gdLst>
                  <a:gd name="T0" fmla="*/ 20 w 78"/>
                  <a:gd name="T1" fmla="*/ 1 h 75"/>
                  <a:gd name="T2" fmla="*/ 0 w 78"/>
                  <a:gd name="T3" fmla="*/ 37 h 75"/>
                  <a:gd name="T4" fmla="*/ 20 w 78"/>
                  <a:gd name="T5" fmla="*/ 75 h 75"/>
                  <a:gd name="T6" fmla="*/ 59 w 78"/>
                  <a:gd name="T7" fmla="*/ 74 h 75"/>
                  <a:gd name="T8" fmla="*/ 78 w 78"/>
                  <a:gd name="T9" fmla="*/ 37 h 75"/>
                  <a:gd name="T10" fmla="*/ 58 w 78"/>
                  <a:gd name="T11" fmla="*/ 0 h 75"/>
                  <a:gd name="T12" fmla="*/ 20 w 78"/>
                  <a:gd name="T13" fmla="*/ 1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5"/>
                  <a:gd name="T23" fmla="*/ 78 w 78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5">
                    <a:moveTo>
                      <a:pt x="20" y="1"/>
                    </a:moveTo>
                    <a:lnTo>
                      <a:pt x="0" y="37"/>
                    </a:lnTo>
                    <a:lnTo>
                      <a:pt x="20" y="75"/>
                    </a:lnTo>
                    <a:lnTo>
                      <a:pt x="59" y="74"/>
                    </a:lnTo>
                    <a:lnTo>
                      <a:pt x="78" y="37"/>
                    </a:lnTo>
                    <a:lnTo>
                      <a:pt x="58" y="0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1" name="Freeform 2778"/>
              <p:cNvSpPr>
                <a:spLocks/>
              </p:cNvSpPr>
              <p:nvPr/>
            </p:nvSpPr>
            <p:spPr bwMode="auto">
              <a:xfrm>
                <a:off x="1523" y="2516"/>
                <a:ext cx="78" cy="75"/>
              </a:xfrm>
              <a:custGeom>
                <a:avLst/>
                <a:gdLst>
                  <a:gd name="T0" fmla="*/ 20 w 78"/>
                  <a:gd name="T1" fmla="*/ 1 h 75"/>
                  <a:gd name="T2" fmla="*/ 0 w 78"/>
                  <a:gd name="T3" fmla="*/ 37 h 75"/>
                  <a:gd name="T4" fmla="*/ 20 w 78"/>
                  <a:gd name="T5" fmla="*/ 75 h 75"/>
                  <a:gd name="T6" fmla="*/ 59 w 78"/>
                  <a:gd name="T7" fmla="*/ 74 h 75"/>
                  <a:gd name="T8" fmla="*/ 78 w 78"/>
                  <a:gd name="T9" fmla="*/ 37 h 75"/>
                  <a:gd name="T10" fmla="*/ 58 w 78"/>
                  <a:gd name="T11" fmla="*/ 0 h 75"/>
                  <a:gd name="T12" fmla="*/ 20 w 78"/>
                  <a:gd name="T13" fmla="*/ 1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5"/>
                  <a:gd name="T23" fmla="*/ 78 w 78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5">
                    <a:moveTo>
                      <a:pt x="20" y="1"/>
                    </a:moveTo>
                    <a:lnTo>
                      <a:pt x="0" y="37"/>
                    </a:lnTo>
                    <a:lnTo>
                      <a:pt x="20" y="75"/>
                    </a:lnTo>
                    <a:lnTo>
                      <a:pt x="59" y="74"/>
                    </a:lnTo>
                    <a:lnTo>
                      <a:pt x="78" y="37"/>
                    </a:lnTo>
                    <a:lnTo>
                      <a:pt x="58" y="0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2" name="Freeform 2779"/>
              <p:cNvSpPr>
                <a:spLocks noEditPoints="1"/>
              </p:cNvSpPr>
              <p:nvPr/>
            </p:nvSpPr>
            <p:spPr bwMode="auto">
              <a:xfrm>
                <a:off x="1522" y="2514"/>
                <a:ext cx="80" cy="79"/>
              </a:xfrm>
              <a:custGeom>
                <a:avLst/>
                <a:gdLst>
                  <a:gd name="T0" fmla="*/ 0 w 527"/>
                  <a:gd name="T1" fmla="*/ 0 h 463"/>
                  <a:gd name="T2" fmla="*/ 0 w 527"/>
                  <a:gd name="T3" fmla="*/ 0 h 463"/>
                  <a:gd name="T4" fmla="*/ 0 w 527"/>
                  <a:gd name="T5" fmla="*/ 0 h 463"/>
                  <a:gd name="T6" fmla="*/ 0 w 527"/>
                  <a:gd name="T7" fmla="*/ 0 h 463"/>
                  <a:gd name="T8" fmla="*/ 0 w 527"/>
                  <a:gd name="T9" fmla="*/ 0 h 463"/>
                  <a:gd name="T10" fmla="*/ 0 w 527"/>
                  <a:gd name="T11" fmla="*/ 0 h 463"/>
                  <a:gd name="T12" fmla="*/ 0 w 527"/>
                  <a:gd name="T13" fmla="*/ 0 h 463"/>
                  <a:gd name="T14" fmla="*/ 0 w 527"/>
                  <a:gd name="T15" fmla="*/ 0 h 463"/>
                  <a:gd name="T16" fmla="*/ 0 w 527"/>
                  <a:gd name="T17" fmla="*/ 0 h 463"/>
                  <a:gd name="T18" fmla="*/ 0 w 527"/>
                  <a:gd name="T19" fmla="*/ 0 h 463"/>
                  <a:gd name="T20" fmla="*/ 0 w 527"/>
                  <a:gd name="T21" fmla="*/ 0 h 463"/>
                  <a:gd name="T22" fmla="*/ 0 w 527"/>
                  <a:gd name="T23" fmla="*/ 0 h 463"/>
                  <a:gd name="T24" fmla="*/ 0 w 527"/>
                  <a:gd name="T25" fmla="*/ 0 h 463"/>
                  <a:gd name="T26" fmla="*/ 0 w 527"/>
                  <a:gd name="T27" fmla="*/ 0 h 463"/>
                  <a:gd name="T28" fmla="*/ 0 w 527"/>
                  <a:gd name="T29" fmla="*/ 0 h 463"/>
                  <a:gd name="T30" fmla="*/ 0 w 527"/>
                  <a:gd name="T31" fmla="*/ 0 h 463"/>
                  <a:gd name="T32" fmla="*/ 0 w 527"/>
                  <a:gd name="T33" fmla="*/ 0 h 463"/>
                  <a:gd name="T34" fmla="*/ 0 w 527"/>
                  <a:gd name="T35" fmla="*/ 0 h 463"/>
                  <a:gd name="T36" fmla="*/ 0 w 527"/>
                  <a:gd name="T37" fmla="*/ 0 h 463"/>
                  <a:gd name="T38" fmla="*/ 0 w 527"/>
                  <a:gd name="T39" fmla="*/ 0 h 463"/>
                  <a:gd name="T40" fmla="*/ 0 w 527"/>
                  <a:gd name="T41" fmla="*/ 0 h 463"/>
                  <a:gd name="T42" fmla="*/ 0 w 527"/>
                  <a:gd name="T43" fmla="*/ 0 h 463"/>
                  <a:gd name="T44" fmla="*/ 0 w 527"/>
                  <a:gd name="T45" fmla="*/ 0 h 463"/>
                  <a:gd name="T46" fmla="*/ 0 w 527"/>
                  <a:gd name="T47" fmla="*/ 0 h 463"/>
                  <a:gd name="T48" fmla="*/ 0 w 527"/>
                  <a:gd name="T49" fmla="*/ 0 h 463"/>
                  <a:gd name="T50" fmla="*/ 0 w 527"/>
                  <a:gd name="T51" fmla="*/ 0 h 46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7"/>
                  <a:gd name="T79" fmla="*/ 0 h 463"/>
                  <a:gd name="T80" fmla="*/ 527 w 527"/>
                  <a:gd name="T81" fmla="*/ 463 h 46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7" h="463">
                    <a:moveTo>
                      <a:pt x="138" y="21"/>
                    </a:moveTo>
                    <a:lnTo>
                      <a:pt x="145" y="17"/>
                    </a:lnTo>
                    <a:lnTo>
                      <a:pt x="15" y="236"/>
                    </a:lnTo>
                    <a:lnTo>
                      <a:pt x="15" y="227"/>
                    </a:lnTo>
                    <a:lnTo>
                      <a:pt x="147" y="450"/>
                    </a:lnTo>
                    <a:lnTo>
                      <a:pt x="140" y="447"/>
                    </a:lnTo>
                    <a:lnTo>
                      <a:pt x="394" y="438"/>
                    </a:lnTo>
                    <a:lnTo>
                      <a:pt x="387" y="442"/>
                    </a:lnTo>
                    <a:lnTo>
                      <a:pt x="512" y="227"/>
                    </a:lnTo>
                    <a:lnTo>
                      <a:pt x="512" y="235"/>
                    </a:lnTo>
                    <a:lnTo>
                      <a:pt x="380" y="12"/>
                    </a:lnTo>
                    <a:lnTo>
                      <a:pt x="387" y="16"/>
                    </a:lnTo>
                    <a:lnTo>
                      <a:pt x="138" y="21"/>
                    </a:lnTo>
                    <a:close/>
                    <a:moveTo>
                      <a:pt x="387" y="0"/>
                    </a:moveTo>
                    <a:cubicBezTo>
                      <a:pt x="389" y="0"/>
                      <a:pt x="392" y="1"/>
                      <a:pt x="394" y="4"/>
                    </a:cubicBezTo>
                    <a:lnTo>
                      <a:pt x="525" y="227"/>
                    </a:lnTo>
                    <a:cubicBezTo>
                      <a:pt x="527" y="229"/>
                      <a:pt x="527" y="233"/>
                      <a:pt x="525" y="235"/>
                    </a:cubicBezTo>
                    <a:lnTo>
                      <a:pt x="401" y="450"/>
                    </a:lnTo>
                    <a:cubicBezTo>
                      <a:pt x="400" y="453"/>
                      <a:pt x="397" y="454"/>
                      <a:pt x="394" y="454"/>
                    </a:cubicBezTo>
                    <a:lnTo>
                      <a:pt x="140" y="463"/>
                    </a:lnTo>
                    <a:cubicBezTo>
                      <a:pt x="137" y="463"/>
                      <a:pt x="135" y="461"/>
                      <a:pt x="133" y="459"/>
                    </a:cubicBezTo>
                    <a:lnTo>
                      <a:pt x="1" y="236"/>
                    </a:lnTo>
                    <a:cubicBezTo>
                      <a:pt x="0" y="233"/>
                      <a:pt x="0" y="230"/>
                      <a:pt x="1" y="227"/>
                    </a:cubicBezTo>
                    <a:lnTo>
                      <a:pt x="131" y="9"/>
                    </a:lnTo>
                    <a:cubicBezTo>
                      <a:pt x="132" y="7"/>
                      <a:pt x="135" y="5"/>
                      <a:pt x="138" y="5"/>
                    </a:cubicBezTo>
                    <a:lnTo>
                      <a:pt x="38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3" name="Freeform 2780"/>
              <p:cNvSpPr>
                <a:spLocks/>
              </p:cNvSpPr>
              <p:nvPr/>
            </p:nvSpPr>
            <p:spPr bwMode="auto">
              <a:xfrm>
                <a:off x="1710" y="2628"/>
                <a:ext cx="77" cy="75"/>
              </a:xfrm>
              <a:custGeom>
                <a:avLst/>
                <a:gdLst>
                  <a:gd name="T0" fmla="*/ 18 w 77"/>
                  <a:gd name="T1" fmla="*/ 2 h 75"/>
                  <a:gd name="T2" fmla="*/ 0 w 77"/>
                  <a:gd name="T3" fmla="*/ 38 h 75"/>
                  <a:gd name="T4" fmla="*/ 19 w 77"/>
                  <a:gd name="T5" fmla="*/ 75 h 75"/>
                  <a:gd name="T6" fmla="*/ 58 w 77"/>
                  <a:gd name="T7" fmla="*/ 75 h 75"/>
                  <a:gd name="T8" fmla="*/ 77 w 77"/>
                  <a:gd name="T9" fmla="*/ 37 h 75"/>
                  <a:gd name="T10" fmla="*/ 57 w 77"/>
                  <a:gd name="T11" fmla="*/ 0 h 75"/>
                  <a:gd name="T12" fmla="*/ 18 w 77"/>
                  <a:gd name="T13" fmla="*/ 2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18" y="2"/>
                    </a:moveTo>
                    <a:lnTo>
                      <a:pt x="0" y="38"/>
                    </a:lnTo>
                    <a:lnTo>
                      <a:pt x="19" y="75"/>
                    </a:lnTo>
                    <a:lnTo>
                      <a:pt x="58" y="75"/>
                    </a:lnTo>
                    <a:lnTo>
                      <a:pt x="77" y="37"/>
                    </a:lnTo>
                    <a:lnTo>
                      <a:pt x="57" y="0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4" name="Freeform 2781"/>
              <p:cNvSpPr>
                <a:spLocks/>
              </p:cNvSpPr>
              <p:nvPr/>
            </p:nvSpPr>
            <p:spPr bwMode="auto">
              <a:xfrm>
                <a:off x="1710" y="2628"/>
                <a:ext cx="77" cy="75"/>
              </a:xfrm>
              <a:custGeom>
                <a:avLst/>
                <a:gdLst>
                  <a:gd name="T0" fmla="*/ 18 w 77"/>
                  <a:gd name="T1" fmla="*/ 2 h 75"/>
                  <a:gd name="T2" fmla="*/ 0 w 77"/>
                  <a:gd name="T3" fmla="*/ 38 h 75"/>
                  <a:gd name="T4" fmla="*/ 19 w 77"/>
                  <a:gd name="T5" fmla="*/ 75 h 75"/>
                  <a:gd name="T6" fmla="*/ 58 w 77"/>
                  <a:gd name="T7" fmla="*/ 75 h 75"/>
                  <a:gd name="T8" fmla="*/ 77 w 77"/>
                  <a:gd name="T9" fmla="*/ 37 h 75"/>
                  <a:gd name="T10" fmla="*/ 57 w 77"/>
                  <a:gd name="T11" fmla="*/ 0 h 75"/>
                  <a:gd name="T12" fmla="*/ 18 w 77"/>
                  <a:gd name="T13" fmla="*/ 2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18" y="2"/>
                    </a:moveTo>
                    <a:lnTo>
                      <a:pt x="0" y="38"/>
                    </a:lnTo>
                    <a:lnTo>
                      <a:pt x="19" y="75"/>
                    </a:lnTo>
                    <a:lnTo>
                      <a:pt x="58" y="75"/>
                    </a:lnTo>
                    <a:lnTo>
                      <a:pt x="77" y="37"/>
                    </a:lnTo>
                    <a:lnTo>
                      <a:pt x="57" y="0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5" name="Freeform 2782"/>
              <p:cNvSpPr>
                <a:spLocks noEditPoints="1"/>
              </p:cNvSpPr>
              <p:nvPr/>
            </p:nvSpPr>
            <p:spPr bwMode="auto">
              <a:xfrm>
                <a:off x="1708" y="2627"/>
                <a:ext cx="80" cy="78"/>
              </a:xfrm>
              <a:custGeom>
                <a:avLst/>
                <a:gdLst>
                  <a:gd name="T0" fmla="*/ 0 w 523"/>
                  <a:gd name="T1" fmla="*/ 0 h 459"/>
                  <a:gd name="T2" fmla="*/ 0 w 523"/>
                  <a:gd name="T3" fmla="*/ 0 h 459"/>
                  <a:gd name="T4" fmla="*/ 0 w 523"/>
                  <a:gd name="T5" fmla="*/ 0 h 459"/>
                  <a:gd name="T6" fmla="*/ 0 w 523"/>
                  <a:gd name="T7" fmla="*/ 0 h 459"/>
                  <a:gd name="T8" fmla="*/ 0 w 523"/>
                  <a:gd name="T9" fmla="*/ 0 h 459"/>
                  <a:gd name="T10" fmla="*/ 0 w 523"/>
                  <a:gd name="T11" fmla="*/ 0 h 459"/>
                  <a:gd name="T12" fmla="*/ 0 w 523"/>
                  <a:gd name="T13" fmla="*/ 0 h 459"/>
                  <a:gd name="T14" fmla="*/ 0 w 523"/>
                  <a:gd name="T15" fmla="*/ 0 h 459"/>
                  <a:gd name="T16" fmla="*/ 0 w 523"/>
                  <a:gd name="T17" fmla="*/ 0 h 459"/>
                  <a:gd name="T18" fmla="*/ 0 w 523"/>
                  <a:gd name="T19" fmla="*/ 0 h 459"/>
                  <a:gd name="T20" fmla="*/ 0 w 523"/>
                  <a:gd name="T21" fmla="*/ 0 h 459"/>
                  <a:gd name="T22" fmla="*/ 0 w 523"/>
                  <a:gd name="T23" fmla="*/ 0 h 459"/>
                  <a:gd name="T24" fmla="*/ 0 w 523"/>
                  <a:gd name="T25" fmla="*/ 0 h 459"/>
                  <a:gd name="T26" fmla="*/ 0 w 523"/>
                  <a:gd name="T27" fmla="*/ 0 h 459"/>
                  <a:gd name="T28" fmla="*/ 0 w 523"/>
                  <a:gd name="T29" fmla="*/ 0 h 459"/>
                  <a:gd name="T30" fmla="*/ 0 w 523"/>
                  <a:gd name="T31" fmla="*/ 0 h 459"/>
                  <a:gd name="T32" fmla="*/ 0 w 523"/>
                  <a:gd name="T33" fmla="*/ 0 h 459"/>
                  <a:gd name="T34" fmla="*/ 0 w 523"/>
                  <a:gd name="T35" fmla="*/ 0 h 459"/>
                  <a:gd name="T36" fmla="*/ 0 w 523"/>
                  <a:gd name="T37" fmla="*/ 0 h 459"/>
                  <a:gd name="T38" fmla="*/ 0 w 523"/>
                  <a:gd name="T39" fmla="*/ 0 h 459"/>
                  <a:gd name="T40" fmla="*/ 0 w 523"/>
                  <a:gd name="T41" fmla="*/ 0 h 459"/>
                  <a:gd name="T42" fmla="*/ 0 w 523"/>
                  <a:gd name="T43" fmla="*/ 0 h 459"/>
                  <a:gd name="T44" fmla="*/ 0 w 523"/>
                  <a:gd name="T45" fmla="*/ 0 h 459"/>
                  <a:gd name="T46" fmla="*/ 0 w 523"/>
                  <a:gd name="T47" fmla="*/ 0 h 459"/>
                  <a:gd name="T48" fmla="*/ 0 w 523"/>
                  <a:gd name="T49" fmla="*/ 0 h 459"/>
                  <a:gd name="T50" fmla="*/ 0 w 523"/>
                  <a:gd name="T51" fmla="*/ 0 h 45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3"/>
                  <a:gd name="T79" fmla="*/ 0 h 459"/>
                  <a:gd name="T80" fmla="*/ 523 w 523"/>
                  <a:gd name="T81" fmla="*/ 459 h 45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3" h="459">
                    <a:moveTo>
                      <a:pt x="132" y="24"/>
                    </a:moveTo>
                    <a:lnTo>
                      <a:pt x="138" y="20"/>
                    </a:lnTo>
                    <a:lnTo>
                      <a:pt x="15" y="235"/>
                    </a:lnTo>
                    <a:lnTo>
                      <a:pt x="15" y="227"/>
                    </a:lnTo>
                    <a:lnTo>
                      <a:pt x="143" y="444"/>
                    </a:lnTo>
                    <a:lnTo>
                      <a:pt x="136" y="440"/>
                    </a:lnTo>
                    <a:lnTo>
                      <a:pt x="388" y="443"/>
                    </a:lnTo>
                    <a:lnTo>
                      <a:pt x="381" y="447"/>
                    </a:lnTo>
                    <a:lnTo>
                      <a:pt x="507" y="221"/>
                    </a:lnTo>
                    <a:lnTo>
                      <a:pt x="508" y="229"/>
                    </a:lnTo>
                    <a:lnTo>
                      <a:pt x="379" y="12"/>
                    </a:lnTo>
                    <a:lnTo>
                      <a:pt x="386" y="16"/>
                    </a:lnTo>
                    <a:lnTo>
                      <a:pt x="132" y="24"/>
                    </a:lnTo>
                    <a:close/>
                    <a:moveTo>
                      <a:pt x="386" y="0"/>
                    </a:moveTo>
                    <a:cubicBezTo>
                      <a:pt x="389" y="0"/>
                      <a:pt x="392" y="1"/>
                      <a:pt x="393" y="4"/>
                    </a:cubicBezTo>
                    <a:lnTo>
                      <a:pt x="521" y="221"/>
                    </a:lnTo>
                    <a:cubicBezTo>
                      <a:pt x="523" y="223"/>
                      <a:pt x="523" y="226"/>
                      <a:pt x="521" y="229"/>
                    </a:cubicBezTo>
                    <a:lnTo>
                      <a:pt x="395" y="455"/>
                    </a:lnTo>
                    <a:cubicBezTo>
                      <a:pt x="394" y="457"/>
                      <a:pt x="391" y="459"/>
                      <a:pt x="388" y="459"/>
                    </a:cubicBezTo>
                    <a:lnTo>
                      <a:pt x="136" y="456"/>
                    </a:lnTo>
                    <a:cubicBezTo>
                      <a:pt x="133" y="456"/>
                      <a:pt x="131" y="455"/>
                      <a:pt x="129" y="453"/>
                    </a:cubicBezTo>
                    <a:lnTo>
                      <a:pt x="1" y="235"/>
                    </a:lnTo>
                    <a:cubicBezTo>
                      <a:pt x="0" y="233"/>
                      <a:pt x="0" y="230"/>
                      <a:pt x="1" y="227"/>
                    </a:cubicBezTo>
                    <a:lnTo>
                      <a:pt x="125" y="12"/>
                    </a:lnTo>
                    <a:cubicBezTo>
                      <a:pt x="126" y="10"/>
                      <a:pt x="128" y="8"/>
                      <a:pt x="131" y="8"/>
                    </a:cubicBezTo>
                    <a:lnTo>
                      <a:pt x="38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6" name="Freeform 2783"/>
              <p:cNvSpPr>
                <a:spLocks/>
              </p:cNvSpPr>
              <p:nvPr/>
            </p:nvSpPr>
            <p:spPr bwMode="auto">
              <a:xfrm>
                <a:off x="1771" y="2512"/>
                <a:ext cx="76" cy="76"/>
              </a:xfrm>
              <a:custGeom>
                <a:avLst/>
                <a:gdLst>
                  <a:gd name="T0" fmla="*/ 18 w 76"/>
                  <a:gd name="T1" fmla="*/ 2 h 76"/>
                  <a:gd name="T2" fmla="*/ 0 w 76"/>
                  <a:gd name="T3" fmla="*/ 39 h 76"/>
                  <a:gd name="T4" fmla="*/ 19 w 76"/>
                  <a:gd name="T5" fmla="*/ 76 h 76"/>
                  <a:gd name="T6" fmla="*/ 57 w 76"/>
                  <a:gd name="T7" fmla="*/ 75 h 76"/>
                  <a:gd name="T8" fmla="*/ 76 w 76"/>
                  <a:gd name="T9" fmla="*/ 37 h 76"/>
                  <a:gd name="T10" fmla="*/ 57 w 76"/>
                  <a:gd name="T11" fmla="*/ 0 h 76"/>
                  <a:gd name="T12" fmla="*/ 18 w 76"/>
                  <a:gd name="T13" fmla="*/ 2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6"/>
                  <a:gd name="T23" fmla="*/ 76 w 76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6">
                    <a:moveTo>
                      <a:pt x="18" y="2"/>
                    </a:moveTo>
                    <a:lnTo>
                      <a:pt x="0" y="39"/>
                    </a:lnTo>
                    <a:lnTo>
                      <a:pt x="19" y="76"/>
                    </a:lnTo>
                    <a:lnTo>
                      <a:pt x="57" y="75"/>
                    </a:lnTo>
                    <a:lnTo>
                      <a:pt x="76" y="37"/>
                    </a:lnTo>
                    <a:lnTo>
                      <a:pt x="57" y="0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7" name="Freeform 2784"/>
              <p:cNvSpPr>
                <a:spLocks/>
              </p:cNvSpPr>
              <p:nvPr/>
            </p:nvSpPr>
            <p:spPr bwMode="auto">
              <a:xfrm>
                <a:off x="1771" y="2512"/>
                <a:ext cx="76" cy="76"/>
              </a:xfrm>
              <a:custGeom>
                <a:avLst/>
                <a:gdLst>
                  <a:gd name="T0" fmla="*/ 18 w 76"/>
                  <a:gd name="T1" fmla="*/ 2 h 76"/>
                  <a:gd name="T2" fmla="*/ 0 w 76"/>
                  <a:gd name="T3" fmla="*/ 39 h 76"/>
                  <a:gd name="T4" fmla="*/ 19 w 76"/>
                  <a:gd name="T5" fmla="*/ 76 h 76"/>
                  <a:gd name="T6" fmla="*/ 57 w 76"/>
                  <a:gd name="T7" fmla="*/ 75 h 76"/>
                  <a:gd name="T8" fmla="*/ 76 w 76"/>
                  <a:gd name="T9" fmla="*/ 37 h 76"/>
                  <a:gd name="T10" fmla="*/ 57 w 76"/>
                  <a:gd name="T11" fmla="*/ 0 h 76"/>
                  <a:gd name="T12" fmla="*/ 18 w 76"/>
                  <a:gd name="T13" fmla="*/ 2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6"/>
                  <a:gd name="T23" fmla="*/ 76 w 76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6">
                    <a:moveTo>
                      <a:pt x="18" y="2"/>
                    </a:moveTo>
                    <a:lnTo>
                      <a:pt x="0" y="39"/>
                    </a:lnTo>
                    <a:lnTo>
                      <a:pt x="19" y="76"/>
                    </a:lnTo>
                    <a:lnTo>
                      <a:pt x="57" y="75"/>
                    </a:lnTo>
                    <a:lnTo>
                      <a:pt x="76" y="37"/>
                    </a:lnTo>
                    <a:lnTo>
                      <a:pt x="57" y="0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8" name="Freeform 2785"/>
              <p:cNvSpPr>
                <a:spLocks noEditPoints="1"/>
              </p:cNvSpPr>
              <p:nvPr/>
            </p:nvSpPr>
            <p:spPr bwMode="auto">
              <a:xfrm>
                <a:off x="1770" y="2511"/>
                <a:ext cx="79" cy="78"/>
              </a:xfrm>
              <a:custGeom>
                <a:avLst/>
                <a:gdLst>
                  <a:gd name="T0" fmla="*/ 0 w 519"/>
                  <a:gd name="T1" fmla="*/ 0 h 463"/>
                  <a:gd name="T2" fmla="*/ 0 w 519"/>
                  <a:gd name="T3" fmla="*/ 0 h 463"/>
                  <a:gd name="T4" fmla="*/ 0 w 519"/>
                  <a:gd name="T5" fmla="*/ 0 h 463"/>
                  <a:gd name="T6" fmla="*/ 0 w 519"/>
                  <a:gd name="T7" fmla="*/ 0 h 463"/>
                  <a:gd name="T8" fmla="*/ 0 w 519"/>
                  <a:gd name="T9" fmla="*/ 0 h 463"/>
                  <a:gd name="T10" fmla="*/ 0 w 519"/>
                  <a:gd name="T11" fmla="*/ 0 h 463"/>
                  <a:gd name="T12" fmla="*/ 0 w 519"/>
                  <a:gd name="T13" fmla="*/ 0 h 463"/>
                  <a:gd name="T14" fmla="*/ 0 w 519"/>
                  <a:gd name="T15" fmla="*/ 0 h 463"/>
                  <a:gd name="T16" fmla="*/ 0 w 519"/>
                  <a:gd name="T17" fmla="*/ 0 h 463"/>
                  <a:gd name="T18" fmla="*/ 0 w 519"/>
                  <a:gd name="T19" fmla="*/ 0 h 463"/>
                  <a:gd name="T20" fmla="*/ 0 w 519"/>
                  <a:gd name="T21" fmla="*/ 0 h 463"/>
                  <a:gd name="T22" fmla="*/ 0 w 519"/>
                  <a:gd name="T23" fmla="*/ 0 h 463"/>
                  <a:gd name="T24" fmla="*/ 0 w 519"/>
                  <a:gd name="T25" fmla="*/ 0 h 463"/>
                  <a:gd name="T26" fmla="*/ 0 w 519"/>
                  <a:gd name="T27" fmla="*/ 0 h 463"/>
                  <a:gd name="T28" fmla="*/ 0 w 519"/>
                  <a:gd name="T29" fmla="*/ 0 h 463"/>
                  <a:gd name="T30" fmla="*/ 0 w 519"/>
                  <a:gd name="T31" fmla="*/ 0 h 463"/>
                  <a:gd name="T32" fmla="*/ 0 w 519"/>
                  <a:gd name="T33" fmla="*/ 0 h 463"/>
                  <a:gd name="T34" fmla="*/ 0 w 519"/>
                  <a:gd name="T35" fmla="*/ 0 h 463"/>
                  <a:gd name="T36" fmla="*/ 0 w 519"/>
                  <a:gd name="T37" fmla="*/ 0 h 463"/>
                  <a:gd name="T38" fmla="*/ 0 w 519"/>
                  <a:gd name="T39" fmla="*/ 0 h 463"/>
                  <a:gd name="T40" fmla="*/ 0 w 519"/>
                  <a:gd name="T41" fmla="*/ 0 h 463"/>
                  <a:gd name="T42" fmla="*/ 0 w 519"/>
                  <a:gd name="T43" fmla="*/ 0 h 463"/>
                  <a:gd name="T44" fmla="*/ 0 w 519"/>
                  <a:gd name="T45" fmla="*/ 0 h 463"/>
                  <a:gd name="T46" fmla="*/ 0 w 519"/>
                  <a:gd name="T47" fmla="*/ 0 h 463"/>
                  <a:gd name="T48" fmla="*/ 0 w 519"/>
                  <a:gd name="T49" fmla="*/ 0 h 463"/>
                  <a:gd name="T50" fmla="*/ 0 w 519"/>
                  <a:gd name="T51" fmla="*/ 0 h 46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9"/>
                  <a:gd name="T79" fmla="*/ 0 h 463"/>
                  <a:gd name="T80" fmla="*/ 519 w 519"/>
                  <a:gd name="T81" fmla="*/ 463 h 46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9" h="463">
                    <a:moveTo>
                      <a:pt x="129" y="24"/>
                    </a:moveTo>
                    <a:lnTo>
                      <a:pt x="136" y="20"/>
                    </a:lnTo>
                    <a:lnTo>
                      <a:pt x="16" y="241"/>
                    </a:lnTo>
                    <a:lnTo>
                      <a:pt x="15" y="233"/>
                    </a:lnTo>
                    <a:lnTo>
                      <a:pt x="144" y="450"/>
                    </a:lnTo>
                    <a:lnTo>
                      <a:pt x="137" y="446"/>
                    </a:lnTo>
                    <a:lnTo>
                      <a:pt x="384" y="442"/>
                    </a:lnTo>
                    <a:lnTo>
                      <a:pt x="378" y="446"/>
                    </a:lnTo>
                    <a:lnTo>
                      <a:pt x="504" y="222"/>
                    </a:lnTo>
                    <a:lnTo>
                      <a:pt x="504" y="230"/>
                    </a:lnTo>
                    <a:lnTo>
                      <a:pt x="376" y="13"/>
                    </a:lnTo>
                    <a:lnTo>
                      <a:pt x="383" y="16"/>
                    </a:lnTo>
                    <a:lnTo>
                      <a:pt x="129" y="24"/>
                    </a:lnTo>
                    <a:close/>
                    <a:moveTo>
                      <a:pt x="382" y="0"/>
                    </a:moveTo>
                    <a:cubicBezTo>
                      <a:pt x="385" y="0"/>
                      <a:pt x="388" y="2"/>
                      <a:pt x="389" y="4"/>
                    </a:cubicBezTo>
                    <a:lnTo>
                      <a:pt x="518" y="222"/>
                    </a:lnTo>
                    <a:cubicBezTo>
                      <a:pt x="519" y="224"/>
                      <a:pt x="519" y="227"/>
                      <a:pt x="518" y="230"/>
                    </a:cubicBezTo>
                    <a:lnTo>
                      <a:pt x="392" y="454"/>
                    </a:lnTo>
                    <a:cubicBezTo>
                      <a:pt x="390" y="456"/>
                      <a:pt x="388" y="458"/>
                      <a:pt x="385" y="458"/>
                    </a:cubicBezTo>
                    <a:lnTo>
                      <a:pt x="137" y="462"/>
                    </a:lnTo>
                    <a:cubicBezTo>
                      <a:pt x="134" y="463"/>
                      <a:pt x="131" y="461"/>
                      <a:pt x="130" y="459"/>
                    </a:cubicBezTo>
                    <a:lnTo>
                      <a:pt x="2" y="241"/>
                    </a:lnTo>
                    <a:cubicBezTo>
                      <a:pt x="0" y="239"/>
                      <a:pt x="0" y="236"/>
                      <a:pt x="1" y="233"/>
                    </a:cubicBezTo>
                    <a:lnTo>
                      <a:pt x="122" y="13"/>
                    </a:lnTo>
                    <a:cubicBezTo>
                      <a:pt x="123" y="10"/>
                      <a:pt x="126" y="9"/>
                      <a:pt x="128" y="8"/>
                    </a:cubicBezTo>
                    <a:lnTo>
                      <a:pt x="38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9" name="Freeform 2786"/>
              <p:cNvSpPr>
                <a:spLocks/>
              </p:cNvSpPr>
              <p:nvPr/>
            </p:nvSpPr>
            <p:spPr bwMode="auto">
              <a:xfrm>
                <a:off x="1646" y="2514"/>
                <a:ext cx="77" cy="75"/>
              </a:xfrm>
              <a:custGeom>
                <a:avLst/>
                <a:gdLst>
                  <a:gd name="T0" fmla="*/ 19 w 77"/>
                  <a:gd name="T1" fmla="*/ 2 h 75"/>
                  <a:gd name="T2" fmla="*/ 0 w 77"/>
                  <a:gd name="T3" fmla="*/ 38 h 75"/>
                  <a:gd name="T4" fmla="*/ 20 w 77"/>
                  <a:gd name="T5" fmla="*/ 75 h 75"/>
                  <a:gd name="T6" fmla="*/ 58 w 77"/>
                  <a:gd name="T7" fmla="*/ 75 h 75"/>
                  <a:gd name="T8" fmla="*/ 77 w 77"/>
                  <a:gd name="T9" fmla="*/ 37 h 75"/>
                  <a:gd name="T10" fmla="*/ 58 w 77"/>
                  <a:gd name="T11" fmla="*/ 0 h 75"/>
                  <a:gd name="T12" fmla="*/ 19 w 77"/>
                  <a:gd name="T13" fmla="*/ 2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19" y="2"/>
                    </a:moveTo>
                    <a:lnTo>
                      <a:pt x="0" y="38"/>
                    </a:lnTo>
                    <a:lnTo>
                      <a:pt x="20" y="75"/>
                    </a:lnTo>
                    <a:lnTo>
                      <a:pt x="58" y="75"/>
                    </a:lnTo>
                    <a:lnTo>
                      <a:pt x="77" y="37"/>
                    </a:lnTo>
                    <a:lnTo>
                      <a:pt x="58" y="0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0" name="Freeform 2787"/>
              <p:cNvSpPr>
                <a:spLocks/>
              </p:cNvSpPr>
              <p:nvPr/>
            </p:nvSpPr>
            <p:spPr bwMode="auto">
              <a:xfrm>
                <a:off x="1646" y="2514"/>
                <a:ext cx="77" cy="75"/>
              </a:xfrm>
              <a:custGeom>
                <a:avLst/>
                <a:gdLst>
                  <a:gd name="T0" fmla="*/ 19 w 77"/>
                  <a:gd name="T1" fmla="*/ 2 h 75"/>
                  <a:gd name="T2" fmla="*/ 0 w 77"/>
                  <a:gd name="T3" fmla="*/ 38 h 75"/>
                  <a:gd name="T4" fmla="*/ 20 w 77"/>
                  <a:gd name="T5" fmla="*/ 75 h 75"/>
                  <a:gd name="T6" fmla="*/ 58 w 77"/>
                  <a:gd name="T7" fmla="*/ 75 h 75"/>
                  <a:gd name="T8" fmla="*/ 77 w 77"/>
                  <a:gd name="T9" fmla="*/ 37 h 75"/>
                  <a:gd name="T10" fmla="*/ 58 w 77"/>
                  <a:gd name="T11" fmla="*/ 0 h 75"/>
                  <a:gd name="T12" fmla="*/ 19 w 77"/>
                  <a:gd name="T13" fmla="*/ 2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19" y="2"/>
                    </a:moveTo>
                    <a:lnTo>
                      <a:pt x="0" y="38"/>
                    </a:lnTo>
                    <a:lnTo>
                      <a:pt x="20" y="75"/>
                    </a:lnTo>
                    <a:lnTo>
                      <a:pt x="58" y="75"/>
                    </a:lnTo>
                    <a:lnTo>
                      <a:pt x="77" y="37"/>
                    </a:lnTo>
                    <a:lnTo>
                      <a:pt x="58" y="0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1" name="Freeform 2788"/>
              <p:cNvSpPr>
                <a:spLocks noEditPoints="1"/>
              </p:cNvSpPr>
              <p:nvPr/>
            </p:nvSpPr>
            <p:spPr bwMode="auto">
              <a:xfrm>
                <a:off x="1645" y="2513"/>
                <a:ext cx="80" cy="77"/>
              </a:xfrm>
              <a:custGeom>
                <a:avLst/>
                <a:gdLst>
                  <a:gd name="T0" fmla="*/ 0 w 523"/>
                  <a:gd name="T1" fmla="*/ 0 h 458"/>
                  <a:gd name="T2" fmla="*/ 0 w 523"/>
                  <a:gd name="T3" fmla="*/ 0 h 458"/>
                  <a:gd name="T4" fmla="*/ 0 w 523"/>
                  <a:gd name="T5" fmla="*/ 0 h 458"/>
                  <a:gd name="T6" fmla="*/ 0 w 523"/>
                  <a:gd name="T7" fmla="*/ 0 h 458"/>
                  <a:gd name="T8" fmla="*/ 0 w 523"/>
                  <a:gd name="T9" fmla="*/ 0 h 458"/>
                  <a:gd name="T10" fmla="*/ 0 w 523"/>
                  <a:gd name="T11" fmla="*/ 0 h 458"/>
                  <a:gd name="T12" fmla="*/ 0 w 523"/>
                  <a:gd name="T13" fmla="*/ 0 h 458"/>
                  <a:gd name="T14" fmla="*/ 0 w 523"/>
                  <a:gd name="T15" fmla="*/ 0 h 458"/>
                  <a:gd name="T16" fmla="*/ 0 w 523"/>
                  <a:gd name="T17" fmla="*/ 0 h 458"/>
                  <a:gd name="T18" fmla="*/ 0 w 523"/>
                  <a:gd name="T19" fmla="*/ 0 h 458"/>
                  <a:gd name="T20" fmla="*/ 0 w 523"/>
                  <a:gd name="T21" fmla="*/ 0 h 458"/>
                  <a:gd name="T22" fmla="*/ 0 w 523"/>
                  <a:gd name="T23" fmla="*/ 0 h 458"/>
                  <a:gd name="T24" fmla="*/ 0 w 523"/>
                  <a:gd name="T25" fmla="*/ 0 h 458"/>
                  <a:gd name="T26" fmla="*/ 0 w 523"/>
                  <a:gd name="T27" fmla="*/ 0 h 458"/>
                  <a:gd name="T28" fmla="*/ 0 w 523"/>
                  <a:gd name="T29" fmla="*/ 0 h 458"/>
                  <a:gd name="T30" fmla="*/ 0 w 523"/>
                  <a:gd name="T31" fmla="*/ 0 h 458"/>
                  <a:gd name="T32" fmla="*/ 0 w 523"/>
                  <a:gd name="T33" fmla="*/ 0 h 458"/>
                  <a:gd name="T34" fmla="*/ 0 w 523"/>
                  <a:gd name="T35" fmla="*/ 0 h 458"/>
                  <a:gd name="T36" fmla="*/ 0 w 523"/>
                  <a:gd name="T37" fmla="*/ 0 h 458"/>
                  <a:gd name="T38" fmla="*/ 0 w 523"/>
                  <a:gd name="T39" fmla="*/ 0 h 458"/>
                  <a:gd name="T40" fmla="*/ 0 w 523"/>
                  <a:gd name="T41" fmla="*/ 0 h 458"/>
                  <a:gd name="T42" fmla="*/ 0 w 523"/>
                  <a:gd name="T43" fmla="*/ 0 h 458"/>
                  <a:gd name="T44" fmla="*/ 0 w 523"/>
                  <a:gd name="T45" fmla="*/ 0 h 458"/>
                  <a:gd name="T46" fmla="*/ 0 w 523"/>
                  <a:gd name="T47" fmla="*/ 0 h 458"/>
                  <a:gd name="T48" fmla="*/ 0 w 523"/>
                  <a:gd name="T49" fmla="*/ 0 h 458"/>
                  <a:gd name="T50" fmla="*/ 0 w 523"/>
                  <a:gd name="T51" fmla="*/ 0 h 45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3"/>
                  <a:gd name="T79" fmla="*/ 0 h 458"/>
                  <a:gd name="T80" fmla="*/ 523 w 523"/>
                  <a:gd name="T81" fmla="*/ 458 h 45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3" h="458">
                    <a:moveTo>
                      <a:pt x="133" y="24"/>
                    </a:moveTo>
                    <a:lnTo>
                      <a:pt x="139" y="20"/>
                    </a:lnTo>
                    <a:lnTo>
                      <a:pt x="16" y="235"/>
                    </a:lnTo>
                    <a:lnTo>
                      <a:pt x="16" y="227"/>
                    </a:lnTo>
                    <a:lnTo>
                      <a:pt x="144" y="444"/>
                    </a:lnTo>
                    <a:lnTo>
                      <a:pt x="137" y="440"/>
                    </a:lnTo>
                    <a:lnTo>
                      <a:pt x="388" y="442"/>
                    </a:lnTo>
                    <a:lnTo>
                      <a:pt x="381" y="446"/>
                    </a:lnTo>
                    <a:lnTo>
                      <a:pt x="507" y="221"/>
                    </a:lnTo>
                    <a:lnTo>
                      <a:pt x="508" y="229"/>
                    </a:lnTo>
                    <a:lnTo>
                      <a:pt x="379" y="12"/>
                    </a:lnTo>
                    <a:lnTo>
                      <a:pt x="386" y="16"/>
                    </a:lnTo>
                    <a:lnTo>
                      <a:pt x="133" y="24"/>
                    </a:lnTo>
                    <a:close/>
                    <a:moveTo>
                      <a:pt x="386" y="0"/>
                    </a:moveTo>
                    <a:cubicBezTo>
                      <a:pt x="389" y="0"/>
                      <a:pt x="392" y="2"/>
                      <a:pt x="393" y="4"/>
                    </a:cubicBezTo>
                    <a:lnTo>
                      <a:pt x="521" y="221"/>
                    </a:lnTo>
                    <a:cubicBezTo>
                      <a:pt x="523" y="224"/>
                      <a:pt x="523" y="227"/>
                      <a:pt x="521" y="229"/>
                    </a:cubicBezTo>
                    <a:lnTo>
                      <a:pt x="395" y="454"/>
                    </a:lnTo>
                    <a:cubicBezTo>
                      <a:pt x="394" y="456"/>
                      <a:pt x="391" y="458"/>
                      <a:pt x="388" y="458"/>
                    </a:cubicBezTo>
                    <a:lnTo>
                      <a:pt x="137" y="456"/>
                    </a:lnTo>
                    <a:cubicBezTo>
                      <a:pt x="134" y="456"/>
                      <a:pt x="131" y="455"/>
                      <a:pt x="130" y="452"/>
                    </a:cubicBezTo>
                    <a:lnTo>
                      <a:pt x="2" y="235"/>
                    </a:lnTo>
                    <a:cubicBezTo>
                      <a:pt x="0" y="233"/>
                      <a:pt x="0" y="230"/>
                      <a:pt x="2" y="227"/>
                    </a:cubicBezTo>
                    <a:lnTo>
                      <a:pt x="125" y="12"/>
                    </a:lnTo>
                    <a:cubicBezTo>
                      <a:pt x="127" y="10"/>
                      <a:pt x="129" y="8"/>
                      <a:pt x="132" y="8"/>
                    </a:cubicBezTo>
                    <a:lnTo>
                      <a:pt x="38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" name="Freeform 2789"/>
              <p:cNvSpPr>
                <a:spLocks/>
              </p:cNvSpPr>
              <p:nvPr/>
            </p:nvSpPr>
            <p:spPr bwMode="auto">
              <a:xfrm>
                <a:off x="1460" y="2397"/>
                <a:ext cx="77" cy="75"/>
              </a:xfrm>
              <a:custGeom>
                <a:avLst/>
                <a:gdLst>
                  <a:gd name="T0" fmla="*/ 19 w 77"/>
                  <a:gd name="T1" fmla="*/ 0 h 75"/>
                  <a:gd name="T2" fmla="*/ 0 w 77"/>
                  <a:gd name="T3" fmla="*/ 38 h 75"/>
                  <a:gd name="T4" fmla="*/ 20 w 77"/>
                  <a:gd name="T5" fmla="*/ 75 h 75"/>
                  <a:gd name="T6" fmla="*/ 58 w 77"/>
                  <a:gd name="T7" fmla="*/ 75 h 75"/>
                  <a:gd name="T8" fmla="*/ 77 w 77"/>
                  <a:gd name="T9" fmla="*/ 37 h 75"/>
                  <a:gd name="T10" fmla="*/ 58 w 77"/>
                  <a:gd name="T11" fmla="*/ 0 h 75"/>
                  <a:gd name="T12" fmla="*/ 19 w 77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19" y="0"/>
                    </a:moveTo>
                    <a:lnTo>
                      <a:pt x="0" y="38"/>
                    </a:lnTo>
                    <a:lnTo>
                      <a:pt x="20" y="75"/>
                    </a:lnTo>
                    <a:lnTo>
                      <a:pt x="58" y="75"/>
                    </a:lnTo>
                    <a:lnTo>
                      <a:pt x="77" y="37"/>
                    </a:lnTo>
                    <a:lnTo>
                      <a:pt x="58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3" name="Freeform 2790"/>
              <p:cNvSpPr>
                <a:spLocks/>
              </p:cNvSpPr>
              <p:nvPr/>
            </p:nvSpPr>
            <p:spPr bwMode="auto">
              <a:xfrm>
                <a:off x="1460" y="2397"/>
                <a:ext cx="77" cy="75"/>
              </a:xfrm>
              <a:custGeom>
                <a:avLst/>
                <a:gdLst>
                  <a:gd name="T0" fmla="*/ 19 w 77"/>
                  <a:gd name="T1" fmla="*/ 0 h 75"/>
                  <a:gd name="T2" fmla="*/ 0 w 77"/>
                  <a:gd name="T3" fmla="*/ 38 h 75"/>
                  <a:gd name="T4" fmla="*/ 20 w 77"/>
                  <a:gd name="T5" fmla="*/ 75 h 75"/>
                  <a:gd name="T6" fmla="*/ 58 w 77"/>
                  <a:gd name="T7" fmla="*/ 75 h 75"/>
                  <a:gd name="T8" fmla="*/ 77 w 77"/>
                  <a:gd name="T9" fmla="*/ 37 h 75"/>
                  <a:gd name="T10" fmla="*/ 58 w 77"/>
                  <a:gd name="T11" fmla="*/ 0 h 75"/>
                  <a:gd name="T12" fmla="*/ 19 w 77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19" y="0"/>
                    </a:moveTo>
                    <a:lnTo>
                      <a:pt x="0" y="38"/>
                    </a:lnTo>
                    <a:lnTo>
                      <a:pt x="20" y="75"/>
                    </a:lnTo>
                    <a:lnTo>
                      <a:pt x="58" y="75"/>
                    </a:lnTo>
                    <a:lnTo>
                      <a:pt x="77" y="37"/>
                    </a:lnTo>
                    <a:lnTo>
                      <a:pt x="58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4" name="Freeform 2791"/>
              <p:cNvSpPr>
                <a:spLocks noEditPoints="1"/>
              </p:cNvSpPr>
              <p:nvPr/>
            </p:nvSpPr>
            <p:spPr bwMode="auto">
              <a:xfrm>
                <a:off x="1459" y="2396"/>
                <a:ext cx="80" cy="77"/>
              </a:xfrm>
              <a:custGeom>
                <a:avLst/>
                <a:gdLst>
                  <a:gd name="T0" fmla="*/ 0 w 523"/>
                  <a:gd name="T1" fmla="*/ 0 h 460"/>
                  <a:gd name="T2" fmla="*/ 0 w 523"/>
                  <a:gd name="T3" fmla="*/ 0 h 460"/>
                  <a:gd name="T4" fmla="*/ 0 w 523"/>
                  <a:gd name="T5" fmla="*/ 0 h 460"/>
                  <a:gd name="T6" fmla="*/ 0 w 523"/>
                  <a:gd name="T7" fmla="*/ 0 h 460"/>
                  <a:gd name="T8" fmla="*/ 0 w 523"/>
                  <a:gd name="T9" fmla="*/ 0 h 460"/>
                  <a:gd name="T10" fmla="*/ 0 w 523"/>
                  <a:gd name="T11" fmla="*/ 0 h 460"/>
                  <a:gd name="T12" fmla="*/ 0 w 523"/>
                  <a:gd name="T13" fmla="*/ 0 h 460"/>
                  <a:gd name="T14" fmla="*/ 0 w 523"/>
                  <a:gd name="T15" fmla="*/ 0 h 460"/>
                  <a:gd name="T16" fmla="*/ 0 w 523"/>
                  <a:gd name="T17" fmla="*/ 0 h 460"/>
                  <a:gd name="T18" fmla="*/ 0 w 523"/>
                  <a:gd name="T19" fmla="*/ 0 h 460"/>
                  <a:gd name="T20" fmla="*/ 0 w 523"/>
                  <a:gd name="T21" fmla="*/ 0 h 460"/>
                  <a:gd name="T22" fmla="*/ 0 w 523"/>
                  <a:gd name="T23" fmla="*/ 0 h 460"/>
                  <a:gd name="T24" fmla="*/ 0 w 523"/>
                  <a:gd name="T25" fmla="*/ 0 h 460"/>
                  <a:gd name="T26" fmla="*/ 0 w 523"/>
                  <a:gd name="T27" fmla="*/ 0 h 460"/>
                  <a:gd name="T28" fmla="*/ 0 w 523"/>
                  <a:gd name="T29" fmla="*/ 0 h 460"/>
                  <a:gd name="T30" fmla="*/ 0 w 523"/>
                  <a:gd name="T31" fmla="*/ 0 h 460"/>
                  <a:gd name="T32" fmla="*/ 0 w 523"/>
                  <a:gd name="T33" fmla="*/ 0 h 460"/>
                  <a:gd name="T34" fmla="*/ 0 w 523"/>
                  <a:gd name="T35" fmla="*/ 0 h 460"/>
                  <a:gd name="T36" fmla="*/ 0 w 523"/>
                  <a:gd name="T37" fmla="*/ 0 h 460"/>
                  <a:gd name="T38" fmla="*/ 0 w 523"/>
                  <a:gd name="T39" fmla="*/ 0 h 460"/>
                  <a:gd name="T40" fmla="*/ 0 w 523"/>
                  <a:gd name="T41" fmla="*/ 0 h 460"/>
                  <a:gd name="T42" fmla="*/ 0 w 523"/>
                  <a:gd name="T43" fmla="*/ 0 h 460"/>
                  <a:gd name="T44" fmla="*/ 0 w 523"/>
                  <a:gd name="T45" fmla="*/ 0 h 460"/>
                  <a:gd name="T46" fmla="*/ 0 w 523"/>
                  <a:gd name="T47" fmla="*/ 0 h 460"/>
                  <a:gd name="T48" fmla="*/ 0 w 523"/>
                  <a:gd name="T49" fmla="*/ 0 h 460"/>
                  <a:gd name="T50" fmla="*/ 0 w 523"/>
                  <a:gd name="T51" fmla="*/ 0 h 4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3"/>
                  <a:gd name="T79" fmla="*/ 0 h 460"/>
                  <a:gd name="T80" fmla="*/ 523 w 523"/>
                  <a:gd name="T81" fmla="*/ 460 h 4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3" h="460">
                    <a:moveTo>
                      <a:pt x="134" y="16"/>
                    </a:moveTo>
                    <a:lnTo>
                      <a:pt x="141" y="12"/>
                    </a:lnTo>
                    <a:lnTo>
                      <a:pt x="15" y="238"/>
                    </a:lnTo>
                    <a:lnTo>
                      <a:pt x="15" y="230"/>
                    </a:lnTo>
                    <a:lnTo>
                      <a:pt x="143" y="446"/>
                    </a:lnTo>
                    <a:lnTo>
                      <a:pt x="136" y="442"/>
                    </a:lnTo>
                    <a:lnTo>
                      <a:pt x="388" y="444"/>
                    </a:lnTo>
                    <a:lnTo>
                      <a:pt x="381" y="448"/>
                    </a:lnTo>
                    <a:lnTo>
                      <a:pt x="507" y="223"/>
                    </a:lnTo>
                    <a:lnTo>
                      <a:pt x="507" y="231"/>
                    </a:lnTo>
                    <a:lnTo>
                      <a:pt x="379" y="14"/>
                    </a:lnTo>
                    <a:lnTo>
                      <a:pt x="386" y="18"/>
                    </a:lnTo>
                    <a:lnTo>
                      <a:pt x="134" y="16"/>
                    </a:lnTo>
                    <a:close/>
                    <a:moveTo>
                      <a:pt x="386" y="2"/>
                    </a:moveTo>
                    <a:cubicBezTo>
                      <a:pt x="389" y="2"/>
                      <a:pt x="392" y="4"/>
                      <a:pt x="393" y="6"/>
                    </a:cubicBezTo>
                    <a:lnTo>
                      <a:pt x="521" y="222"/>
                    </a:lnTo>
                    <a:cubicBezTo>
                      <a:pt x="522" y="225"/>
                      <a:pt x="523" y="228"/>
                      <a:pt x="521" y="230"/>
                    </a:cubicBezTo>
                    <a:lnTo>
                      <a:pt x="395" y="456"/>
                    </a:lnTo>
                    <a:cubicBezTo>
                      <a:pt x="393" y="459"/>
                      <a:pt x="391" y="460"/>
                      <a:pt x="388" y="460"/>
                    </a:cubicBezTo>
                    <a:lnTo>
                      <a:pt x="136" y="458"/>
                    </a:lnTo>
                    <a:cubicBezTo>
                      <a:pt x="133" y="458"/>
                      <a:pt x="130" y="456"/>
                      <a:pt x="129" y="454"/>
                    </a:cubicBezTo>
                    <a:lnTo>
                      <a:pt x="1" y="238"/>
                    </a:lnTo>
                    <a:cubicBezTo>
                      <a:pt x="0" y="235"/>
                      <a:pt x="0" y="232"/>
                      <a:pt x="1" y="230"/>
                    </a:cubicBezTo>
                    <a:lnTo>
                      <a:pt x="127" y="5"/>
                    </a:lnTo>
                    <a:cubicBezTo>
                      <a:pt x="128" y="2"/>
                      <a:pt x="131" y="0"/>
                      <a:pt x="134" y="0"/>
                    </a:cubicBezTo>
                    <a:lnTo>
                      <a:pt x="386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5" name="Freeform 2792"/>
              <p:cNvSpPr>
                <a:spLocks/>
              </p:cNvSpPr>
              <p:nvPr/>
            </p:nvSpPr>
            <p:spPr bwMode="auto">
              <a:xfrm>
                <a:off x="1832" y="2470"/>
                <a:ext cx="77" cy="75"/>
              </a:xfrm>
              <a:custGeom>
                <a:avLst/>
                <a:gdLst>
                  <a:gd name="T0" fmla="*/ 19 w 77"/>
                  <a:gd name="T1" fmla="*/ 0 h 75"/>
                  <a:gd name="T2" fmla="*/ 0 w 77"/>
                  <a:gd name="T3" fmla="*/ 38 h 75"/>
                  <a:gd name="T4" fmla="*/ 20 w 77"/>
                  <a:gd name="T5" fmla="*/ 75 h 75"/>
                  <a:gd name="T6" fmla="*/ 58 w 77"/>
                  <a:gd name="T7" fmla="*/ 75 h 75"/>
                  <a:gd name="T8" fmla="*/ 77 w 77"/>
                  <a:gd name="T9" fmla="*/ 37 h 75"/>
                  <a:gd name="T10" fmla="*/ 58 w 77"/>
                  <a:gd name="T11" fmla="*/ 0 h 75"/>
                  <a:gd name="T12" fmla="*/ 19 w 77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19" y="0"/>
                    </a:moveTo>
                    <a:lnTo>
                      <a:pt x="0" y="38"/>
                    </a:lnTo>
                    <a:lnTo>
                      <a:pt x="20" y="75"/>
                    </a:lnTo>
                    <a:lnTo>
                      <a:pt x="58" y="75"/>
                    </a:lnTo>
                    <a:lnTo>
                      <a:pt x="77" y="37"/>
                    </a:lnTo>
                    <a:lnTo>
                      <a:pt x="58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6" name="Freeform 2793"/>
              <p:cNvSpPr>
                <a:spLocks/>
              </p:cNvSpPr>
              <p:nvPr/>
            </p:nvSpPr>
            <p:spPr bwMode="auto">
              <a:xfrm>
                <a:off x="1832" y="2470"/>
                <a:ext cx="77" cy="75"/>
              </a:xfrm>
              <a:custGeom>
                <a:avLst/>
                <a:gdLst>
                  <a:gd name="T0" fmla="*/ 19 w 77"/>
                  <a:gd name="T1" fmla="*/ 0 h 75"/>
                  <a:gd name="T2" fmla="*/ 0 w 77"/>
                  <a:gd name="T3" fmla="*/ 38 h 75"/>
                  <a:gd name="T4" fmla="*/ 20 w 77"/>
                  <a:gd name="T5" fmla="*/ 75 h 75"/>
                  <a:gd name="T6" fmla="*/ 58 w 77"/>
                  <a:gd name="T7" fmla="*/ 75 h 75"/>
                  <a:gd name="T8" fmla="*/ 77 w 77"/>
                  <a:gd name="T9" fmla="*/ 37 h 75"/>
                  <a:gd name="T10" fmla="*/ 58 w 77"/>
                  <a:gd name="T11" fmla="*/ 0 h 75"/>
                  <a:gd name="T12" fmla="*/ 19 w 77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19" y="0"/>
                    </a:moveTo>
                    <a:lnTo>
                      <a:pt x="0" y="38"/>
                    </a:lnTo>
                    <a:lnTo>
                      <a:pt x="20" y="75"/>
                    </a:lnTo>
                    <a:lnTo>
                      <a:pt x="58" y="75"/>
                    </a:lnTo>
                    <a:lnTo>
                      <a:pt x="77" y="37"/>
                    </a:lnTo>
                    <a:lnTo>
                      <a:pt x="58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7" name="Freeform 2794"/>
              <p:cNvSpPr>
                <a:spLocks noEditPoints="1"/>
              </p:cNvSpPr>
              <p:nvPr/>
            </p:nvSpPr>
            <p:spPr bwMode="auto">
              <a:xfrm>
                <a:off x="1831" y="2469"/>
                <a:ext cx="80" cy="78"/>
              </a:xfrm>
              <a:custGeom>
                <a:avLst/>
                <a:gdLst>
                  <a:gd name="T0" fmla="*/ 0 w 522"/>
                  <a:gd name="T1" fmla="*/ 0 h 460"/>
                  <a:gd name="T2" fmla="*/ 0 w 522"/>
                  <a:gd name="T3" fmla="*/ 0 h 460"/>
                  <a:gd name="T4" fmla="*/ 0 w 522"/>
                  <a:gd name="T5" fmla="*/ 0 h 460"/>
                  <a:gd name="T6" fmla="*/ 0 w 522"/>
                  <a:gd name="T7" fmla="*/ 0 h 460"/>
                  <a:gd name="T8" fmla="*/ 0 w 522"/>
                  <a:gd name="T9" fmla="*/ 0 h 460"/>
                  <a:gd name="T10" fmla="*/ 0 w 522"/>
                  <a:gd name="T11" fmla="*/ 0 h 460"/>
                  <a:gd name="T12" fmla="*/ 0 w 522"/>
                  <a:gd name="T13" fmla="*/ 0 h 460"/>
                  <a:gd name="T14" fmla="*/ 0 w 522"/>
                  <a:gd name="T15" fmla="*/ 0 h 460"/>
                  <a:gd name="T16" fmla="*/ 0 w 522"/>
                  <a:gd name="T17" fmla="*/ 0 h 460"/>
                  <a:gd name="T18" fmla="*/ 0 w 522"/>
                  <a:gd name="T19" fmla="*/ 0 h 460"/>
                  <a:gd name="T20" fmla="*/ 0 w 522"/>
                  <a:gd name="T21" fmla="*/ 0 h 460"/>
                  <a:gd name="T22" fmla="*/ 0 w 522"/>
                  <a:gd name="T23" fmla="*/ 0 h 460"/>
                  <a:gd name="T24" fmla="*/ 0 w 522"/>
                  <a:gd name="T25" fmla="*/ 0 h 460"/>
                  <a:gd name="T26" fmla="*/ 0 w 522"/>
                  <a:gd name="T27" fmla="*/ 0 h 460"/>
                  <a:gd name="T28" fmla="*/ 0 w 522"/>
                  <a:gd name="T29" fmla="*/ 0 h 460"/>
                  <a:gd name="T30" fmla="*/ 0 w 522"/>
                  <a:gd name="T31" fmla="*/ 0 h 460"/>
                  <a:gd name="T32" fmla="*/ 0 w 522"/>
                  <a:gd name="T33" fmla="*/ 0 h 460"/>
                  <a:gd name="T34" fmla="*/ 0 w 522"/>
                  <a:gd name="T35" fmla="*/ 0 h 460"/>
                  <a:gd name="T36" fmla="*/ 0 w 522"/>
                  <a:gd name="T37" fmla="*/ 0 h 460"/>
                  <a:gd name="T38" fmla="*/ 0 w 522"/>
                  <a:gd name="T39" fmla="*/ 0 h 460"/>
                  <a:gd name="T40" fmla="*/ 0 w 522"/>
                  <a:gd name="T41" fmla="*/ 0 h 460"/>
                  <a:gd name="T42" fmla="*/ 0 w 522"/>
                  <a:gd name="T43" fmla="*/ 0 h 460"/>
                  <a:gd name="T44" fmla="*/ 0 w 522"/>
                  <a:gd name="T45" fmla="*/ 0 h 460"/>
                  <a:gd name="T46" fmla="*/ 0 w 522"/>
                  <a:gd name="T47" fmla="*/ 0 h 460"/>
                  <a:gd name="T48" fmla="*/ 0 w 522"/>
                  <a:gd name="T49" fmla="*/ 0 h 460"/>
                  <a:gd name="T50" fmla="*/ 0 w 522"/>
                  <a:gd name="T51" fmla="*/ 0 h 4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2"/>
                  <a:gd name="T79" fmla="*/ 0 h 460"/>
                  <a:gd name="T80" fmla="*/ 522 w 522"/>
                  <a:gd name="T81" fmla="*/ 460 h 4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2" h="460">
                    <a:moveTo>
                      <a:pt x="134" y="16"/>
                    </a:moveTo>
                    <a:lnTo>
                      <a:pt x="141" y="12"/>
                    </a:lnTo>
                    <a:lnTo>
                      <a:pt x="15" y="237"/>
                    </a:lnTo>
                    <a:lnTo>
                      <a:pt x="15" y="229"/>
                    </a:lnTo>
                    <a:lnTo>
                      <a:pt x="143" y="445"/>
                    </a:lnTo>
                    <a:lnTo>
                      <a:pt x="136" y="441"/>
                    </a:lnTo>
                    <a:lnTo>
                      <a:pt x="388" y="444"/>
                    </a:lnTo>
                    <a:lnTo>
                      <a:pt x="381" y="448"/>
                    </a:lnTo>
                    <a:lnTo>
                      <a:pt x="507" y="222"/>
                    </a:lnTo>
                    <a:lnTo>
                      <a:pt x="507" y="230"/>
                    </a:lnTo>
                    <a:lnTo>
                      <a:pt x="379" y="14"/>
                    </a:lnTo>
                    <a:lnTo>
                      <a:pt x="386" y="18"/>
                    </a:lnTo>
                    <a:lnTo>
                      <a:pt x="134" y="16"/>
                    </a:lnTo>
                    <a:close/>
                    <a:moveTo>
                      <a:pt x="386" y="2"/>
                    </a:moveTo>
                    <a:cubicBezTo>
                      <a:pt x="389" y="2"/>
                      <a:pt x="391" y="4"/>
                      <a:pt x="393" y="6"/>
                    </a:cubicBezTo>
                    <a:lnTo>
                      <a:pt x="520" y="222"/>
                    </a:lnTo>
                    <a:cubicBezTo>
                      <a:pt x="522" y="225"/>
                      <a:pt x="522" y="228"/>
                      <a:pt x="521" y="230"/>
                    </a:cubicBezTo>
                    <a:lnTo>
                      <a:pt x="395" y="455"/>
                    </a:lnTo>
                    <a:cubicBezTo>
                      <a:pt x="394" y="458"/>
                      <a:pt x="391" y="460"/>
                      <a:pt x="388" y="460"/>
                    </a:cubicBezTo>
                    <a:lnTo>
                      <a:pt x="136" y="457"/>
                    </a:lnTo>
                    <a:cubicBezTo>
                      <a:pt x="133" y="457"/>
                      <a:pt x="131" y="456"/>
                      <a:pt x="129" y="453"/>
                    </a:cubicBezTo>
                    <a:lnTo>
                      <a:pt x="1" y="237"/>
                    </a:lnTo>
                    <a:cubicBezTo>
                      <a:pt x="0" y="235"/>
                      <a:pt x="0" y="232"/>
                      <a:pt x="1" y="229"/>
                    </a:cubicBezTo>
                    <a:lnTo>
                      <a:pt x="127" y="4"/>
                    </a:lnTo>
                    <a:cubicBezTo>
                      <a:pt x="128" y="1"/>
                      <a:pt x="131" y="0"/>
                      <a:pt x="134" y="0"/>
                    </a:cubicBezTo>
                    <a:lnTo>
                      <a:pt x="386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8" name="Freeform 2795"/>
              <p:cNvSpPr>
                <a:spLocks/>
              </p:cNvSpPr>
              <p:nvPr/>
            </p:nvSpPr>
            <p:spPr bwMode="auto">
              <a:xfrm>
                <a:off x="1584" y="2473"/>
                <a:ext cx="77" cy="75"/>
              </a:xfrm>
              <a:custGeom>
                <a:avLst/>
                <a:gdLst>
                  <a:gd name="T0" fmla="*/ 19 w 77"/>
                  <a:gd name="T1" fmla="*/ 0 h 75"/>
                  <a:gd name="T2" fmla="*/ 0 w 77"/>
                  <a:gd name="T3" fmla="*/ 38 h 75"/>
                  <a:gd name="T4" fmla="*/ 19 w 77"/>
                  <a:gd name="T5" fmla="*/ 75 h 75"/>
                  <a:gd name="T6" fmla="*/ 58 w 77"/>
                  <a:gd name="T7" fmla="*/ 75 h 75"/>
                  <a:gd name="T8" fmla="*/ 77 w 77"/>
                  <a:gd name="T9" fmla="*/ 37 h 75"/>
                  <a:gd name="T10" fmla="*/ 57 w 77"/>
                  <a:gd name="T11" fmla="*/ 0 h 75"/>
                  <a:gd name="T12" fmla="*/ 19 w 77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19" y="0"/>
                    </a:moveTo>
                    <a:lnTo>
                      <a:pt x="0" y="38"/>
                    </a:lnTo>
                    <a:lnTo>
                      <a:pt x="19" y="75"/>
                    </a:lnTo>
                    <a:lnTo>
                      <a:pt x="58" y="75"/>
                    </a:lnTo>
                    <a:lnTo>
                      <a:pt x="77" y="37"/>
                    </a:lnTo>
                    <a:lnTo>
                      <a:pt x="57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9" name="Freeform 2796"/>
              <p:cNvSpPr>
                <a:spLocks/>
              </p:cNvSpPr>
              <p:nvPr/>
            </p:nvSpPr>
            <p:spPr bwMode="auto">
              <a:xfrm>
                <a:off x="1584" y="2473"/>
                <a:ext cx="77" cy="75"/>
              </a:xfrm>
              <a:custGeom>
                <a:avLst/>
                <a:gdLst>
                  <a:gd name="T0" fmla="*/ 19 w 77"/>
                  <a:gd name="T1" fmla="*/ 0 h 75"/>
                  <a:gd name="T2" fmla="*/ 0 w 77"/>
                  <a:gd name="T3" fmla="*/ 38 h 75"/>
                  <a:gd name="T4" fmla="*/ 19 w 77"/>
                  <a:gd name="T5" fmla="*/ 75 h 75"/>
                  <a:gd name="T6" fmla="*/ 58 w 77"/>
                  <a:gd name="T7" fmla="*/ 75 h 75"/>
                  <a:gd name="T8" fmla="*/ 77 w 77"/>
                  <a:gd name="T9" fmla="*/ 37 h 75"/>
                  <a:gd name="T10" fmla="*/ 57 w 77"/>
                  <a:gd name="T11" fmla="*/ 0 h 75"/>
                  <a:gd name="T12" fmla="*/ 19 w 77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19" y="0"/>
                    </a:moveTo>
                    <a:lnTo>
                      <a:pt x="0" y="38"/>
                    </a:lnTo>
                    <a:lnTo>
                      <a:pt x="19" y="75"/>
                    </a:lnTo>
                    <a:lnTo>
                      <a:pt x="58" y="75"/>
                    </a:lnTo>
                    <a:lnTo>
                      <a:pt x="77" y="37"/>
                    </a:lnTo>
                    <a:lnTo>
                      <a:pt x="57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0" name="Freeform 2797"/>
              <p:cNvSpPr>
                <a:spLocks noEditPoints="1"/>
              </p:cNvSpPr>
              <p:nvPr/>
            </p:nvSpPr>
            <p:spPr bwMode="auto">
              <a:xfrm>
                <a:off x="1582" y="2472"/>
                <a:ext cx="80" cy="77"/>
              </a:xfrm>
              <a:custGeom>
                <a:avLst/>
                <a:gdLst>
                  <a:gd name="T0" fmla="*/ 0 w 524"/>
                  <a:gd name="T1" fmla="*/ 0 h 458"/>
                  <a:gd name="T2" fmla="*/ 0 w 524"/>
                  <a:gd name="T3" fmla="*/ 0 h 458"/>
                  <a:gd name="T4" fmla="*/ 0 w 524"/>
                  <a:gd name="T5" fmla="*/ 0 h 458"/>
                  <a:gd name="T6" fmla="*/ 0 w 524"/>
                  <a:gd name="T7" fmla="*/ 0 h 458"/>
                  <a:gd name="T8" fmla="*/ 0 w 524"/>
                  <a:gd name="T9" fmla="*/ 0 h 458"/>
                  <a:gd name="T10" fmla="*/ 0 w 524"/>
                  <a:gd name="T11" fmla="*/ 0 h 458"/>
                  <a:gd name="T12" fmla="*/ 0 w 524"/>
                  <a:gd name="T13" fmla="*/ 0 h 458"/>
                  <a:gd name="T14" fmla="*/ 0 w 524"/>
                  <a:gd name="T15" fmla="*/ 0 h 458"/>
                  <a:gd name="T16" fmla="*/ 0 w 524"/>
                  <a:gd name="T17" fmla="*/ 0 h 458"/>
                  <a:gd name="T18" fmla="*/ 0 w 524"/>
                  <a:gd name="T19" fmla="*/ 0 h 458"/>
                  <a:gd name="T20" fmla="*/ 0 w 524"/>
                  <a:gd name="T21" fmla="*/ 0 h 458"/>
                  <a:gd name="T22" fmla="*/ 0 w 524"/>
                  <a:gd name="T23" fmla="*/ 0 h 458"/>
                  <a:gd name="T24" fmla="*/ 0 w 524"/>
                  <a:gd name="T25" fmla="*/ 0 h 458"/>
                  <a:gd name="T26" fmla="*/ 0 w 524"/>
                  <a:gd name="T27" fmla="*/ 0 h 458"/>
                  <a:gd name="T28" fmla="*/ 0 w 524"/>
                  <a:gd name="T29" fmla="*/ 0 h 458"/>
                  <a:gd name="T30" fmla="*/ 0 w 524"/>
                  <a:gd name="T31" fmla="*/ 0 h 458"/>
                  <a:gd name="T32" fmla="*/ 0 w 524"/>
                  <a:gd name="T33" fmla="*/ 0 h 458"/>
                  <a:gd name="T34" fmla="*/ 0 w 524"/>
                  <a:gd name="T35" fmla="*/ 0 h 458"/>
                  <a:gd name="T36" fmla="*/ 0 w 524"/>
                  <a:gd name="T37" fmla="*/ 0 h 458"/>
                  <a:gd name="T38" fmla="*/ 0 w 524"/>
                  <a:gd name="T39" fmla="*/ 0 h 458"/>
                  <a:gd name="T40" fmla="*/ 0 w 524"/>
                  <a:gd name="T41" fmla="*/ 0 h 458"/>
                  <a:gd name="T42" fmla="*/ 0 w 524"/>
                  <a:gd name="T43" fmla="*/ 0 h 458"/>
                  <a:gd name="T44" fmla="*/ 0 w 524"/>
                  <a:gd name="T45" fmla="*/ 0 h 458"/>
                  <a:gd name="T46" fmla="*/ 0 w 524"/>
                  <a:gd name="T47" fmla="*/ 0 h 458"/>
                  <a:gd name="T48" fmla="*/ 0 w 524"/>
                  <a:gd name="T49" fmla="*/ 0 h 458"/>
                  <a:gd name="T50" fmla="*/ 0 w 524"/>
                  <a:gd name="T51" fmla="*/ 0 h 45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4"/>
                  <a:gd name="T79" fmla="*/ 0 h 458"/>
                  <a:gd name="T80" fmla="*/ 524 w 524"/>
                  <a:gd name="T81" fmla="*/ 458 h 45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4" h="458">
                    <a:moveTo>
                      <a:pt x="135" y="16"/>
                    </a:moveTo>
                    <a:lnTo>
                      <a:pt x="142" y="12"/>
                    </a:lnTo>
                    <a:lnTo>
                      <a:pt x="16" y="237"/>
                    </a:lnTo>
                    <a:lnTo>
                      <a:pt x="16" y="229"/>
                    </a:lnTo>
                    <a:lnTo>
                      <a:pt x="144" y="446"/>
                    </a:lnTo>
                    <a:lnTo>
                      <a:pt x="137" y="442"/>
                    </a:lnTo>
                    <a:lnTo>
                      <a:pt x="394" y="440"/>
                    </a:lnTo>
                    <a:lnTo>
                      <a:pt x="387" y="444"/>
                    </a:lnTo>
                    <a:lnTo>
                      <a:pt x="508" y="223"/>
                    </a:lnTo>
                    <a:lnTo>
                      <a:pt x="508" y="231"/>
                    </a:lnTo>
                    <a:lnTo>
                      <a:pt x="380" y="13"/>
                    </a:lnTo>
                    <a:lnTo>
                      <a:pt x="387" y="17"/>
                    </a:lnTo>
                    <a:lnTo>
                      <a:pt x="135" y="16"/>
                    </a:lnTo>
                    <a:close/>
                    <a:moveTo>
                      <a:pt x="387" y="1"/>
                    </a:moveTo>
                    <a:cubicBezTo>
                      <a:pt x="390" y="1"/>
                      <a:pt x="393" y="3"/>
                      <a:pt x="394" y="5"/>
                    </a:cubicBezTo>
                    <a:lnTo>
                      <a:pt x="522" y="222"/>
                    </a:lnTo>
                    <a:cubicBezTo>
                      <a:pt x="524" y="225"/>
                      <a:pt x="524" y="228"/>
                      <a:pt x="522" y="230"/>
                    </a:cubicBezTo>
                    <a:lnTo>
                      <a:pt x="401" y="452"/>
                    </a:lnTo>
                    <a:cubicBezTo>
                      <a:pt x="400" y="454"/>
                      <a:pt x="397" y="456"/>
                      <a:pt x="394" y="456"/>
                    </a:cubicBezTo>
                    <a:lnTo>
                      <a:pt x="137" y="458"/>
                    </a:lnTo>
                    <a:cubicBezTo>
                      <a:pt x="134" y="458"/>
                      <a:pt x="132" y="456"/>
                      <a:pt x="130" y="454"/>
                    </a:cubicBezTo>
                    <a:lnTo>
                      <a:pt x="2" y="237"/>
                    </a:lnTo>
                    <a:cubicBezTo>
                      <a:pt x="0" y="234"/>
                      <a:pt x="0" y="231"/>
                      <a:pt x="2" y="229"/>
                    </a:cubicBezTo>
                    <a:lnTo>
                      <a:pt x="128" y="4"/>
                    </a:lnTo>
                    <a:cubicBezTo>
                      <a:pt x="129" y="2"/>
                      <a:pt x="132" y="0"/>
                      <a:pt x="135" y="0"/>
                    </a:cubicBezTo>
                    <a:lnTo>
                      <a:pt x="38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1" name="Freeform 2798"/>
              <p:cNvSpPr>
                <a:spLocks/>
              </p:cNvSpPr>
              <p:nvPr/>
            </p:nvSpPr>
            <p:spPr bwMode="auto">
              <a:xfrm>
                <a:off x="1953" y="2391"/>
                <a:ext cx="77" cy="76"/>
              </a:xfrm>
              <a:custGeom>
                <a:avLst/>
                <a:gdLst>
                  <a:gd name="T0" fmla="*/ 20 w 77"/>
                  <a:gd name="T1" fmla="*/ 1 h 76"/>
                  <a:gd name="T2" fmla="*/ 0 w 77"/>
                  <a:gd name="T3" fmla="*/ 38 h 76"/>
                  <a:gd name="T4" fmla="*/ 20 w 77"/>
                  <a:gd name="T5" fmla="*/ 76 h 76"/>
                  <a:gd name="T6" fmla="*/ 58 w 77"/>
                  <a:gd name="T7" fmla="*/ 75 h 76"/>
                  <a:gd name="T8" fmla="*/ 77 w 77"/>
                  <a:gd name="T9" fmla="*/ 37 h 76"/>
                  <a:gd name="T10" fmla="*/ 58 w 77"/>
                  <a:gd name="T11" fmla="*/ 0 h 76"/>
                  <a:gd name="T12" fmla="*/ 20 w 77"/>
                  <a:gd name="T13" fmla="*/ 1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6"/>
                  <a:gd name="T23" fmla="*/ 77 w 77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6">
                    <a:moveTo>
                      <a:pt x="20" y="1"/>
                    </a:moveTo>
                    <a:lnTo>
                      <a:pt x="0" y="38"/>
                    </a:lnTo>
                    <a:lnTo>
                      <a:pt x="20" y="76"/>
                    </a:lnTo>
                    <a:lnTo>
                      <a:pt x="58" y="75"/>
                    </a:lnTo>
                    <a:lnTo>
                      <a:pt x="77" y="37"/>
                    </a:lnTo>
                    <a:lnTo>
                      <a:pt x="58" y="0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2" name="Freeform 2799"/>
              <p:cNvSpPr>
                <a:spLocks/>
              </p:cNvSpPr>
              <p:nvPr/>
            </p:nvSpPr>
            <p:spPr bwMode="auto">
              <a:xfrm>
                <a:off x="1953" y="2391"/>
                <a:ext cx="77" cy="76"/>
              </a:xfrm>
              <a:custGeom>
                <a:avLst/>
                <a:gdLst>
                  <a:gd name="T0" fmla="*/ 20 w 77"/>
                  <a:gd name="T1" fmla="*/ 1 h 76"/>
                  <a:gd name="T2" fmla="*/ 0 w 77"/>
                  <a:gd name="T3" fmla="*/ 38 h 76"/>
                  <a:gd name="T4" fmla="*/ 20 w 77"/>
                  <a:gd name="T5" fmla="*/ 76 h 76"/>
                  <a:gd name="T6" fmla="*/ 58 w 77"/>
                  <a:gd name="T7" fmla="*/ 75 h 76"/>
                  <a:gd name="T8" fmla="*/ 77 w 77"/>
                  <a:gd name="T9" fmla="*/ 37 h 76"/>
                  <a:gd name="T10" fmla="*/ 58 w 77"/>
                  <a:gd name="T11" fmla="*/ 0 h 76"/>
                  <a:gd name="T12" fmla="*/ 20 w 77"/>
                  <a:gd name="T13" fmla="*/ 1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6"/>
                  <a:gd name="T23" fmla="*/ 77 w 77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6">
                    <a:moveTo>
                      <a:pt x="20" y="1"/>
                    </a:moveTo>
                    <a:lnTo>
                      <a:pt x="0" y="38"/>
                    </a:lnTo>
                    <a:lnTo>
                      <a:pt x="20" y="76"/>
                    </a:lnTo>
                    <a:lnTo>
                      <a:pt x="58" y="75"/>
                    </a:lnTo>
                    <a:lnTo>
                      <a:pt x="77" y="37"/>
                    </a:lnTo>
                    <a:lnTo>
                      <a:pt x="58" y="0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3" name="Freeform 2800"/>
              <p:cNvSpPr>
                <a:spLocks noEditPoints="1"/>
              </p:cNvSpPr>
              <p:nvPr/>
            </p:nvSpPr>
            <p:spPr bwMode="auto">
              <a:xfrm>
                <a:off x="1952" y="2390"/>
                <a:ext cx="80" cy="78"/>
              </a:xfrm>
              <a:custGeom>
                <a:avLst/>
                <a:gdLst>
                  <a:gd name="T0" fmla="*/ 0 w 523"/>
                  <a:gd name="T1" fmla="*/ 0 h 463"/>
                  <a:gd name="T2" fmla="*/ 0 w 523"/>
                  <a:gd name="T3" fmla="*/ 0 h 463"/>
                  <a:gd name="T4" fmla="*/ 0 w 523"/>
                  <a:gd name="T5" fmla="*/ 0 h 463"/>
                  <a:gd name="T6" fmla="*/ 0 w 523"/>
                  <a:gd name="T7" fmla="*/ 0 h 463"/>
                  <a:gd name="T8" fmla="*/ 0 w 523"/>
                  <a:gd name="T9" fmla="*/ 0 h 463"/>
                  <a:gd name="T10" fmla="*/ 0 w 523"/>
                  <a:gd name="T11" fmla="*/ 0 h 463"/>
                  <a:gd name="T12" fmla="*/ 0 w 523"/>
                  <a:gd name="T13" fmla="*/ 0 h 463"/>
                  <a:gd name="T14" fmla="*/ 0 w 523"/>
                  <a:gd name="T15" fmla="*/ 0 h 463"/>
                  <a:gd name="T16" fmla="*/ 0 w 523"/>
                  <a:gd name="T17" fmla="*/ 0 h 463"/>
                  <a:gd name="T18" fmla="*/ 0 w 523"/>
                  <a:gd name="T19" fmla="*/ 0 h 463"/>
                  <a:gd name="T20" fmla="*/ 0 w 523"/>
                  <a:gd name="T21" fmla="*/ 0 h 463"/>
                  <a:gd name="T22" fmla="*/ 0 w 523"/>
                  <a:gd name="T23" fmla="*/ 0 h 463"/>
                  <a:gd name="T24" fmla="*/ 0 w 523"/>
                  <a:gd name="T25" fmla="*/ 0 h 463"/>
                  <a:gd name="T26" fmla="*/ 0 w 523"/>
                  <a:gd name="T27" fmla="*/ 0 h 463"/>
                  <a:gd name="T28" fmla="*/ 0 w 523"/>
                  <a:gd name="T29" fmla="*/ 0 h 463"/>
                  <a:gd name="T30" fmla="*/ 0 w 523"/>
                  <a:gd name="T31" fmla="*/ 0 h 463"/>
                  <a:gd name="T32" fmla="*/ 0 w 523"/>
                  <a:gd name="T33" fmla="*/ 0 h 463"/>
                  <a:gd name="T34" fmla="*/ 0 w 523"/>
                  <a:gd name="T35" fmla="*/ 0 h 463"/>
                  <a:gd name="T36" fmla="*/ 0 w 523"/>
                  <a:gd name="T37" fmla="*/ 0 h 463"/>
                  <a:gd name="T38" fmla="*/ 0 w 523"/>
                  <a:gd name="T39" fmla="*/ 0 h 463"/>
                  <a:gd name="T40" fmla="*/ 0 w 523"/>
                  <a:gd name="T41" fmla="*/ 0 h 463"/>
                  <a:gd name="T42" fmla="*/ 0 w 523"/>
                  <a:gd name="T43" fmla="*/ 0 h 463"/>
                  <a:gd name="T44" fmla="*/ 0 w 523"/>
                  <a:gd name="T45" fmla="*/ 0 h 463"/>
                  <a:gd name="T46" fmla="*/ 0 w 523"/>
                  <a:gd name="T47" fmla="*/ 0 h 463"/>
                  <a:gd name="T48" fmla="*/ 0 w 523"/>
                  <a:gd name="T49" fmla="*/ 0 h 463"/>
                  <a:gd name="T50" fmla="*/ 0 w 523"/>
                  <a:gd name="T51" fmla="*/ 0 h 46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3"/>
                  <a:gd name="T79" fmla="*/ 0 h 463"/>
                  <a:gd name="T80" fmla="*/ 523 w 523"/>
                  <a:gd name="T81" fmla="*/ 463 h 46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3" h="463">
                    <a:moveTo>
                      <a:pt x="138" y="21"/>
                    </a:moveTo>
                    <a:lnTo>
                      <a:pt x="145" y="17"/>
                    </a:lnTo>
                    <a:lnTo>
                      <a:pt x="15" y="236"/>
                    </a:lnTo>
                    <a:lnTo>
                      <a:pt x="15" y="227"/>
                    </a:lnTo>
                    <a:lnTo>
                      <a:pt x="147" y="451"/>
                    </a:lnTo>
                    <a:lnTo>
                      <a:pt x="140" y="447"/>
                    </a:lnTo>
                    <a:lnTo>
                      <a:pt x="388" y="442"/>
                    </a:lnTo>
                    <a:lnTo>
                      <a:pt x="381" y="446"/>
                    </a:lnTo>
                    <a:lnTo>
                      <a:pt x="508" y="220"/>
                    </a:lnTo>
                    <a:lnTo>
                      <a:pt x="508" y="228"/>
                    </a:lnTo>
                    <a:lnTo>
                      <a:pt x="380" y="12"/>
                    </a:lnTo>
                    <a:lnTo>
                      <a:pt x="387" y="16"/>
                    </a:lnTo>
                    <a:lnTo>
                      <a:pt x="138" y="21"/>
                    </a:lnTo>
                    <a:close/>
                    <a:moveTo>
                      <a:pt x="387" y="0"/>
                    </a:moveTo>
                    <a:cubicBezTo>
                      <a:pt x="389" y="0"/>
                      <a:pt x="392" y="2"/>
                      <a:pt x="394" y="4"/>
                    </a:cubicBezTo>
                    <a:lnTo>
                      <a:pt x="521" y="220"/>
                    </a:lnTo>
                    <a:cubicBezTo>
                      <a:pt x="523" y="223"/>
                      <a:pt x="523" y="226"/>
                      <a:pt x="521" y="228"/>
                    </a:cubicBezTo>
                    <a:lnTo>
                      <a:pt x="395" y="454"/>
                    </a:lnTo>
                    <a:cubicBezTo>
                      <a:pt x="394" y="456"/>
                      <a:pt x="391" y="458"/>
                      <a:pt x="388" y="458"/>
                    </a:cubicBezTo>
                    <a:lnTo>
                      <a:pt x="140" y="463"/>
                    </a:lnTo>
                    <a:cubicBezTo>
                      <a:pt x="137" y="463"/>
                      <a:pt x="135" y="461"/>
                      <a:pt x="133" y="459"/>
                    </a:cubicBezTo>
                    <a:lnTo>
                      <a:pt x="2" y="236"/>
                    </a:lnTo>
                    <a:cubicBezTo>
                      <a:pt x="0" y="233"/>
                      <a:pt x="0" y="230"/>
                      <a:pt x="2" y="227"/>
                    </a:cubicBezTo>
                    <a:lnTo>
                      <a:pt x="131" y="9"/>
                    </a:lnTo>
                    <a:cubicBezTo>
                      <a:pt x="133" y="7"/>
                      <a:pt x="135" y="5"/>
                      <a:pt x="138" y="5"/>
                    </a:cubicBezTo>
                    <a:lnTo>
                      <a:pt x="38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4" name="Freeform 2801"/>
              <p:cNvSpPr>
                <a:spLocks/>
              </p:cNvSpPr>
              <p:nvPr/>
            </p:nvSpPr>
            <p:spPr bwMode="auto">
              <a:xfrm>
                <a:off x="1831" y="2394"/>
                <a:ext cx="77" cy="74"/>
              </a:xfrm>
              <a:custGeom>
                <a:avLst/>
                <a:gdLst>
                  <a:gd name="T0" fmla="*/ 20 w 77"/>
                  <a:gd name="T1" fmla="*/ 0 h 74"/>
                  <a:gd name="T2" fmla="*/ 0 w 77"/>
                  <a:gd name="T3" fmla="*/ 38 h 74"/>
                  <a:gd name="T4" fmla="*/ 19 w 77"/>
                  <a:gd name="T5" fmla="*/ 74 h 74"/>
                  <a:gd name="T6" fmla="*/ 59 w 77"/>
                  <a:gd name="T7" fmla="*/ 74 h 74"/>
                  <a:gd name="T8" fmla="*/ 77 w 77"/>
                  <a:gd name="T9" fmla="*/ 36 h 74"/>
                  <a:gd name="T10" fmla="*/ 58 w 77"/>
                  <a:gd name="T11" fmla="*/ 0 h 74"/>
                  <a:gd name="T12" fmla="*/ 20 w 77"/>
                  <a:gd name="T13" fmla="*/ 0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20" y="0"/>
                    </a:moveTo>
                    <a:lnTo>
                      <a:pt x="0" y="38"/>
                    </a:lnTo>
                    <a:lnTo>
                      <a:pt x="19" y="74"/>
                    </a:lnTo>
                    <a:lnTo>
                      <a:pt x="59" y="74"/>
                    </a:lnTo>
                    <a:lnTo>
                      <a:pt x="77" y="36"/>
                    </a:lnTo>
                    <a:lnTo>
                      <a:pt x="58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5" name="Freeform 2802"/>
              <p:cNvSpPr>
                <a:spLocks/>
              </p:cNvSpPr>
              <p:nvPr/>
            </p:nvSpPr>
            <p:spPr bwMode="auto">
              <a:xfrm>
                <a:off x="1831" y="2394"/>
                <a:ext cx="77" cy="74"/>
              </a:xfrm>
              <a:custGeom>
                <a:avLst/>
                <a:gdLst>
                  <a:gd name="T0" fmla="*/ 20 w 77"/>
                  <a:gd name="T1" fmla="*/ 0 h 74"/>
                  <a:gd name="T2" fmla="*/ 0 w 77"/>
                  <a:gd name="T3" fmla="*/ 38 h 74"/>
                  <a:gd name="T4" fmla="*/ 19 w 77"/>
                  <a:gd name="T5" fmla="*/ 74 h 74"/>
                  <a:gd name="T6" fmla="*/ 59 w 77"/>
                  <a:gd name="T7" fmla="*/ 74 h 74"/>
                  <a:gd name="T8" fmla="*/ 77 w 77"/>
                  <a:gd name="T9" fmla="*/ 36 h 74"/>
                  <a:gd name="T10" fmla="*/ 58 w 77"/>
                  <a:gd name="T11" fmla="*/ 0 h 74"/>
                  <a:gd name="T12" fmla="*/ 20 w 77"/>
                  <a:gd name="T13" fmla="*/ 0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20" y="0"/>
                    </a:moveTo>
                    <a:lnTo>
                      <a:pt x="0" y="38"/>
                    </a:lnTo>
                    <a:lnTo>
                      <a:pt x="19" y="74"/>
                    </a:lnTo>
                    <a:lnTo>
                      <a:pt x="59" y="74"/>
                    </a:lnTo>
                    <a:lnTo>
                      <a:pt x="77" y="36"/>
                    </a:lnTo>
                    <a:lnTo>
                      <a:pt x="58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6" name="Freeform 2803"/>
              <p:cNvSpPr>
                <a:spLocks noEditPoints="1"/>
              </p:cNvSpPr>
              <p:nvPr/>
            </p:nvSpPr>
            <p:spPr bwMode="auto">
              <a:xfrm>
                <a:off x="1830" y="2393"/>
                <a:ext cx="79" cy="76"/>
              </a:xfrm>
              <a:custGeom>
                <a:avLst/>
                <a:gdLst>
                  <a:gd name="T0" fmla="*/ 0 w 520"/>
                  <a:gd name="T1" fmla="*/ 0 h 452"/>
                  <a:gd name="T2" fmla="*/ 0 w 520"/>
                  <a:gd name="T3" fmla="*/ 0 h 452"/>
                  <a:gd name="T4" fmla="*/ 0 w 520"/>
                  <a:gd name="T5" fmla="*/ 0 h 452"/>
                  <a:gd name="T6" fmla="*/ 0 w 520"/>
                  <a:gd name="T7" fmla="*/ 0 h 452"/>
                  <a:gd name="T8" fmla="*/ 0 w 520"/>
                  <a:gd name="T9" fmla="*/ 0 h 452"/>
                  <a:gd name="T10" fmla="*/ 0 w 520"/>
                  <a:gd name="T11" fmla="*/ 0 h 452"/>
                  <a:gd name="T12" fmla="*/ 0 w 520"/>
                  <a:gd name="T13" fmla="*/ 0 h 452"/>
                  <a:gd name="T14" fmla="*/ 0 w 520"/>
                  <a:gd name="T15" fmla="*/ 0 h 452"/>
                  <a:gd name="T16" fmla="*/ 0 w 520"/>
                  <a:gd name="T17" fmla="*/ 0 h 452"/>
                  <a:gd name="T18" fmla="*/ 0 w 520"/>
                  <a:gd name="T19" fmla="*/ 0 h 452"/>
                  <a:gd name="T20" fmla="*/ 0 w 520"/>
                  <a:gd name="T21" fmla="*/ 0 h 452"/>
                  <a:gd name="T22" fmla="*/ 0 w 520"/>
                  <a:gd name="T23" fmla="*/ 0 h 452"/>
                  <a:gd name="T24" fmla="*/ 0 w 520"/>
                  <a:gd name="T25" fmla="*/ 0 h 452"/>
                  <a:gd name="T26" fmla="*/ 0 w 520"/>
                  <a:gd name="T27" fmla="*/ 0 h 452"/>
                  <a:gd name="T28" fmla="*/ 0 w 520"/>
                  <a:gd name="T29" fmla="*/ 0 h 452"/>
                  <a:gd name="T30" fmla="*/ 0 w 520"/>
                  <a:gd name="T31" fmla="*/ 0 h 452"/>
                  <a:gd name="T32" fmla="*/ 0 w 520"/>
                  <a:gd name="T33" fmla="*/ 0 h 452"/>
                  <a:gd name="T34" fmla="*/ 0 w 520"/>
                  <a:gd name="T35" fmla="*/ 0 h 452"/>
                  <a:gd name="T36" fmla="*/ 0 w 520"/>
                  <a:gd name="T37" fmla="*/ 0 h 452"/>
                  <a:gd name="T38" fmla="*/ 0 w 520"/>
                  <a:gd name="T39" fmla="*/ 0 h 452"/>
                  <a:gd name="T40" fmla="*/ 0 w 520"/>
                  <a:gd name="T41" fmla="*/ 0 h 452"/>
                  <a:gd name="T42" fmla="*/ 0 w 520"/>
                  <a:gd name="T43" fmla="*/ 0 h 452"/>
                  <a:gd name="T44" fmla="*/ 0 w 520"/>
                  <a:gd name="T45" fmla="*/ 0 h 452"/>
                  <a:gd name="T46" fmla="*/ 0 w 520"/>
                  <a:gd name="T47" fmla="*/ 0 h 452"/>
                  <a:gd name="T48" fmla="*/ 0 w 520"/>
                  <a:gd name="T49" fmla="*/ 0 h 452"/>
                  <a:gd name="T50" fmla="*/ 0 w 520"/>
                  <a:gd name="T51" fmla="*/ 0 h 45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0"/>
                  <a:gd name="T79" fmla="*/ 0 h 452"/>
                  <a:gd name="T80" fmla="*/ 520 w 520"/>
                  <a:gd name="T81" fmla="*/ 452 h 45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0" h="452">
                    <a:moveTo>
                      <a:pt x="135" y="16"/>
                    </a:moveTo>
                    <a:lnTo>
                      <a:pt x="142" y="12"/>
                    </a:lnTo>
                    <a:lnTo>
                      <a:pt x="15" y="237"/>
                    </a:lnTo>
                    <a:lnTo>
                      <a:pt x="15" y="229"/>
                    </a:lnTo>
                    <a:lnTo>
                      <a:pt x="140" y="440"/>
                    </a:lnTo>
                    <a:lnTo>
                      <a:pt x="133" y="436"/>
                    </a:lnTo>
                    <a:lnTo>
                      <a:pt x="391" y="433"/>
                    </a:lnTo>
                    <a:lnTo>
                      <a:pt x="384" y="437"/>
                    </a:lnTo>
                    <a:lnTo>
                      <a:pt x="504" y="217"/>
                    </a:lnTo>
                    <a:lnTo>
                      <a:pt x="504" y="225"/>
                    </a:lnTo>
                    <a:lnTo>
                      <a:pt x="380" y="13"/>
                    </a:lnTo>
                    <a:lnTo>
                      <a:pt x="386" y="17"/>
                    </a:lnTo>
                    <a:lnTo>
                      <a:pt x="135" y="16"/>
                    </a:lnTo>
                    <a:close/>
                    <a:moveTo>
                      <a:pt x="386" y="1"/>
                    </a:moveTo>
                    <a:cubicBezTo>
                      <a:pt x="389" y="1"/>
                      <a:pt x="392" y="3"/>
                      <a:pt x="393" y="5"/>
                    </a:cubicBezTo>
                    <a:lnTo>
                      <a:pt x="518" y="216"/>
                    </a:lnTo>
                    <a:cubicBezTo>
                      <a:pt x="520" y="219"/>
                      <a:pt x="520" y="222"/>
                      <a:pt x="518" y="224"/>
                    </a:cubicBezTo>
                    <a:lnTo>
                      <a:pt x="398" y="445"/>
                    </a:lnTo>
                    <a:cubicBezTo>
                      <a:pt x="397" y="448"/>
                      <a:pt x="394" y="449"/>
                      <a:pt x="391" y="449"/>
                    </a:cubicBezTo>
                    <a:lnTo>
                      <a:pt x="133" y="452"/>
                    </a:lnTo>
                    <a:cubicBezTo>
                      <a:pt x="130" y="452"/>
                      <a:pt x="127" y="450"/>
                      <a:pt x="126" y="448"/>
                    </a:cubicBezTo>
                    <a:lnTo>
                      <a:pt x="1" y="237"/>
                    </a:lnTo>
                    <a:cubicBezTo>
                      <a:pt x="0" y="234"/>
                      <a:pt x="0" y="231"/>
                      <a:pt x="1" y="229"/>
                    </a:cubicBezTo>
                    <a:lnTo>
                      <a:pt x="128" y="4"/>
                    </a:lnTo>
                    <a:cubicBezTo>
                      <a:pt x="130" y="1"/>
                      <a:pt x="132" y="0"/>
                      <a:pt x="135" y="0"/>
                    </a:cubicBezTo>
                    <a:lnTo>
                      <a:pt x="386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7" name="Freeform 2804"/>
              <p:cNvSpPr>
                <a:spLocks/>
              </p:cNvSpPr>
              <p:nvPr/>
            </p:nvSpPr>
            <p:spPr bwMode="auto">
              <a:xfrm>
                <a:off x="1707" y="2394"/>
                <a:ext cx="77" cy="74"/>
              </a:xfrm>
              <a:custGeom>
                <a:avLst/>
                <a:gdLst>
                  <a:gd name="T0" fmla="*/ 18 w 77"/>
                  <a:gd name="T1" fmla="*/ 0 h 74"/>
                  <a:gd name="T2" fmla="*/ 0 w 77"/>
                  <a:gd name="T3" fmla="*/ 38 h 74"/>
                  <a:gd name="T4" fmla="*/ 20 w 77"/>
                  <a:gd name="T5" fmla="*/ 74 h 74"/>
                  <a:gd name="T6" fmla="*/ 57 w 77"/>
                  <a:gd name="T7" fmla="*/ 73 h 74"/>
                  <a:gd name="T8" fmla="*/ 77 w 77"/>
                  <a:gd name="T9" fmla="*/ 37 h 74"/>
                  <a:gd name="T10" fmla="*/ 58 w 77"/>
                  <a:gd name="T11" fmla="*/ 0 h 74"/>
                  <a:gd name="T12" fmla="*/ 18 w 77"/>
                  <a:gd name="T13" fmla="*/ 0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18" y="0"/>
                    </a:moveTo>
                    <a:lnTo>
                      <a:pt x="0" y="38"/>
                    </a:lnTo>
                    <a:lnTo>
                      <a:pt x="20" y="74"/>
                    </a:lnTo>
                    <a:lnTo>
                      <a:pt x="57" y="73"/>
                    </a:lnTo>
                    <a:lnTo>
                      <a:pt x="77" y="37"/>
                    </a:lnTo>
                    <a:lnTo>
                      <a:pt x="5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8" name="Freeform 2805"/>
              <p:cNvSpPr>
                <a:spLocks/>
              </p:cNvSpPr>
              <p:nvPr/>
            </p:nvSpPr>
            <p:spPr bwMode="auto">
              <a:xfrm>
                <a:off x="1707" y="2394"/>
                <a:ext cx="77" cy="74"/>
              </a:xfrm>
              <a:custGeom>
                <a:avLst/>
                <a:gdLst>
                  <a:gd name="T0" fmla="*/ 18 w 77"/>
                  <a:gd name="T1" fmla="*/ 0 h 74"/>
                  <a:gd name="T2" fmla="*/ 0 w 77"/>
                  <a:gd name="T3" fmla="*/ 38 h 74"/>
                  <a:gd name="T4" fmla="*/ 20 w 77"/>
                  <a:gd name="T5" fmla="*/ 74 h 74"/>
                  <a:gd name="T6" fmla="*/ 57 w 77"/>
                  <a:gd name="T7" fmla="*/ 73 h 74"/>
                  <a:gd name="T8" fmla="*/ 77 w 77"/>
                  <a:gd name="T9" fmla="*/ 37 h 74"/>
                  <a:gd name="T10" fmla="*/ 58 w 77"/>
                  <a:gd name="T11" fmla="*/ 0 h 74"/>
                  <a:gd name="T12" fmla="*/ 18 w 77"/>
                  <a:gd name="T13" fmla="*/ 0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18" y="0"/>
                    </a:moveTo>
                    <a:lnTo>
                      <a:pt x="0" y="38"/>
                    </a:lnTo>
                    <a:lnTo>
                      <a:pt x="20" y="74"/>
                    </a:lnTo>
                    <a:lnTo>
                      <a:pt x="57" y="73"/>
                    </a:lnTo>
                    <a:lnTo>
                      <a:pt x="77" y="37"/>
                    </a:lnTo>
                    <a:lnTo>
                      <a:pt x="5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9" name="Freeform 2806"/>
              <p:cNvSpPr>
                <a:spLocks noEditPoints="1"/>
              </p:cNvSpPr>
              <p:nvPr/>
            </p:nvSpPr>
            <p:spPr bwMode="auto">
              <a:xfrm>
                <a:off x="1706" y="2393"/>
                <a:ext cx="80" cy="77"/>
              </a:xfrm>
              <a:custGeom>
                <a:avLst/>
                <a:gdLst>
                  <a:gd name="T0" fmla="*/ 0 w 522"/>
                  <a:gd name="T1" fmla="*/ 0 h 455"/>
                  <a:gd name="T2" fmla="*/ 0 w 522"/>
                  <a:gd name="T3" fmla="*/ 0 h 455"/>
                  <a:gd name="T4" fmla="*/ 0 w 522"/>
                  <a:gd name="T5" fmla="*/ 0 h 455"/>
                  <a:gd name="T6" fmla="*/ 0 w 522"/>
                  <a:gd name="T7" fmla="*/ 0 h 455"/>
                  <a:gd name="T8" fmla="*/ 0 w 522"/>
                  <a:gd name="T9" fmla="*/ 0 h 455"/>
                  <a:gd name="T10" fmla="*/ 0 w 522"/>
                  <a:gd name="T11" fmla="*/ 0 h 455"/>
                  <a:gd name="T12" fmla="*/ 0 w 522"/>
                  <a:gd name="T13" fmla="*/ 0 h 455"/>
                  <a:gd name="T14" fmla="*/ 0 w 522"/>
                  <a:gd name="T15" fmla="*/ 0 h 455"/>
                  <a:gd name="T16" fmla="*/ 0 w 522"/>
                  <a:gd name="T17" fmla="*/ 0 h 455"/>
                  <a:gd name="T18" fmla="*/ 0 w 522"/>
                  <a:gd name="T19" fmla="*/ 0 h 455"/>
                  <a:gd name="T20" fmla="*/ 0 w 522"/>
                  <a:gd name="T21" fmla="*/ 0 h 455"/>
                  <a:gd name="T22" fmla="*/ 0 w 522"/>
                  <a:gd name="T23" fmla="*/ 0 h 455"/>
                  <a:gd name="T24" fmla="*/ 0 w 522"/>
                  <a:gd name="T25" fmla="*/ 0 h 455"/>
                  <a:gd name="T26" fmla="*/ 0 w 522"/>
                  <a:gd name="T27" fmla="*/ 0 h 455"/>
                  <a:gd name="T28" fmla="*/ 0 w 522"/>
                  <a:gd name="T29" fmla="*/ 0 h 455"/>
                  <a:gd name="T30" fmla="*/ 0 w 522"/>
                  <a:gd name="T31" fmla="*/ 0 h 455"/>
                  <a:gd name="T32" fmla="*/ 0 w 522"/>
                  <a:gd name="T33" fmla="*/ 0 h 455"/>
                  <a:gd name="T34" fmla="*/ 0 w 522"/>
                  <a:gd name="T35" fmla="*/ 0 h 455"/>
                  <a:gd name="T36" fmla="*/ 0 w 522"/>
                  <a:gd name="T37" fmla="*/ 0 h 455"/>
                  <a:gd name="T38" fmla="*/ 0 w 522"/>
                  <a:gd name="T39" fmla="*/ 0 h 455"/>
                  <a:gd name="T40" fmla="*/ 0 w 522"/>
                  <a:gd name="T41" fmla="*/ 0 h 455"/>
                  <a:gd name="T42" fmla="*/ 0 w 522"/>
                  <a:gd name="T43" fmla="*/ 0 h 455"/>
                  <a:gd name="T44" fmla="*/ 0 w 522"/>
                  <a:gd name="T45" fmla="*/ 0 h 455"/>
                  <a:gd name="T46" fmla="*/ 0 w 522"/>
                  <a:gd name="T47" fmla="*/ 0 h 455"/>
                  <a:gd name="T48" fmla="*/ 0 w 522"/>
                  <a:gd name="T49" fmla="*/ 0 h 455"/>
                  <a:gd name="T50" fmla="*/ 0 w 522"/>
                  <a:gd name="T51" fmla="*/ 0 h 45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2"/>
                  <a:gd name="T79" fmla="*/ 0 h 455"/>
                  <a:gd name="T80" fmla="*/ 522 w 522"/>
                  <a:gd name="T81" fmla="*/ 455 h 45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2" h="455">
                    <a:moveTo>
                      <a:pt x="128" y="17"/>
                    </a:moveTo>
                    <a:lnTo>
                      <a:pt x="135" y="13"/>
                    </a:lnTo>
                    <a:lnTo>
                      <a:pt x="16" y="234"/>
                    </a:lnTo>
                    <a:lnTo>
                      <a:pt x="16" y="227"/>
                    </a:lnTo>
                    <a:lnTo>
                      <a:pt x="143" y="443"/>
                    </a:lnTo>
                    <a:lnTo>
                      <a:pt x="136" y="439"/>
                    </a:lnTo>
                    <a:lnTo>
                      <a:pt x="384" y="434"/>
                    </a:lnTo>
                    <a:lnTo>
                      <a:pt x="377" y="438"/>
                    </a:lnTo>
                    <a:lnTo>
                      <a:pt x="507" y="220"/>
                    </a:lnTo>
                    <a:lnTo>
                      <a:pt x="507" y="228"/>
                    </a:lnTo>
                    <a:lnTo>
                      <a:pt x="379" y="12"/>
                    </a:lnTo>
                    <a:lnTo>
                      <a:pt x="386" y="16"/>
                    </a:lnTo>
                    <a:lnTo>
                      <a:pt x="128" y="17"/>
                    </a:lnTo>
                    <a:close/>
                    <a:moveTo>
                      <a:pt x="386" y="0"/>
                    </a:moveTo>
                    <a:cubicBezTo>
                      <a:pt x="389" y="0"/>
                      <a:pt x="392" y="1"/>
                      <a:pt x="393" y="4"/>
                    </a:cubicBezTo>
                    <a:lnTo>
                      <a:pt x="521" y="220"/>
                    </a:lnTo>
                    <a:cubicBezTo>
                      <a:pt x="522" y="222"/>
                      <a:pt x="522" y="226"/>
                      <a:pt x="521" y="228"/>
                    </a:cubicBezTo>
                    <a:lnTo>
                      <a:pt x="391" y="446"/>
                    </a:lnTo>
                    <a:cubicBezTo>
                      <a:pt x="390" y="449"/>
                      <a:pt x="387" y="450"/>
                      <a:pt x="384" y="450"/>
                    </a:cubicBezTo>
                    <a:lnTo>
                      <a:pt x="137" y="455"/>
                    </a:lnTo>
                    <a:cubicBezTo>
                      <a:pt x="134" y="455"/>
                      <a:pt x="131" y="453"/>
                      <a:pt x="129" y="451"/>
                    </a:cubicBezTo>
                    <a:lnTo>
                      <a:pt x="2" y="235"/>
                    </a:lnTo>
                    <a:cubicBezTo>
                      <a:pt x="0" y="232"/>
                      <a:pt x="0" y="229"/>
                      <a:pt x="2" y="227"/>
                    </a:cubicBezTo>
                    <a:lnTo>
                      <a:pt x="121" y="5"/>
                    </a:lnTo>
                    <a:cubicBezTo>
                      <a:pt x="123" y="3"/>
                      <a:pt x="125" y="1"/>
                      <a:pt x="128" y="1"/>
                    </a:cubicBezTo>
                    <a:lnTo>
                      <a:pt x="38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0" name="Freeform 2807"/>
              <p:cNvSpPr>
                <a:spLocks/>
              </p:cNvSpPr>
              <p:nvPr/>
            </p:nvSpPr>
            <p:spPr bwMode="auto">
              <a:xfrm>
                <a:off x="1522" y="2355"/>
                <a:ext cx="77" cy="74"/>
              </a:xfrm>
              <a:custGeom>
                <a:avLst/>
                <a:gdLst>
                  <a:gd name="T0" fmla="*/ 19 w 77"/>
                  <a:gd name="T1" fmla="*/ 0 h 74"/>
                  <a:gd name="T2" fmla="*/ 0 w 77"/>
                  <a:gd name="T3" fmla="*/ 38 h 74"/>
                  <a:gd name="T4" fmla="*/ 20 w 77"/>
                  <a:gd name="T5" fmla="*/ 74 h 74"/>
                  <a:gd name="T6" fmla="*/ 58 w 77"/>
                  <a:gd name="T7" fmla="*/ 73 h 74"/>
                  <a:gd name="T8" fmla="*/ 77 w 77"/>
                  <a:gd name="T9" fmla="*/ 37 h 74"/>
                  <a:gd name="T10" fmla="*/ 58 w 77"/>
                  <a:gd name="T11" fmla="*/ 0 h 74"/>
                  <a:gd name="T12" fmla="*/ 19 w 77"/>
                  <a:gd name="T13" fmla="*/ 0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19" y="0"/>
                    </a:moveTo>
                    <a:lnTo>
                      <a:pt x="0" y="38"/>
                    </a:lnTo>
                    <a:lnTo>
                      <a:pt x="20" y="74"/>
                    </a:lnTo>
                    <a:lnTo>
                      <a:pt x="58" y="73"/>
                    </a:lnTo>
                    <a:lnTo>
                      <a:pt x="77" y="37"/>
                    </a:lnTo>
                    <a:lnTo>
                      <a:pt x="58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1" name="Freeform 2808"/>
              <p:cNvSpPr>
                <a:spLocks/>
              </p:cNvSpPr>
              <p:nvPr/>
            </p:nvSpPr>
            <p:spPr bwMode="auto">
              <a:xfrm>
                <a:off x="1522" y="2355"/>
                <a:ext cx="77" cy="74"/>
              </a:xfrm>
              <a:custGeom>
                <a:avLst/>
                <a:gdLst>
                  <a:gd name="T0" fmla="*/ 19 w 77"/>
                  <a:gd name="T1" fmla="*/ 0 h 74"/>
                  <a:gd name="T2" fmla="*/ 0 w 77"/>
                  <a:gd name="T3" fmla="*/ 38 h 74"/>
                  <a:gd name="T4" fmla="*/ 20 w 77"/>
                  <a:gd name="T5" fmla="*/ 74 h 74"/>
                  <a:gd name="T6" fmla="*/ 58 w 77"/>
                  <a:gd name="T7" fmla="*/ 73 h 74"/>
                  <a:gd name="T8" fmla="*/ 77 w 77"/>
                  <a:gd name="T9" fmla="*/ 37 h 74"/>
                  <a:gd name="T10" fmla="*/ 58 w 77"/>
                  <a:gd name="T11" fmla="*/ 0 h 74"/>
                  <a:gd name="T12" fmla="*/ 19 w 77"/>
                  <a:gd name="T13" fmla="*/ 0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19" y="0"/>
                    </a:moveTo>
                    <a:lnTo>
                      <a:pt x="0" y="38"/>
                    </a:lnTo>
                    <a:lnTo>
                      <a:pt x="20" y="74"/>
                    </a:lnTo>
                    <a:lnTo>
                      <a:pt x="58" y="73"/>
                    </a:lnTo>
                    <a:lnTo>
                      <a:pt x="77" y="37"/>
                    </a:lnTo>
                    <a:lnTo>
                      <a:pt x="58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2" name="Freeform 2809"/>
              <p:cNvSpPr>
                <a:spLocks noEditPoints="1"/>
              </p:cNvSpPr>
              <p:nvPr/>
            </p:nvSpPr>
            <p:spPr bwMode="auto">
              <a:xfrm>
                <a:off x="1521" y="2354"/>
                <a:ext cx="80" cy="77"/>
              </a:xfrm>
              <a:custGeom>
                <a:avLst/>
                <a:gdLst>
                  <a:gd name="T0" fmla="*/ 0 w 524"/>
                  <a:gd name="T1" fmla="*/ 0 h 455"/>
                  <a:gd name="T2" fmla="*/ 0 w 524"/>
                  <a:gd name="T3" fmla="*/ 0 h 455"/>
                  <a:gd name="T4" fmla="*/ 0 w 524"/>
                  <a:gd name="T5" fmla="*/ 0 h 455"/>
                  <a:gd name="T6" fmla="*/ 0 w 524"/>
                  <a:gd name="T7" fmla="*/ 0 h 455"/>
                  <a:gd name="T8" fmla="*/ 0 w 524"/>
                  <a:gd name="T9" fmla="*/ 0 h 455"/>
                  <a:gd name="T10" fmla="*/ 0 w 524"/>
                  <a:gd name="T11" fmla="*/ 0 h 455"/>
                  <a:gd name="T12" fmla="*/ 0 w 524"/>
                  <a:gd name="T13" fmla="*/ 0 h 455"/>
                  <a:gd name="T14" fmla="*/ 0 w 524"/>
                  <a:gd name="T15" fmla="*/ 0 h 455"/>
                  <a:gd name="T16" fmla="*/ 0 w 524"/>
                  <a:gd name="T17" fmla="*/ 0 h 455"/>
                  <a:gd name="T18" fmla="*/ 0 w 524"/>
                  <a:gd name="T19" fmla="*/ 0 h 455"/>
                  <a:gd name="T20" fmla="*/ 0 w 524"/>
                  <a:gd name="T21" fmla="*/ 0 h 455"/>
                  <a:gd name="T22" fmla="*/ 0 w 524"/>
                  <a:gd name="T23" fmla="*/ 0 h 455"/>
                  <a:gd name="T24" fmla="*/ 0 w 524"/>
                  <a:gd name="T25" fmla="*/ 0 h 455"/>
                  <a:gd name="T26" fmla="*/ 0 w 524"/>
                  <a:gd name="T27" fmla="*/ 0 h 455"/>
                  <a:gd name="T28" fmla="*/ 0 w 524"/>
                  <a:gd name="T29" fmla="*/ 0 h 455"/>
                  <a:gd name="T30" fmla="*/ 0 w 524"/>
                  <a:gd name="T31" fmla="*/ 0 h 455"/>
                  <a:gd name="T32" fmla="*/ 0 w 524"/>
                  <a:gd name="T33" fmla="*/ 0 h 455"/>
                  <a:gd name="T34" fmla="*/ 0 w 524"/>
                  <a:gd name="T35" fmla="*/ 0 h 455"/>
                  <a:gd name="T36" fmla="*/ 0 w 524"/>
                  <a:gd name="T37" fmla="*/ 0 h 455"/>
                  <a:gd name="T38" fmla="*/ 0 w 524"/>
                  <a:gd name="T39" fmla="*/ 0 h 455"/>
                  <a:gd name="T40" fmla="*/ 0 w 524"/>
                  <a:gd name="T41" fmla="*/ 0 h 455"/>
                  <a:gd name="T42" fmla="*/ 0 w 524"/>
                  <a:gd name="T43" fmla="*/ 0 h 455"/>
                  <a:gd name="T44" fmla="*/ 0 w 524"/>
                  <a:gd name="T45" fmla="*/ 0 h 455"/>
                  <a:gd name="T46" fmla="*/ 0 w 524"/>
                  <a:gd name="T47" fmla="*/ 0 h 455"/>
                  <a:gd name="T48" fmla="*/ 0 w 524"/>
                  <a:gd name="T49" fmla="*/ 0 h 455"/>
                  <a:gd name="T50" fmla="*/ 0 w 524"/>
                  <a:gd name="T51" fmla="*/ 0 h 45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4"/>
                  <a:gd name="T79" fmla="*/ 0 h 455"/>
                  <a:gd name="T80" fmla="*/ 524 w 524"/>
                  <a:gd name="T81" fmla="*/ 455 h 45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4" h="455">
                    <a:moveTo>
                      <a:pt x="136" y="17"/>
                    </a:moveTo>
                    <a:lnTo>
                      <a:pt x="143" y="12"/>
                    </a:lnTo>
                    <a:lnTo>
                      <a:pt x="16" y="237"/>
                    </a:lnTo>
                    <a:lnTo>
                      <a:pt x="16" y="229"/>
                    </a:lnTo>
                    <a:lnTo>
                      <a:pt x="150" y="443"/>
                    </a:lnTo>
                    <a:lnTo>
                      <a:pt x="143" y="439"/>
                    </a:lnTo>
                    <a:lnTo>
                      <a:pt x="392" y="434"/>
                    </a:lnTo>
                    <a:lnTo>
                      <a:pt x="385" y="438"/>
                    </a:lnTo>
                    <a:lnTo>
                      <a:pt x="509" y="223"/>
                    </a:lnTo>
                    <a:lnTo>
                      <a:pt x="509" y="231"/>
                    </a:lnTo>
                    <a:lnTo>
                      <a:pt x="380" y="14"/>
                    </a:lnTo>
                    <a:lnTo>
                      <a:pt x="387" y="18"/>
                    </a:lnTo>
                    <a:lnTo>
                      <a:pt x="136" y="17"/>
                    </a:lnTo>
                    <a:close/>
                    <a:moveTo>
                      <a:pt x="387" y="2"/>
                    </a:moveTo>
                    <a:cubicBezTo>
                      <a:pt x="390" y="2"/>
                      <a:pt x="393" y="3"/>
                      <a:pt x="394" y="6"/>
                    </a:cubicBezTo>
                    <a:lnTo>
                      <a:pt x="522" y="223"/>
                    </a:lnTo>
                    <a:cubicBezTo>
                      <a:pt x="524" y="225"/>
                      <a:pt x="524" y="229"/>
                      <a:pt x="522" y="231"/>
                    </a:cubicBezTo>
                    <a:lnTo>
                      <a:pt x="399" y="446"/>
                    </a:lnTo>
                    <a:cubicBezTo>
                      <a:pt x="397" y="448"/>
                      <a:pt x="395" y="450"/>
                      <a:pt x="392" y="450"/>
                    </a:cubicBezTo>
                    <a:lnTo>
                      <a:pt x="143" y="455"/>
                    </a:lnTo>
                    <a:cubicBezTo>
                      <a:pt x="140" y="455"/>
                      <a:pt x="138" y="454"/>
                      <a:pt x="136" y="451"/>
                    </a:cubicBezTo>
                    <a:lnTo>
                      <a:pt x="2" y="238"/>
                    </a:lnTo>
                    <a:cubicBezTo>
                      <a:pt x="1" y="235"/>
                      <a:pt x="0" y="232"/>
                      <a:pt x="2" y="229"/>
                    </a:cubicBezTo>
                    <a:lnTo>
                      <a:pt x="129" y="5"/>
                    </a:lnTo>
                    <a:cubicBezTo>
                      <a:pt x="130" y="2"/>
                      <a:pt x="133" y="0"/>
                      <a:pt x="136" y="1"/>
                    </a:cubicBezTo>
                    <a:lnTo>
                      <a:pt x="387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3" name="Freeform 2810"/>
              <p:cNvSpPr>
                <a:spLocks/>
              </p:cNvSpPr>
              <p:nvPr/>
            </p:nvSpPr>
            <p:spPr bwMode="auto">
              <a:xfrm>
                <a:off x="1644" y="2275"/>
                <a:ext cx="78" cy="76"/>
              </a:xfrm>
              <a:custGeom>
                <a:avLst/>
                <a:gdLst>
                  <a:gd name="T0" fmla="*/ 19 w 78"/>
                  <a:gd name="T1" fmla="*/ 2 h 76"/>
                  <a:gd name="T2" fmla="*/ 0 w 78"/>
                  <a:gd name="T3" fmla="*/ 38 h 76"/>
                  <a:gd name="T4" fmla="*/ 20 w 78"/>
                  <a:gd name="T5" fmla="*/ 76 h 76"/>
                  <a:gd name="T6" fmla="*/ 58 w 78"/>
                  <a:gd name="T7" fmla="*/ 75 h 76"/>
                  <a:gd name="T8" fmla="*/ 78 w 78"/>
                  <a:gd name="T9" fmla="*/ 38 h 76"/>
                  <a:gd name="T10" fmla="*/ 58 w 78"/>
                  <a:gd name="T11" fmla="*/ 0 h 76"/>
                  <a:gd name="T12" fmla="*/ 19 w 78"/>
                  <a:gd name="T13" fmla="*/ 2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6"/>
                  <a:gd name="T23" fmla="*/ 78 w 78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6">
                    <a:moveTo>
                      <a:pt x="19" y="2"/>
                    </a:moveTo>
                    <a:lnTo>
                      <a:pt x="0" y="38"/>
                    </a:lnTo>
                    <a:lnTo>
                      <a:pt x="20" y="76"/>
                    </a:lnTo>
                    <a:lnTo>
                      <a:pt x="58" y="75"/>
                    </a:lnTo>
                    <a:lnTo>
                      <a:pt x="78" y="38"/>
                    </a:lnTo>
                    <a:lnTo>
                      <a:pt x="58" y="0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4" name="Freeform 2811"/>
              <p:cNvSpPr>
                <a:spLocks/>
              </p:cNvSpPr>
              <p:nvPr/>
            </p:nvSpPr>
            <p:spPr bwMode="auto">
              <a:xfrm>
                <a:off x="1644" y="2275"/>
                <a:ext cx="78" cy="76"/>
              </a:xfrm>
              <a:custGeom>
                <a:avLst/>
                <a:gdLst>
                  <a:gd name="T0" fmla="*/ 19 w 78"/>
                  <a:gd name="T1" fmla="*/ 2 h 76"/>
                  <a:gd name="T2" fmla="*/ 0 w 78"/>
                  <a:gd name="T3" fmla="*/ 38 h 76"/>
                  <a:gd name="T4" fmla="*/ 20 w 78"/>
                  <a:gd name="T5" fmla="*/ 76 h 76"/>
                  <a:gd name="T6" fmla="*/ 58 w 78"/>
                  <a:gd name="T7" fmla="*/ 75 h 76"/>
                  <a:gd name="T8" fmla="*/ 78 w 78"/>
                  <a:gd name="T9" fmla="*/ 38 h 76"/>
                  <a:gd name="T10" fmla="*/ 58 w 78"/>
                  <a:gd name="T11" fmla="*/ 0 h 76"/>
                  <a:gd name="T12" fmla="*/ 19 w 78"/>
                  <a:gd name="T13" fmla="*/ 2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6"/>
                  <a:gd name="T23" fmla="*/ 78 w 78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6">
                    <a:moveTo>
                      <a:pt x="19" y="2"/>
                    </a:moveTo>
                    <a:lnTo>
                      <a:pt x="0" y="38"/>
                    </a:lnTo>
                    <a:lnTo>
                      <a:pt x="20" y="76"/>
                    </a:lnTo>
                    <a:lnTo>
                      <a:pt x="58" y="75"/>
                    </a:lnTo>
                    <a:lnTo>
                      <a:pt x="78" y="38"/>
                    </a:lnTo>
                    <a:lnTo>
                      <a:pt x="58" y="0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5" name="Freeform 2812"/>
              <p:cNvSpPr>
                <a:spLocks noEditPoints="1"/>
              </p:cNvSpPr>
              <p:nvPr/>
            </p:nvSpPr>
            <p:spPr bwMode="auto">
              <a:xfrm>
                <a:off x="1643" y="2274"/>
                <a:ext cx="80" cy="78"/>
              </a:xfrm>
              <a:custGeom>
                <a:avLst/>
                <a:gdLst>
                  <a:gd name="T0" fmla="*/ 0 w 526"/>
                  <a:gd name="T1" fmla="*/ 0 h 462"/>
                  <a:gd name="T2" fmla="*/ 0 w 526"/>
                  <a:gd name="T3" fmla="*/ 0 h 462"/>
                  <a:gd name="T4" fmla="*/ 0 w 526"/>
                  <a:gd name="T5" fmla="*/ 0 h 462"/>
                  <a:gd name="T6" fmla="*/ 0 w 526"/>
                  <a:gd name="T7" fmla="*/ 0 h 462"/>
                  <a:gd name="T8" fmla="*/ 0 w 526"/>
                  <a:gd name="T9" fmla="*/ 0 h 462"/>
                  <a:gd name="T10" fmla="*/ 0 w 526"/>
                  <a:gd name="T11" fmla="*/ 0 h 462"/>
                  <a:gd name="T12" fmla="*/ 0 w 526"/>
                  <a:gd name="T13" fmla="*/ 0 h 462"/>
                  <a:gd name="T14" fmla="*/ 0 w 526"/>
                  <a:gd name="T15" fmla="*/ 0 h 462"/>
                  <a:gd name="T16" fmla="*/ 0 w 526"/>
                  <a:gd name="T17" fmla="*/ 0 h 462"/>
                  <a:gd name="T18" fmla="*/ 0 w 526"/>
                  <a:gd name="T19" fmla="*/ 0 h 462"/>
                  <a:gd name="T20" fmla="*/ 0 w 526"/>
                  <a:gd name="T21" fmla="*/ 0 h 462"/>
                  <a:gd name="T22" fmla="*/ 0 w 526"/>
                  <a:gd name="T23" fmla="*/ 0 h 462"/>
                  <a:gd name="T24" fmla="*/ 0 w 526"/>
                  <a:gd name="T25" fmla="*/ 0 h 462"/>
                  <a:gd name="T26" fmla="*/ 0 w 526"/>
                  <a:gd name="T27" fmla="*/ 0 h 462"/>
                  <a:gd name="T28" fmla="*/ 0 w 526"/>
                  <a:gd name="T29" fmla="*/ 0 h 462"/>
                  <a:gd name="T30" fmla="*/ 0 w 526"/>
                  <a:gd name="T31" fmla="*/ 0 h 462"/>
                  <a:gd name="T32" fmla="*/ 0 w 526"/>
                  <a:gd name="T33" fmla="*/ 0 h 462"/>
                  <a:gd name="T34" fmla="*/ 0 w 526"/>
                  <a:gd name="T35" fmla="*/ 0 h 462"/>
                  <a:gd name="T36" fmla="*/ 0 w 526"/>
                  <a:gd name="T37" fmla="*/ 0 h 462"/>
                  <a:gd name="T38" fmla="*/ 0 w 526"/>
                  <a:gd name="T39" fmla="*/ 0 h 462"/>
                  <a:gd name="T40" fmla="*/ 0 w 526"/>
                  <a:gd name="T41" fmla="*/ 0 h 462"/>
                  <a:gd name="T42" fmla="*/ 0 w 526"/>
                  <a:gd name="T43" fmla="*/ 0 h 462"/>
                  <a:gd name="T44" fmla="*/ 0 w 526"/>
                  <a:gd name="T45" fmla="*/ 0 h 462"/>
                  <a:gd name="T46" fmla="*/ 0 w 526"/>
                  <a:gd name="T47" fmla="*/ 0 h 462"/>
                  <a:gd name="T48" fmla="*/ 0 w 526"/>
                  <a:gd name="T49" fmla="*/ 0 h 462"/>
                  <a:gd name="T50" fmla="*/ 0 w 526"/>
                  <a:gd name="T51" fmla="*/ 0 h 46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6"/>
                  <a:gd name="T79" fmla="*/ 0 h 462"/>
                  <a:gd name="T80" fmla="*/ 526 w 526"/>
                  <a:gd name="T81" fmla="*/ 462 h 46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6" h="462">
                    <a:moveTo>
                      <a:pt x="133" y="24"/>
                    </a:moveTo>
                    <a:lnTo>
                      <a:pt x="139" y="20"/>
                    </a:lnTo>
                    <a:lnTo>
                      <a:pt x="16" y="235"/>
                    </a:lnTo>
                    <a:lnTo>
                      <a:pt x="16" y="227"/>
                    </a:lnTo>
                    <a:lnTo>
                      <a:pt x="147" y="450"/>
                    </a:lnTo>
                    <a:lnTo>
                      <a:pt x="140" y="446"/>
                    </a:lnTo>
                    <a:lnTo>
                      <a:pt x="388" y="441"/>
                    </a:lnTo>
                    <a:lnTo>
                      <a:pt x="382" y="445"/>
                    </a:lnTo>
                    <a:lnTo>
                      <a:pt x="511" y="227"/>
                    </a:lnTo>
                    <a:lnTo>
                      <a:pt x="511" y="235"/>
                    </a:lnTo>
                    <a:lnTo>
                      <a:pt x="379" y="12"/>
                    </a:lnTo>
                    <a:lnTo>
                      <a:pt x="387" y="16"/>
                    </a:lnTo>
                    <a:lnTo>
                      <a:pt x="133" y="24"/>
                    </a:lnTo>
                    <a:close/>
                    <a:moveTo>
                      <a:pt x="386" y="0"/>
                    </a:moveTo>
                    <a:cubicBezTo>
                      <a:pt x="389" y="0"/>
                      <a:pt x="392" y="1"/>
                      <a:pt x="393" y="4"/>
                    </a:cubicBezTo>
                    <a:lnTo>
                      <a:pt x="525" y="227"/>
                    </a:lnTo>
                    <a:cubicBezTo>
                      <a:pt x="526" y="230"/>
                      <a:pt x="526" y="233"/>
                      <a:pt x="525" y="235"/>
                    </a:cubicBezTo>
                    <a:lnTo>
                      <a:pt x="395" y="454"/>
                    </a:lnTo>
                    <a:cubicBezTo>
                      <a:pt x="394" y="456"/>
                      <a:pt x="391" y="457"/>
                      <a:pt x="389" y="457"/>
                    </a:cubicBezTo>
                    <a:lnTo>
                      <a:pt x="141" y="462"/>
                    </a:lnTo>
                    <a:cubicBezTo>
                      <a:pt x="138" y="462"/>
                      <a:pt x="135" y="461"/>
                      <a:pt x="134" y="458"/>
                    </a:cubicBezTo>
                    <a:lnTo>
                      <a:pt x="2" y="235"/>
                    </a:lnTo>
                    <a:cubicBezTo>
                      <a:pt x="0" y="233"/>
                      <a:pt x="0" y="229"/>
                      <a:pt x="2" y="227"/>
                    </a:cubicBezTo>
                    <a:lnTo>
                      <a:pt x="126" y="12"/>
                    </a:lnTo>
                    <a:cubicBezTo>
                      <a:pt x="127" y="10"/>
                      <a:pt x="129" y="8"/>
                      <a:pt x="132" y="8"/>
                    </a:cubicBezTo>
                    <a:lnTo>
                      <a:pt x="38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6" name="Freeform 2813"/>
              <p:cNvSpPr>
                <a:spLocks/>
              </p:cNvSpPr>
              <p:nvPr/>
            </p:nvSpPr>
            <p:spPr bwMode="auto">
              <a:xfrm>
                <a:off x="1522" y="2278"/>
                <a:ext cx="77" cy="74"/>
              </a:xfrm>
              <a:custGeom>
                <a:avLst/>
                <a:gdLst>
                  <a:gd name="T0" fmla="*/ 19 w 77"/>
                  <a:gd name="T1" fmla="*/ 0 h 74"/>
                  <a:gd name="T2" fmla="*/ 0 w 77"/>
                  <a:gd name="T3" fmla="*/ 38 h 74"/>
                  <a:gd name="T4" fmla="*/ 19 w 77"/>
                  <a:gd name="T5" fmla="*/ 74 h 74"/>
                  <a:gd name="T6" fmla="*/ 58 w 77"/>
                  <a:gd name="T7" fmla="*/ 73 h 74"/>
                  <a:gd name="T8" fmla="*/ 77 w 77"/>
                  <a:gd name="T9" fmla="*/ 36 h 74"/>
                  <a:gd name="T10" fmla="*/ 57 w 77"/>
                  <a:gd name="T11" fmla="*/ 0 h 74"/>
                  <a:gd name="T12" fmla="*/ 19 w 77"/>
                  <a:gd name="T13" fmla="*/ 0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19" y="0"/>
                    </a:moveTo>
                    <a:lnTo>
                      <a:pt x="0" y="38"/>
                    </a:lnTo>
                    <a:lnTo>
                      <a:pt x="19" y="74"/>
                    </a:lnTo>
                    <a:lnTo>
                      <a:pt x="58" y="73"/>
                    </a:lnTo>
                    <a:lnTo>
                      <a:pt x="77" y="36"/>
                    </a:lnTo>
                    <a:lnTo>
                      <a:pt x="57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7" name="Freeform 2814"/>
              <p:cNvSpPr>
                <a:spLocks/>
              </p:cNvSpPr>
              <p:nvPr/>
            </p:nvSpPr>
            <p:spPr bwMode="auto">
              <a:xfrm>
                <a:off x="1522" y="2278"/>
                <a:ext cx="77" cy="74"/>
              </a:xfrm>
              <a:custGeom>
                <a:avLst/>
                <a:gdLst>
                  <a:gd name="T0" fmla="*/ 19 w 77"/>
                  <a:gd name="T1" fmla="*/ 0 h 74"/>
                  <a:gd name="T2" fmla="*/ 0 w 77"/>
                  <a:gd name="T3" fmla="*/ 38 h 74"/>
                  <a:gd name="T4" fmla="*/ 19 w 77"/>
                  <a:gd name="T5" fmla="*/ 74 h 74"/>
                  <a:gd name="T6" fmla="*/ 58 w 77"/>
                  <a:gd name="T7" fmla="*/ 73 h 74"/>
                  <a:gd name="T8" fmla="*/ 77 w 77"/>
                  <a:gd name="T9" fmla="*/ 36 h 74"/>
                  <a:gd name="T10" fmla="*/ 57 w 77"/>
                  <a:gd name="T11" fmla="*/ 0 h 74"/>
                  <a:gd name="T12" fmla="*/ 19 w 77"/>
                  <a:gd name="T13" fmla="*/ 0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19" y="0"/>
                    </a:moveTo>
                    <a:lnTo>
                      <a:pt x="0" y="38"/>
                    </a:lnTo>
                    <a:lnTo>
                      <a:pt x="19" y="74"/>
                    </a:lnTo>
                    <a:lnTo>
                      <a:pt x="58" y="73"/>
                    </a:lnTo>
                    <a:lnTo>
                      <a:pt x="77" y="36"/>
                    </a:lnTo>
                    <a:lnTo>
                      <a:pt x="57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8" name="Freeform 2815"/>
              <p:cNvSpPr>
                <a:spLocks noEditPoints="1"/>
              </p:cNvSpPr>
              <p:nvPr/>
            </p:nvSpPr>
            <p:spPr bwMode="auto">
              <a:xfrm>
                <a:off x="1520" y="2276"/>
                <a:ext cx="80" cy="78"/>
              </a:xfrm>
              <a:custGeom>
                <a:avLst/>
                <a:gdLst>
                  <a:gd name="T0" fmla="*/ 0 w 523"/>
                  <a:gd name="T1" fmla="*/ 0 h 457"/>
                  <a:gd name="T2" fmla="*/ 0 w 523"/>
                  <a:gd name="T3" fmla="*/ 0 h 457"/>
                  <a:gd name="T4" fmla="*/ 0 w 523"/>
                  <a:gd name="T5" fmla="*/ 0 h 457"/>
                  <a:gd name="T6" fmla="*/ 0 w 523"/>
                  <a:gd name="T7" fmla="*/ 0 h 457"/>
                  <a:gd name="T8" fmla="*/ 0 w 523"/>
                  <a:gd name="T9" fmla="*/ 0 h 457"/>
                  <a:gd name="T10" fmla="*/ 0 w 523"/>
                  <a:gd name="T11" fmla="*/ 0 h 457"/>
                  <a:gd name="T12" fmla="*/ 0 w 523"/>
                  <a:gd name="T13" fmla="*/ 0 h 457"/>
                  <a:gd name="T14" fmla="*/ 0 w 523"/>
                  <a:gd name="T15" fmla="*/ 0 h 457"/>
                  <a:gd name="T16" fmla="*/ 0 w 523"/>
                  <a:gd name="T17" fmla="*/ 0 h 457"/>
                  <a:gd name="T18" fmla="*/ 0 w 523"/>
                  <a:gd name="T19" fmla="*/ 0 h 457"/>
                  <a:gd name="T20" fmla="*/ 0 w 523"/>
                  <a:gd name="T21" fmla="*/ 0 h 457"/>
                  <a:gd name="T22" fmla="*/ 0 w 523"/>
                  <a:gd name="T23" fmla="*/ 0 h 457"/>
                  <a:gd name="T24" fmla="*/ 0 w 523"/>
                  <a:gd name="T25" fmla="*/ 0 h 457"/>
                  <a:gd name="T26" fmla="*/ 0 w 523"/>
                  <a:gd name="T27" fmla="*/ 0 h 457"/>
                  <a:gd name="T28" fmla="*/ 0 w 523"/>
                  <a:gd name="T29" fmla="*/ 0 h 457"/>
                  <a:gd name="T30" fmla="*/ 0 w 523"/>
                  <a:gd name="T31" fmla="*/ 0 h 457"/>
                  <a:gd name="T32" fmla="*/ 0 w 523"/>
                  <a:gd name="T33" fmla="*/ 0 h 457"/>
                  <a:gd name="T34" fmla="*/ 0 w 523"/>
                  <a:gd name="T35" fmla="*/ 0 h 457"/>
                  <a:gd name="T36" fmla="*/ 0 w 523"/>
                  <a:gd name="T37" fmla="*/ 0 h 457"/>
                  <a:gd name="T38" fmla="*/ 0 w 523"/>
                  <a:gd name="T39" fmla="*/ 0 h 457"/>
                  <a:gd name="T40" fmla="*/ 0 w 523"/>
                  <a:gd name="T41" fmla="*/ 0 h 457"/>
                  <a:gd name="T42" fmla="*/ 0 w 523"/>
                  <a:gd name="T43" fmla="*/ 0 h 457"/>
                  <a:gd name="T44" fmla="*/ 0 w 523"/>
                  <a:gd name="T45" fmla="*/ 0 h 457"/>
                  <a:gd name="T46" fmla="*/ 0 w 523"/>
                  <a:gd name="T47" fmla="*/ 0 h 457"/>
                  <a:gd name="T48" fmla="*/ 0 w 523"/>
                  <a:gd name="T49" fmla="*/ 0 h 457"/>
                  <a:gd name="T50" fmla="*/ 0 w 523"/>
                  <a:gd name="T51" fmla="*/ 0 h 4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3"/>
                  <a:gd name="T79" fmla="*/ 0 h 457"/>
                  <a:gd name="T80" fmla="*/ 523 w 523"/>
                  <a:gd name="T81" fmla="*/ 457 h 4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3" h="457">
                    <a:moveTo>
                      <a:pt x="134" y="16"/>
                    </a:moveTo>
                    <a:lnTo>
                      <a:pt x="141" y="12"/>
                    </a:lnTo>
                    <a:lnTo>
                      <a:pt x="15" y="237"/>
                    </a:lnTo>
                    <a:lnTo>
                      <a:pt x="15" y="229"/>
                    </a:lnTo>
                    <a:lnTo>
                      <a:pt x="143" y="445"/>
                    </a:lnTo>
                    <a:lnTo>
                      <a:pt x="136" y="441"/>
                    </a:lnTo>
                    <a:lnTo>
                      <a:pt x="390" y="433"/>
                    </a:lnTo>
                    <a:lnTo>
                      <a:pt x="383" y="437"/>
                    </a:lnTo>
                    <a:lnTo>
                      <a:pt x="508" y="222"/>
                    </a:lnTo>
                    <a:lnTo>
                      <a:pt x="508" y="230"/>
                    </a:lnTo>
                    <a:lnTo>
                      <a:pt x="380" y="14"/>
                    </a:lnTo>
                    <a:lnTo>
                      <a:pt x="387" y="18"/>
                    </a:lnTo>
                    <a:lnTo>
                      <a:pt x="134" y="16"/>
                    </a:lnTo>
                    <a:close/>
                    <a:moveTo>
                      <a:pt x="387" y="2"/>
                    </a:moveTo>
                    <a:cubicBezTo>
                      <a:pt x="390" y="2"/>
                      <a:pt x="392" y="3"/>
                      <a:pt x="394" y="5"/>
                    </a:cubicBezTo>
                    <a:lnTo>
                      <a:pt x="521" y="222"/>
                    </a:lnTo>
                    <a:cubicBezTo>
                      <a:pt x="523" y="224"/>
                      <a:pt x="523" y="227"/>
                      <a:pt x="522" y="230"/>
                    </a:cubicBezTo>
                    <a:lnTo>
                      <a:pt x="397" y="445"/>
                    </a:lnTo>
                    <a:cubicBezTo>
                      <a:pt x="396" y="448"/>
                      <a:pt x="393" y="449"/>
                      <a:pt x="390" y="449"/>
                    </a:cubicBezTo>
                    <a:lnTo>
                      <a:pt x="137" y="457"/>
                    </a:lnTo>
                    <a:cubicBezTo>
                      <a:pt x="134" y="457"/>
                      <a:pt x="131" y="456"/>
                      <a:pt x="129" y="453"/>
                    </a:cubicBezTo>
                    <a:lnTo>
                      <a:pt x="2" y="237"/>
                    </a:lnTo>
                    <a:cubicBezTo>
                      <a:pt x="0" y="235"/>
                      <a:pt x="0" y="232"/>
                      <a:pt x="2" y="229"/>
                    </a:cubicBezTo>
                    <a:lnTo>
                      <a:pt x="127" y="4"/>
                    </a:lnTo>
                    <a:cubicBezTo>
                      <a:pt x="128" y="1"/>
                      <a:pt x="131" y="0"/>
                      <a:pt x="134" y="0"/>
                    </a:cubicBezTo>
                    <a:lnTo>
                      <a:pt x="387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9" name="Freeform 2816"/>
              <p:cNvSpPr>
                <a:spLocks/>
              </p:cNvSpPr>
              <p:nvPr/>
            </p:nvSpPr>
            <p:spPr bwMode="auto">
              <a:xfrm>
                <a:off x="1766" y="2274"/>
                <a:ext cx="77" cy="75"/>
              </a:xfrm>
              <a:custGeom>
                <a:avLst/>
                <a:gdLst>
                  <a:gd name="T0" fmla="*/ 19 w 77"/>
                  <a:gd name="T1" fmla="*/ 0 h 75"/>
                  <a:gd name="T2" fmla="*/ 0 w 77"/>
                  <a:gd name="T3" fmla="*/ 38 h 75"/>
                  <a:gd name="T4" fmla="*/ 20 w 77"/>
                  <a:gd name="T5" fmla="*/ 75 h 75"/>
                  <a:gd name="T6" fmla="*/ 59 w 77"/>
                  <a:gd name="T7" fmla="*/ 75 h 75"/>
                  <a:gd name="T8" fmla="*/ 77 w 77"/>
                  <a:gd name="T9" fmla="*/ 37 h 75"/>
                  <a:gd name="T10" fmla="*/ 58 w 77"/>
                  <a:gd name="T11" fmla="*/ 0 h 75"/>
                  <a:gd name="T12" fmla="*/ 19 w 77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19" y="0"/>
                    </a:moveTo>
                    <a:lnTo>
                      <a:pt x="0" y="38"/>
                    </a:lnTo>
                    <a:lnTo>
                      <a:pt x="20" y="75"/>
                    </a:lnTo>
                    <a:lnTo>
                      <a:pt x="59" y="75"/>
                    </a:lnTo>
                    <a:lnTo>
                      <a:pt x="77" y="37"/>
                    </a:lnTo>
                    <a:lnTo>
                      <a:pt x="58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0" name="Freeform 2817"/>
              <p:cNvSpPr>
                <a:spLocks/>
              </p:cNvSpPr>
              <p:nvPr/>
            </p:nvSpPr>
            <p:spPr bwMode="auto">
              <a:xfrm>
                <a:off x="1764" y="2268"/>
                <a:ext cx="77" cy="75"/>
              </a:xfrm>
              <a:custGeom>
                <a:avLst/>
                <a:gdLst>
                  <a:gd name="T0" fmla="*/ 19 w 77"/>
                  <a:gd name="T1" fmla="*/ 0 h 75"/>
                  <a:gd name="T2" fmla="*/ 0 w 77"/>
                  <a:gd name="T3" fmla="*/ 38 h 75"/>
                  <a:gd name="T4" fmla="*/ 19 w 77"/>
                  <a:gd name="T5" fmla="*/ 75 h 75"/>
                  <a:gd name="T6" fmla="*/ 58 w 77"/>
                  <a:gd name="T7" fmla="*/ 75 h 75"/>
                  <a:gd name="T8" fmla="*/ 77 w 77"/>
                  <a:gd name="T9" fmla="*/ 37 h 75"/>
                  <a:gd name="T10" fmla="*/ 57 w 77"/>
                  <a:gd name="T11" fmla="*/ 0 h 75"/>
                  <a:gd name="T12" fmla="*/ 19 w 77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19" y="0"/>
                    </a:moveTo>
                    <a:lnTo>
                      <a:pt x="0" y="38"/>
                    </a:lnTo>
                    <a:lnTo>
                      <a:pt x="19" y="75"/>
                    </a:lnTo>
                    <a:lnTo>
                      <a:pt x="58" y="75"/>
                    </a:lnTo>
                    <a:lnTo>
                      <a:pt x="77" y="37"/>
                    </a:lnTo>
                    <a:lnTo>
                      <a:pt x="57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1" name="Freeform 2818"/>
              <p:cNvSpPr>
                <a:spLocks noEditPoints="1"/>
              </p:cNvSpPr>
              <p:nvPr/>
            </p:nvSpPr>
            <p:spPr bwMode="auto">
              <a:xfrm>
                <a:off x="1762" y="2267"/>
                <a:ext cx="80" cy="77"/>
              </a:xfrm>
              <a:custGeom>
                <a:avLst/>
                <a:gdLst>
                  <a:gd name="T0" fmla="*/ 0 w 523"/>
                  <a:gd name="T1" fmla="*/ 0 h 458"/>
                  <a:gd name="T2" fmla="*/ 0 w 523"/>
                  <a:gd name="T3" fmla="*/ 0 h 458"/>
                  <a:gd name="T4" fmla="*/ 0 w 523"/>
                  <a:gd name="T5" fmla="*/ 0 h 458"/>
                  <a:gd name="T6" fmla="*/ 0 w 523"/>
                  <a:gd name="T7" fmla="*/ 0 h 458"/>
                  <a:gd name="T8" fmla="*/ 0 w 523"/>
                  <a:gd name="T9" fmla="*/ 0 h 458"/>
                  <a:gd name="T10" fmla="*/ 0 w 523"/>
                  <a:gd name="T11" fmla="*/ 0 h 458"/>
                  <a:gd name="T12" fmla="*/ 0 w 523"/>
                  <a:gd name="T13" fmla="*/ 0 h 458"/>
                  <a:gd name="T14" fmla="*/ 0 w 523"/>
                  <a:gd name="T15" fmla="*/ 0 h 458"/>
                  <a:gd name="T16" fmla="*/ 0 w 523"/>
                  <a:gd name="T17" fmla="*/ 0 h 458"/>
                  <a:gd name="T18" fmla="*/ 0 w 523"/>
                  <a:gd name="T19" fmla="*/ 0 h 458"/>
                  <a:gd name="T20" fmla="*/ 0 w 523"/>
                  <a:gd name="T21" fmla="*/ 0 h 458"/>
                  <a:gd name="T22" fmla="*/ 0 w 523"/>
                  <a:gd name="T23" fmla="*/ 0 h 458"/>
                  <a:gd name="T24" fmla="*/ 0 w 523"/>
                  <a:gd name="T25" fmla="*/ 0 h 458"/>
                  <a:gd name="T26" fmla="*/ 0 w 523"/>
                  <a:gd name="T27" fmla="*/ 0 h 458"/>
                  <a:gd name="T28" fmla="*/ 0 w 523"/>
                  <a:gd name="T29" fmla="*/ 0 h 458"/>
                  <a:gd name="T30" fmla="*/ 0 w 523"/>
                  <a:gd name="T31" fmla="*/ 0 h 458"/>
                  <a:gd name="T32" fmla="*/ 0 w 523"/>
                  <a:gd name="T33" fmla="*/ 0 h 458"/>
                  <a:gd name="T34" fmla="*/ 0 w 523"/>
                  <a:gd name="T35" fmla="*/ 0 h 458"/>
                  <a:gd name="T36" fmla="*/ 0 w 523"/>
                  <a:gd name="T37" fmla="*/ 0 h 458"/>
                  <a:gd name="T38" fmla="*/ 0 w 523"/>
                  <a:gd name="T39" fmla="*/ 0 h 458"/>
                  <a:gd name="T40" fmla="*/ 0 w 523"/>
                  <a:gd name="T41" fmla="*/ 0 h 458"/>
                  <a:gd name="T42" fmla="*/ 0 w 523"/>
                  <a:gd name="T43" fmla="*/ 0 h 458"/>
                  <a:gd name="T44" fmla="*/ 0 w 523"/>
                  <a:gd name="T45" fmla="*/ 0 h 458"/>
                  <a:gd name="T46" fmla="*/ 0 w 523"/>
                  <a:gd name="T47" fmla="*/ 0 h 458"/>
                  <a:gd name="T48" fmla="*/ 0 w 523"/>
                  <a:gd name="T49" fmla="*/ 0 h 458"/>
                  <a:gd name="T50" fmla="*/ 0 w 523"/>
                  <a:gd name="T51" fmla="*/ 0 h 45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3"/>
                  <a:gd name="T79" fmla="*/ 0 h 458"/>
                  <a:gd name="T80" fmla="*/ 523 w 523"/>
                  <a:gd name="T81" fmla="*/ 458 h 45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3" h="458">
                    <a:moveTo>
                      <a:pt x="134" y="16"/>
                    </a:moveTo>
                    <a:lnTo>
                      <a:pt x="141" y="12"/>
                    </a:lnTo>
                    <a:lnTo>
                      <a:pt x="15" y="237"/>
                    </a:lnTo>
                    <a:lnTo>
                      <a:pt x="15" y="229"/>
                    </a:lnTo>
                    <a:lnTo>
                      <a:pt x="143" y="446"/>
                    </a:lnTo>
                    <a:lnTo>
                      <a:pt x="136" y="442"/>
                    </a:lnTo>
                    <a:lnTo>
                      <a:pt x="394" y="440"/>
                    </a:lnTo>
                    <a:lnTo>
                      <a:pt x="387" y="444"/>
                    </a:lnTo>
                    <a:lnTo>
                      <a:pt x="508" y="222"/>
                    </a:lnTo>
                    <a:lnTo>
                      <a:pt x="508" y="230"/>
                    </a:lnTo>
                    <a:lnTo>
                      <a:pt x="380" y="13"/>
                    </a:lnTo>
                    <a:lnTo>
                      <a:pt x="387" y="17"/>
                    </a:lnTo>
                    <a:lnTo>
                      <a:pt x="134" y="16"/>
                    </a:lnTo>
                    <a:close/>
                    <a:moveTo>
                      <a:pt x="387" y="1"/>
                    </a:moveTo>
                    <a:cubicBezTo>
                      <a:pt x="389" y="1"/>
                      <a:pt x="392" y="3"/>
                      <a:pt x="393" y="5"/>
                    </a:cubicBezTo>
                    <a:lnTo>
                      <a:pt x="522" y="222"/>
                    </a:lnTo>
                    <a:cubicBezTo>
                      <a:pt x="523" y="225"/>
                      <a:pt x="523" y="228"/>
                      <a:pt x="522" y="230"/>
                    </a:cubicBezTo>
                    <a:lnTo>
                      <a:pt x="401" y="451"/>
                    </a:lnTo>
                    <a:cubicBezTo>
                      <a:pt x="399" y="454"/>
                      <a:pt x="397" y="456"/>
                      <a:pt x="394" y="456"/>
                    </a:cubicBezTo>
                    <a:lnTo>
                      <a:pt x="137" y="458"/>
                    </a:lnTo>
                    <a:cubicBezTo>
                      <a:pt x="134" y="458"/>
                      <a:pt x="131" y="456"/>
                      <a:pt x="130" y="454"/>
                    </a:cubicBezTo>
                    <a:lnTo>
                      <a:pt x="1" y="237"/>
                    </a:lnTo>
                    <a:cubicBezTo>
                      <a:pt x="0" y="234"/>
                      <a:pt x="0" y="231"/>
                      <a:pt x="1" y="229"/>
                    </a:cubicBezTo>
                    <a:lnTo>
                      <a:pt x="127" y="4"/>
                    </a:lnTo>
                    <a:cubicBezTo>
                      <a:pt x="129" y="2"/>
                      <a:pt x="131" y="0"/>
                      <a:pt x="134" y="0"/>
                    </a:cubicBezTo>
                    <a:lnTo>
                      <a:pt x="38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2" name="Freeform 2819"/>
              <p:cNvSpPr>
                <a:spLocks/>
              </p:cNvSpPr>
              <p:nvPr/>
            </p:nvSpPr>
            <p:spPr bwMode="auto">
              <a:xfrm>
                <a:off x="1891" y="2273"/>
                <a:ext cx="77" cy="75"/>
              </a:xfrm>
              <a:custGeom>
                <a:avLst/>
                <a:gdLst>
                  <a:gd name="T0" fmla="*/ 19 w 77"/>
                  <a:gd name="T1" fmla="*/ 0 h 75"/>
                  <a:gd name="T2" fmla="*/ 0 w 77"/>
                  <a:gd name="T3" fmla="*/ 39 h 75"/>
                  <a:gd name="T4" fmla="*/ 19 w 77"/>
                  <a:gd name="T5" fmla="*/ 75 h 75"/>
                  <a:gd name="T6" fmla="*/ 58 w 77"/>
                  <a:gd name="T7" fmla="*/ 75 h 75"/>
                  <a:gd name="T8" fmla="*/ 77 w 77"/>
                  <a:gd name="T9" fmla="*/ 37 h 75"/>
                  <a:gd name="T10" fmla="*/ 57 w 77"/>
                  <a:gd name="T11" fmla="*/ 1 h 75"/>
                  <a:gd name="T12" fmla="*/ 19 w 77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19" y="0"/>
                    </a:moveTo>
                    <a:lnTo>
                      <a:pt x="0" y="39"/>
                    </a:lnTo>
                    <a:lnTo>
                      <a:pt x="19" y="75"/>
                    </a:lnTo>
                    <a:lnTo>
                      <a:pt x="58" y="75"/>
                    </a:lnTo>
                    <a:lnTo>
                      <a:pt x="77" y="37"/>
                    </a:lnTo>
                    <a:lnTo>
                      <a:pt x="57" y="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3" name="Freeform 2820"/>
              <p:cNvSpPr>
                <a:spLocks/>
              </p:cNvSpPr>
              <p:nvPr/>
            </p:nvSpPr>
            <p:spPr bwMode="auto">
              <a:xfrm>
                <a:off x="1891" y="2273"/>
                <a:ext cx="77" cy="75"/>
              </a:xfrm>
              <a:custGeom>
                <a:avLst/>
                <a:gdLst>
                  <a:gd name="T0" fmla="*/ 19 w 77"/>
                  <a:gd name="T1" fmla="*/ 0 h 75"/>
                  <a:gd name="T2" fmla="*/ 0 w 77"/>
                  <a:gd name="T3" fmla="*/ 39 h 75"/>
                  <a:gd name="T4" fmla="*/ 19 w 77"/>
                  <a:gd name="T5" fmla="*/ 75 h 75"/>
                  <a:gd name="T6" fmla="*/ 58 w 77"/>
                  <a:gd name="T7" fmla="*/ 75 h 75"/>
                  <a:gd name="T8" fmla="*/ 77 w 77"/>
                  <a:gd name="T9" fmla="*/ 37 h 75"/>
                  <a:gd name="T10" fmla="*/ 57 w 77"/>
                  <a:gd name="T11" fmla="*/ 1 h 75"/>
                  <a:gd name="T12" fmla="*/ 19 w 77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19" y="0"/>
                    </a:moveTo>
                    <a:lnTo>
                      <a:pt x="0" y="39"/>
                    </a:lnTo>
                    <a:lnTo>
                      <a:pt x="19" y="75"/>
                    </a:lnTo>
                    <a:lnTo>
                      <a:pt x="58" y="75"/>
                    </a:lnTo>
                    <a:lnTo>
                      <a:pt x="77" y="37"/>
                    </a:lnTo>
                    <a:lnTo>
                      <a:pt x="57" y="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4" name="Freeform 2821"/>
              <p:cNvSpPr>
                <a:spLocks noEditPoints="1"/>
              </p:cNvSpPr>
              <p:nvPr/>
            </p:nvSpPr>
            <p:spPr bwMode="auto">
              <a:xfrm>
                <a:off x="1889" y="2272"/>
                <a:ext cx="80" cy="77"/>
              </a:xfrm>
              <a:custGeom>
                <a:avLst/>
                <a:gdLst>
                  <a:gd name="T0" fmla="*/ 0 w 523"/>
                  <a:gd name="T1" fmla="*/ 0 h 458"/>
                  <a:gd name="T2" fmla="*/ 0 w 523"/>
                  <a:gd name="T3" fmla="*/ 0 h 458"/>
                  <a:gd name="T4" fmla="*/ 0 w 523"/>
                  <a:gd name="T5" fmla="*/ 0 h 458"/>
                  <a:gd name="T6" fmla="*/ 0 w 523"/>
                  <a:gd name="T7" fmla="*/ 0 h 458"/>
                  <a:gd name="T8" fmla="*/ 0 w 523"/>
                  <a:gd name="T9" fmla="*/ 0 h 458"/>
                  <a:gd name="T10" fmla="*/ 0 w 523"/>
                  <a:gd name="T11" fmla="*/ 0 h 458"/>
                  <a:gd name="T12" fmla="*/ 0 w 523"/>
                  <a:gd name="T13" fmla="*/ 0 h 458"/>
                  <a:gd name="T14" fmla="*/ 0 w 523"/>
                  <a:gd name="T15" fmla="*/ 0 h 458"/>
                  <a:gd name="T16" fmla="*/ 0 w 523"/>
                  <a:gd name="T17" fmla="*/ 0 h 458"/>
                  <a:gd name="T18" fmla="*/ 0 w 523"/>
                  <a:gd name="T19" fmla="*/ 0 h 458"/>
                  <a:gd name="T20" fmla="*/ 0 w 523"/>
                  <a:gd name="T21" fmla="*/ 0 h 458"/>
                  <a:gd name="T22" fmla="*/ 0 w 523"/>
                  <a:gd name="T23" fmla="*/ 0 h 458"/>
                  <a:gd name="T24" fmla="*/ 0 w 523"/>
                  <a:gd name="T25" fmla="*/ 0 h 458"/>
                  <a:gd name="T26" fmla="*/ 0 w 523"/>
                  <a:gd name="T27" fmla="*/ 0 h 458"/>
                  <a:gd name="T28" fmla="*/ 0 w 523"/>
                  <a:gd name="T29" fmla="*/ 0 h 458"/>
                  <a:gd name="T30" fmla="*/ 0 w 523"/>
                  <a:gd name="T31" fmla="*/ 0 h 458"/>
                  <a:gd name="T32" fmla="*/ 0 w 523"/>
                  <a:gd name="T33" fmla="*/ 0 h 458"/>
                  <a:gd name="T34" fmla="*/ 0 w 523"/>
                  <a:gd name="T35" fmla="*/ 0 h 458"/>
                  <a:gd name="T36" fmla="*/ 0 w 523"/>
                  <a:gd name="T37" fmla="*/ 0 h 458"/>
                  <a:gd name="T38" fmla="*/ 0 w 523"/>
                  <a:gd name="T39" fmla="*/ 0 h 458"/>
                  <a:gd name="T40" fmla="*/ 0 w 523"/>
                  <a:gd name="T41" fmla="*/ 0 h 458"/>
                  <a:gd name="T42" fmla="*/ 0 w 523"/>
                  <a:gd name="T43" fmla="*/ 0 h 458"/>
                  <a:gd name="T44" fmla="*/ 0 w 523"/>
                  <a:gd name="T45" fmla="*/ 0 h 458"/>
                  <a:gd name="T46" fmla="*/ 0 w 523"/>
                  <a:gd name="T47" fmla="*/ 0 h 458"/>
                  <a:gd name="T48" fmla="*/ 0 w 523"/>
                  <a:gd name="T49" fmla="*/ 0 h 458"/>
                  <a:gd name="T50" fmla="*/ 0 w 523"/>
                  <a:gd name="T51" fmla="*/ 0 h 45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3"/>
                  <a:gd name="T79" fmla="*/ 0 h 458"/>
                  <a:gd name="T80" fmla="*/ 523 w 523"/>
                  <a:gd name="T81" fmla="*/ 458 h 45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3" h="458">
                    <a:moveTo>
                      <a:pt x="134" y="16"/>
                    </a:moveTo>
                    <a:lnTo>
                      <a:pt x="141" y="12"/>
                    </a:lnTo>
                    <a:lnTo>
                      <a:pt x="16" y="238"/>
                    </a:lnTo>
                    <a:lnTo>
                      <a:pt x="16" y="230"/>
                    </a:lnTo>
                    <a:lnTo>
                      <a:pt x="143" y="446"/>
                    </a:lnTo>
                    <a:lnTo>
                      <a:pt x="136" y="442"/>
                    </a:lnTo>
                    <a:lnTo>
                      <a:pt x="394" y="441"/>
                    </a:lnTo>
                    <a:lnTo>
                      <a:pt x="387" y="445"/>
                    </a:lnTo>
                    <a:lnTo>
                      <a:pt x="508" y="223"/>
                    </a:lnTo>
                    <a:lnTo>
                      <a:pt x="508" y="231"/>
                    </a:lnTo>
                    <a:lnTo>
                      <a:pt x="380" y="14"/>
                    </a:lnTo>
                    <a:lnTo>
                      <a:pt x="387" y="18"/>
                    </a:lnTo>
                    <a:lnTo>
                      <a:pt x="134" y="16"/>
                    </a:lnTo>
                    <a:close/>
                    <a:moveTo>
                      <a:pt x="387" y="2"/>
                    </a:moveTo>
                    <a:cubicBezTo>
                      <a:pt x="390" y="2"/>
                      <a:pt x="392" y="4"/>
                      <a:pt x="394" y="6"/>
                    </a:cubicBezTo>
                    <a:lnTo>
                      <a:pt x="522" y="222"/>
                    </a:lnTo>
                    <a:cubicBezTo>
                      <a:pt x="523" y="225"/>
                      <a:pt x="523" y="228"/>
                      <a:pt x="522" y="230"/>
                    </a:cubicBezTo>
                    <a:lnTo>
                      <a:pt x="401" y="453"/>
                    </a:lnTo>
                    <a:cubicBezTo>
                      <a:pt x="400" y="455"/>
                      <a:pt x="397" y="457"/>
                      <a:pt x="394" y="457"/>
                    </a:cubicBezTo>
                    <a:lnTo>
                      <a:pt x="136" y="458"/>
                    </a:lnTo>
                    <a:cubicBezTo>
                      <a:pt x="134" y="458"/>
                      <a:pt x="131" y="456"/>
                      <a:pt x="129" y="454"/>
                    </a:cubicBezTo>
                    <a:lnTo>
                      <a:pt x="2" y="238"/>
                    </a:lnTo>
                    <a:cubicBezTo>
                      <a:pt x="0" y="235"/>
                      <a:pt x="0" y="232"/>
                      <a:pt x="2" y="230"/>
                    </a:cubicBezTo>
                    <a:lnTo>
                      <a:pt x="127" y="5"/>
                    </a:lnTo>
                    <a:cubicBezTo>
                      <a:pt x="129" y="2"/>
                      <a:pt x="131" y="0"/>
                      <a:pt x="134" y="0"/>
                    </a:cubicBezTo>
                    <a:lnTo>
                      <a:pt x="387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5" name="Freeform 2822"/>
              <p:cNvSpPr>
                <a:spLocks/>
              </p:cNvSpPr>
              <p:nvPr/>
            </p:nvSpPr>
            <p:spPr bwMode="auto">
              <a:xfrm>
                <a:off x="1891" y="2351"/>
                <a:ext cx="77" cy="75"/>
              </a:xfrm>
              <a:custGeom>
                <a:avLst/>
                <a:gdLst>
                  <a:gd name="T0" fmla="*/ 19 w 77"/>
                  <a:gd name="T1" fmla="*/ 2 h 75"/>
                  <a:gd name="T2" fmla="*/ 0 w 77"/>
                  <a:gd name="T3" fmla="*/ 38 h 75"/>
                  <a:gd name="T4" fmla="*/ 20 w 77"/>
                  <a:gd name="T5" fmla="*/ 75 h 75"/>
                  <a:gd name="T6" fmla="*/ 58 w 77"/>
                  <a:gd name="T7" fmla="*/ 75 h 75"/>
                  <a:gd name="T8" fmla="*/ 77 w 77"/>
                  <a:gd name="T9" fmla="*/ 37 h 75"/>
                  <a:gd name="T10" fmla="*/ 58 w 77"/>
                  <a:gd name="T11" fmla="*/ 0 h 75"/>
                  <a:gd name="T12" fmla="*/ 19 w 77"/>
                  <a:gd name="T13" fmla="*/ 2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19" y="2"/>
                    </a:moveTo>
                    <a:lnTo>
                      <a:pt x="0" y="38"/>
                    </a:lnTo>
                    <a:lnTo>
                      <a:pt x="20" y="75"/>
                    </a:lnTo>
                    <a:lnTo>
                      <a:pt x="58" y="75"/>
                    </a:lnTo>
                    <a:lnTo>
                      <a:pt x="77" y="37"/>
                    </a:lnTo>
                    <a:lnTo>
                      <a:pt x="58" y="0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6" name="Freeform 2823"/>
              <p:cNvSpPr>
                <a:spLocks/>
              </p:cNvSpPr>
              <p:nvPr/>
            </p:nvSpPr>
            <p:spPr bwMode="auto">
              <a:xfrm>
                <a:off x="1891" y="2351"/>
                <a:ext cx="77" cy="75"/>
              </a:xfrm>
              <a:custGeom>
                <a:avLst/>
                <a:gdLst>
                  <a:gd name="T0" fmla="*/ 19 w 77"/>
                  <a:gd name="T1" fmla="*/ 2 h 75"/>
                  <a:gd name="T2" fmla="*/ 0 w 77"/>
                  <a:gd name="T3" fmla="*/ 38 h 75"/>
                  <a:gd name="T4" fmla="*/ 20 w 77"/>
                  <a:gd name="T5" fmla="*/ 75 h 75"/>
                  <a:gd name="T6" fmla="*/ 58 w 77"/>
                  <a:gd name="T7" fmla="*/ 75 h 75"/>
                  <a:gd name="T8" fmla="*/ 77 w 77"/>
                  <a:gd name="T9" fmla="*/ 37 h 75"/>
                  <a:gd name="T10" fmla="*/ 58 w 77"/>
                  <a:gd name="T11" fmla="*/ 0 h 75"/>
                  <a:gd name="T12" fmla="*/ 19 w 77"/>
                  <a:gd name="T13" fmla="*/ 2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19" y="2"/>
                    </a:moveTo>
                    <a:lnTo>
                      <a:pt x="0" y="38"/>
                    </a:lnTo>
                    <a:lnTo>
                      <a:pt x="20" y="75"/>
                    </a:lnTo>
                    <a:lnTo>
                      <a:pt x="58" y="75"/>
                    </a:lnTo>
                    <a:lnTo>
                      <a:pt x="77" y="37"/>
                    </a:lnTo>
                    <a:lnTo>
                      <a:pt x="58" y="0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7" name="Freeform 2824"/>
              <p:cNvSpPr>
                <a:spLocks noEditPoints="1"/>
              </p:cNvSpPr>
              <p:nvPr/>
            </p:nvSpPr>
            <p:spPr bwMode="auto">
              <a:xfrm>
                <a:off x="1890" y="2350"/>
                <a:ext cx="80" cy="77"/>
              </a:xfrm>
              <a:custGeom>
                <a:avLst/>
                <a:gdLst>
                  <a:gd name="T0" fmla="*/ 0 w 523"/>
                  <a:gd name="T1" fmla="*/ 0 h 459"/>
                  <a:gd name="T2" fmla="*/ 0 w 523"/>
                  <a:gd name="T3" fmla="*/ 0 h 459"/>
                  <a:gd name="T4" fmla="*/ 0 w 523"/>
                  <a:gd name="T5" fmla="*/ 0 h 459"/>
                  <a:gd name="T6" fmla="*/ 0 w 523"/>
                  <a:gd name="T7" fmla="*/ 0 h 459"/>
                  <a:gd name="T8" fmla="*/ 0 w 523"/>
                  <a:gd name="T9" fmla="*/ 0 h 459"/>
                  <a:gd name="T10" fmla="*/ 0 w 523"/>
                  <a:gd name="T11" fmla="*/ 0 h 459"/>
                  <a:gd name="T12" fmla="*/ 0 w 523"/>
                  <a:gd name="T13" fmla="*/ 0 h 459"/>
                  <a:gd name="T14" fmla="*/ 0 w 523"/>
                  <a:gd name="T15" fmla="*/ 0 h 459"/>
                  <a:gd name="T16" fmla="*/ 0 w 523"/>
                  <a:gd name="T17" fmla="*/ 0 h 459"/>
                  <a:gd name="T18" fmla="*/ 0 w 523"/>
                  <a:gd name="T19" fmla="*/ 0 h 459"/>
                  <a:gd name="T20" fmla="*/ 0 w 523"/>
                  <a:gd name="T21" fmla="*/ 0 h 459"/>
                  <a:gd name="T22" fmla="*/ 0 w 523"/>
                  <a:gd name="T23" fmla="*/ 0 h 459"/>
                  <a:gd name="T24" fmla="*/ 0 w 523"/>
                  <a:gd name="T25" fmla="*/ 0 h 459"/>
                  <a:gd name="T26" fmla="*/ 0 w 523"/>
                  <a:gd name="T27" fmla="*/ 0 h 459"/>
                  <a:gd name="T28" fmla="*/ 0 w 523"/>
                  <a:gd name="T29" fmla="*/ 0 h 459"/>
                  <a:gd name="T30" fmla="*/ 0 w 523"/>
                  <a:gd name="T31" fmla="*/ 0 h 459"/>
                  <a:gd name="T32" fmla="*/ 0 w 523"/>
                  <a:gd name="T33" fmla="*/ 0 h 459"/>
                  <a:gd name="T34" fmla="*/ 0 w 523"/>
                  <a:gd name="T35" fmla="*/ 0 h 459"/>
                  <a:gd name="T36" fmla="*/ 0 w 523"/>
                  <a:gd name="T37" fmla="*/ 0 h 459"/>
                  <a:gd name="T38" fmla="*/ 0 w 523"/>
                  <a:gd name="T39" fmla="*/ 0 h 459"/>
                  <a:gd name="T40" fmla="*/ 0 w 523"/>
                  <a:gd name="T41" fmla="*/ 0 h 459"/>
                  <a:gd name="T42" fmla="*/ 0 w 523"/>
                  <a:gd name="T43" fmla="*/ 0 h 459"/>
                  <a:gd name="T44" fmla="*/ 0 w 523"/>
                  <a:gd name="T45" fmla="*/ 0 h 459"/>
                  <a:gd name="T46" fmla="*/ 0 w 523"/>
                  <a:gd name="T47" fmla="*/ 0 h 459"/>
                  <a:gd name="T48" fmla="*/ 0 w 523"/>
                  <a:gd name="T49" fmla="*/ 0 h 459"/>
                  <a:gd name="T50" fmla="*/ 0 w 523"/>
                  <a:gd name="T51" fmla="*/ 0 h 45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3"/>
                  <a:gd name="T79" fmla="*/ 0 h 459"/>
                  <a:gd name="T80" fmla="*/ 523 w 523"/>
                  <a:gd name="T81" fmla="*/ 459 h 45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3" h="459">
                    <a:moveTo>
                      <a:pt x="132" y="25"/>
                    </a:moveTo>
                    <a:lnTo>
                      <a:pt x="139" y="21"/>
                    </a:lnTo>
                    <a:lnTo>
                      <a:pt x="15" y="236"/>
                    </a:lnTo>
                    <a:lnTo>
                      <a:pt x="15" y="228"/>
                    </a:lnTo>
                    <a:lnTo>
                      <a:pt x="143" y="445"/>
                    </a:lnTo>
                    <a:lnTo>
                      <a:pt x="136" y="441"/>
                    </a:lnTo>
                    <a:lnTo>
                      <a:pt x="388" y="443"/>
                    </a:lnTo>
                    <a:lnTo>
                      <a:pt x="381" y="447"/>
                    </a:lnTo>
                    <a:lnTo>
                      <a:pt x="508" y="222"/>
                    </a:lnTo>
                    <a:lnTo>
                      <a:pt x="508" y="230"/>
                    </a:lnTo>
                    <a:lnTo>
                      <a:pt x="379" y="13"/>
                    </a:lnTo>
                    <a:lnTo>
                      <a:pt x="387" y="17"/>
                    </a:lnTo>
                    <a:lnTo>
                      <a:pt x="132" y="25"/>
                    </a:lnTo>
                    <a:close/>
                    <a:moveTo>
                      <a:pt x="386" y="1"/>
                    </a:moveTo>
                    <a:cubicBezTo>
                      <a:pt x="389" y="0"/>
                      <a:pt x="392" y="2"/>
                      <a:pt x="393" y="5"/>
                    </a:cubicBezTo>
                    <a:lnTo>
                      <a:pt x="521" y="222"/>
                    </a:lnTo>
                    <a:cubicBezTo>
                      <a:pt x="523" y="224"/>
                      <a:pt x="523" y="227"/>
                      <a:pt x="522" y="230"/>
                    </a:cubicBezTo>
                    <a:lnTo>
                      <a:pt x="395" y="455"/>
                    </a:lnTo>
                    <a:cubicBezTo>
                      <a:pt x="393" y="457"/>
                      <a:pt x="391" y="459"/>
                      <a:pt x="388" y="459"/>
                    </a:cubicBezTo>
                    <a:lnTo>
                      <a:pt x="136" y="457"/>
                    </a:lnTo>
                    <a:cubicBezTo>
                      <a:pt x="133" y="457"/>
                      <a:pt x="131" y="456"/>
                      <a:pt x="129" y="453"/>
                    </a:cubicBezTo>
                    <a:lnTo>
                      <a:pt x="1" y="236"/>
                    </a:lnTo>
                    <a:cubicBezTo>
                      <a:pt x="0" y="234"/>
                      <a:pt x="0" y="231"/>
                      <a:pt x="1" y="228"/>
                    </a:cubicBezTo>
                    <a:lnTo>
                      <a:pt x="125" y="13"/>
                    </a:lnTo>
                    <a:cubicBezTo>
                      <a:pt x="126" y="11"/>
                      <a:pt x="129" y="9"/>
                      <a:pt x="131" y="9"/>
                    </a:cubicBezTo>
                    <a:lnTo>
                      <a:pt x="386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8" name="Freeform 2825"/>
              <p:cNvSpPr>
                <a:spLocks/>
              </p:cNvSpPr>
              <p:nvPr/>
            </p:nvSpPr>
            <p:spPr bwMode="auto">
              <a:xfrm>
                <a:off x="2016" y="2272"/>
                <a:ext cx="76" cy="74"/>
              </a:xfrm>
              <a:custGeom>
                <a:avLst/>
                <a:gdLst>
                  <a:gd name="T0" fmla="*/ 18 w 76"/>
                  <a:gd name="T1" fmla="*/ 0 h 74"/>
                  <a:gd name="T2" fmla="*/ 0 w 76"/>
                  <a:gd name="T3" fmla="*/ 37 h 74"/>
                  <a:gd name="T4" fmla="*/ 19 w 76"/>
                  <a:gd name="T5" fmla="*/ 74 h 74"/>
                  <a:gd name="T6" fmla="*/ 57 w 76"/>
                  <a:gd name="T7" fmla="*/ 74 h 74"/>
                  <a:gd name="T8" fmla="*/ 76 w 76"/>
                  <a:gd name="T9" fmla="*/ 36 h 74"/>
                  <a:gd name="T10" fmla="*/ 56 w 76"/>
                  <a:gd name="T11" fmla="*/ 0 h 74"/>
                  <a:gd name="T12" fmla="*/ 18 w 76"/>
                  <a:gd name="T13" fmla="*/ 0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4"/>
                  <a:gd name="T23" fmla="*/ 76 w 76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4">
                    <a:moveTo>
                      <a:pt x="18" y="0"/>
                    </a:moveTo>
                    <a:lnTo>
                      <a:pt x="0" y="37"/>
                    </a:lnTo>
                    <a:lnTo>
                      <a:pt x="19" y="74"/>
                    </a:lnTo>
                    <a:lnTo>
                      <a:pt x="57" y="74"/>
                    </a:lnTo>
                    <a:lnTo>
                      <a:pt x="76" y="36"/>
                    </a:lnTo>
                    <a:lnTo>
                      <a:pt x="56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9" name="Freeform 2826"/>
              <p:cNvSpPr>
                <a:spLocks/>
              </p:cNvSpPr>
              <p:nvPr/>
            </p:nvSpPr>
            <p:spPr bwMode="auto">
              <a:xfrm>
                <a:off x="2016" y="2272"/>
                <a:ext cx="76" cy="74"/>
              </a:xfrm>
              <a:custGeom>
                <a:avLst/>
                <a:gdLst>
                  <a:gd name="T0" fmla="*/ 18 w 76"/>
                  <a:gd name="T1" fmla="*/ 0 h 74"/>
                  <a:gd name="T2" fmla="*/ 0 w 76"/>
                  <a:gd name="T3" fmla="*/ 37 h 74"/>
                  <a:gd name="T4" fmla="*/ 19 w 76"/>
                  <a:gd name="T5" fmla="*/ 74 h 74"/>
                  <a:gd name="T6" fmla="*/ 57 w 76"/>
                  <a:gd name="T7" fmla="*/ 74 h 74"/>
                  <a:gd name="T8" fmla="*/ 76 w 76"/>
                  <a:gd name="T9" fmla="*/ 36 h 74"/>
                  <a:gd name="T10" fmla="*/ 56 w 76"/>
                  <a:gd name="T11" fmla="*/ 0 h 74"/>
                  <a:gd name="T12" fmla="*/ 18 w 76"/>
                  <a:gd name="T13" fmla="*/ 0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4"/>
                  <a:gd name="T23" fmla="*/ 76 w 76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4">
                    <a:moveTo>
                      <a:pt x="18" y="0"/>
                    </a:moveTo>
                    <a:lnTo>
                      <a:pt x="0" y="37"/>
                    </a:lnTo>
                    <a:lnTo>
                      <a:pt x="19" y="74"/>
                    </a:lnTo>
                    <a:lnTo>
                      <a:pt x="57" y="74"/>
                    </a:lnTo>
                    <a:lnTo>
                      <a:pt x="76" y="36"/>
                    </a:lnTo>
                    <a:lnTo>
                      <a:pt x="56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0" name="Freeform 2827"/>
              <p:cNvSpPr>
                <a:spLocks noEditPoints="1"/>
              </p:cNvSpPr>
              <p:nvPr/>
            </p:nvSpPr>
            <p:spPr bwMode="auto">
              <a:xfrm>
                <a:off x="2014" y="2270"/>
                <a:ext cx="79" cy="77"/>
              </a:xfrm>
              <a:custGeom>
                <a:avLst/>
                <a:gdLst>
                  <a:gd name="T0" fmla="*/ 0 w 517"/>
                  <a:gd name="T1" fmla="*/ 0 h 455"/>
                  <a:gd name="T2" fmla="*/ 0 w 517"/>
                  <a:gd name="T3" fmla="*/ 0 h 455"/>
                  <a:gd name="T4" fmla="*/ 0 w 517"/>
                  <a:gd name="T5" fmla="*/ 0 h 455"/>
                  <a:gd name="T6" fmla="*/ 0 w 517"/>
                  <a:gd name="T7" fmla="*/ 0 h 455"/>
                  <a:gd name="T8" fmla="*/ 0 w 517"/>
                  <a:gd name="T9" fmla="*/ 0 h 455"/>
                  <a:gd name="T10" fmla="*/ 0 w 517"/>
                  <a:gd name="T11" fmla="*/ 0 h 455"/>
                  <a:gd name="T12" fmla="*/ 0 w 517"/>
                  <a:gd name="T13" fmla="*/ 0 h 455"/>
                  <a:gd name="T14" fmla="*/ 0 w 517"/>
                  <a:gd name="T15" fmla="*/ 0 h 455"/>
                  <a:gd name="T16" fmla="*/ 0 w 517"/>
                  <a:gd name="T17" fmla="*/ 0 h 455"/>
                  <a:gd name="T18" fmla="*/ 0 w 517"/>
                  <a:gd name="T19" fmla="*/ 0 h 455"/>
                  <a:gd name="T20" fmla="*/ 0 w 517"/>
                  <a:gd name="T21" fmla="*/ 0 h 455"/>
                  <a:gd name="T22" fmla="*/ 0 w 517"/>
                  <a:gd name="T23" fmla="*/ 0 h 455"/>
                  <a:gd name="T24" fmla="*/ 0 w 517"/>
                  <a:gd name="T25" fmla="*/ 0 h 455"/>
                  <a:gd name="T26" fmla="*/ 0 w 517"/>
                  <a:gd name="T27" fmla="*/ 0 h 455"/>
                  <a:gd name="T28" fmla="*/ 0 w 517"/>
                  <a:gd name="T29" fmla="*/ 0 h 455"/>
                  <a:gd name="T30" fmla="*/ 0 w 517"/>
                  <a:gd name="T31" fmla="*/ 0 h 455"/>
                  <a:gd name="T32" fmla="*/ 0 w 517"/>
                  <a:gd name="T33" fmla="*/ 0 h 455"/>
                  <a:gd name="T34" fmla="*/ 0 w 517"/>
                  <a:gd name="T35" fmla="*/ 0 h 455"/>
                  <a:gd name="T36" fmla="*/ 0 w 517"/>
                  <a:gd name="T37" fmla="*/ 0 h 455"/>
                  <a:gd name="T38" fmla="*/ 0 w 517"/>
                  <a:gd name="T39" fmla="*/ 0 h 455"/>
                  <a:gd name="T40" fmla="*/ 0 w 517"/>
                  <a:gd name="T41" fmla="*/ 0 h 455"/>
                  <a:gd name="T42" fmla="*/ 0 w 517"/>
                  <a:gd name="T43" fmla="*/ 0 h 455"/>
                  <a:gd name="T44" fmla="*/ 0 w 517"/>
                  <a:gd name="T45" fmla="*/ 0 h 455"/>
                  <a:gd name="T46" fmla="*/ 0 w 517"/>
                  <a:gd name="T47" fmla="*/ 0 h 455"/>
                  <a:gd name="T48" fmla="*/ 0 w 517"/>
                  <a:gd name="T49" fmla="*/ 0 h 455"/>
                  <a:gd name="T50" fmla="*/ 0 w 517"/>
                  <a:gd name="T51" fmla="*/ 0 h 45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7"/>
                  <a:gd name="T79" fmla="*/ 0 h 455"/>
                  <a:gd name="T80" fmla="*/ 517 w 517"/>
                  <a:gd name="T81" fmla="*/ 455 h 45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7" h="455">
                    <a:moveTo>
                      <a:pt x="133" y="21"/>
                    </a:moveTo>
                    <a:lnTo>
                      <a:pt x="139" y="17"/>
                    </a:lnTo>
                    <a:lnTo>
                      <a:pt x="16" y="232"/>
                    </a:lnTo>
                    <a:lnTo>
                      <a:pt x="16" y="224"/>
                    </a:lnTo>
                    <a:lnTo>
                      <a:pt x="143" y="441"/>
                    </a:lnTo>
                    <a:lnTo>
                      <a:pt x="137" y="437"/>
                    </a:lnTo>
                    <a:lnTo>
                      <a:pt x="389" y="439"/>
                    </a:lnTo>
                    <a:lnTo>
                      <a:pt x="381" y="443"/>
                    </a:lnTo>
                    <a:lnTo>
                      <a:pt x="502" y="221"/>
                    </a:lnTo>
                    <a:lnTo>
                      <a:pt x="502" y="229"/>
                    </a:lnTo>
                    <a:lnTo>
                      <a:pt x="374" y="13"/>
                    </a:lnTo>
                    <a:lnTo>
                      <a:pt x="381" y="16"/>
                    </a:lnTo>
                    <a:lnTo>
                      <a:pt x="133" y="21"/>
                    </a:lnTo>
                    <a:close/>
                    <a:moveTo>
                      <a:pt x="381" y="0"/>
                    </a:moveTo>
                    <a:cubicBezTo>
                      <a:pt x="384" y="0"/>
                      <a:pt x="387" y="2"/>
                      <a:pt x="388" y="4"/>
                    </a:cubicBezTo>
                    <a:lnTo>
                      <a:pt x="516" y="221"/>
                    </a:lnTo>
                    <a:cubicBezTo>
                      <a:pt x="517" y="223"/>
                      <a:pt x="517" y="226"/>
                      <a:pt x="516" y="229"/>
                    </a:cubicBezTo>
                    <a:lnTo>
                      <a:pt x="396" y="451"/>
                    </a:lnTo>
                    <a:cubicBezTo>
                      <a:pt x="394" y="453"/>
                      <a:pt x="391" y="455"/>
                      <a:pt x="388" y="455"/>
                    </a:cubicBezTo>
                    <a:lnTo>
                      <a:pt x="136" y="453"/>
                    </a:lnTo>
                    <a:cubicBezTo>
                      <a:pt x="134" y="453"/>
                      <a:pt x="131" y="451"/>
                      <a:pt x="130" y="449"/>
                    </a:cubicBezTo>
                    <a:lnTo>
                      <a:pt x="2" y="232"/>
                    </a:lnTo>
                    <a:cubicBezTo>
                      <a:pt x="0" y="230"/>
                      <a:pt x="0" y="227"/>
                      <a:pt x="2" y="224"/>
                    </a:cubicBezTo>
                    <a:lnTo>
                      <a:pt x="126" y="9"/>
                    </a:lnTo>
                    <a:cubicBezTo>
                      <a:pt x="127" y="7"/>
                      <a:pt x="129" y="6"/>
                      <a:pt x="132" y="5"/>
                    </a:cubicBezTo>
                    <a:lnTo>
                      <a:pt x="3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1" name="Freeform 2828"/>
              <p:cNvSpPr>
                <a:spLocks/>
              </p:cNvSpPr>
              <p:nvPr/>
            </p:nvSpPr>
            <p:spPr bwMode="auto">
              <a:xfrm>
                <a:off x="1400" y="2278"/>
                <a:ext cx="75" cy="75"/>
              </a:xfrm>
              <a:custGeom>
                <a:avLst/>
                <a:gdLst>
                  <a:gd name="T0" fmla="*/ 18 w 75"/>
                  <a:gd name="T1" fmla="*/ 1 h 75"/>
                  <a:gd name="T2" fmla="*/ 0 w 75"/>
                  <a:gd name="T3" fmla="*/ 38 h 75"/>
                  <a:gd name="T4" fmla="*/ 19 w 75"/>
                  <a:gd name="T5" fmla="*/ 75 h 75"/>
                  <a:gd name="T6" fmla="*/ 57 w 75"/>
                  <a:gd name="T7" fmla="*/ 74 h 75"/>
                  <a:gd name="T8" fmla="*/ 75 w 75"/>
                  <a:gd name="T9" fmla="*/ 37 h 75"/>
                  <a:gd name="T10" fmla="*/ 56 w 75"/>
                  <a:gd name="T11" fmla="*/ 0 h 75"/>
                  <a:gd name="T12" fmla="*/ 18 w 75"/>
                  <a:gd name="T13" fmla="*/ 1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"/>
                  <a:gd name="T22" fmla="*/ 0 h 75"/>
                  <a:gd name="T23" fmla="*/ 75 w 75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" h="75">
                    <a:moveTo>
                      <a:pt x="18" y="1"/>
                    </a:moveTo>
                    <a:lnTo>
                      <a:pt x="0" y="38"/>
                    </a:lnTo>
                    <a:lnTo>
                      <a:pt x="19" y="75"/>
                    </a:lnTo>
                    <a:lnTo>
                      <a:pt x="57" y="74"/>
                    </a:lnTo>
                    <a:lnTo>
                      <a:pt x="75" y="37"/>
                    </a:lnTo>
                    <a:lnTo>
                      <a:pt x="56" y="0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2" name="Freeform 2829"/>
              <p:cNvSpPr>
                <a:spLocks/>
              </p:cNvSpPr>
              <p:nvPr/>
            </p:nvSpPr>
            <p:spPr bwMode="auto">
              <a:xfrm>
                <a:off x="1400" y="2278"/>
                <a:ext cx="75" cy="75"/>
              </a:xfrm>
              <a:custGeom>
                <a:avLst/>
                <a:gdLst>
                  <a:gd name="T0" fmla="*/ 18 w 75"/>
                  <a:gd name="T1" fmla="*/ 1 h 75"/>
                  <a:gd name="T2" fmla="*/ 0 w 75"/>
                  <a:gd name="T3" fmla="*/ 38 h 75"/>
                  <a:gd name="T4" fmla="*/ 19 w 75"/>
                  <a:gd name="T5" fmla="*/ 75 h 75"/>
                  <a:gd name="T6" fmla="*/ 57 w 75"/>
                  <a:gd name="T7" fmla="*/ 74 h 75"/>
                  <a:gd name="T8" fmla="*/ 75 w 75"/>
                  <a:gd name="T9" fmla="*/ 37 h 75"/>
                  <a:gd name="T10" fmla="*/ 56 w 75"/>
                  <a:gd name="T11" fmla="*/ 0 h 75"/>
                  <a:gd name="T12" fmla="*/ 18 w 75"/>
                  <a:gd name="T13" fmla="*/ 1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"/>
                  <a:gd name="T22" fmla="*/ 0 h 75"/>
                  <a:gd name="T23" fmla="*/ 75 w 75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" h="75">
                    <a:moveTo>
                      <a:pt x="18" y="1"/>
                    </a:moveTo>
                    <a:lnTo>
                      <a:pt x="0" y="38"/>
                    </a:lnTo>
                    <a:lnTo>
                      <a:pt x="19" y="75"/>
                    </a:lnTo>
                    <a:lnTo>
                      <a:pt x="57" y="74"/>
                    </a:lnTo>
                    <a:lnTo>
                      <a:pt x="75" y="37"/>
                    </a:lnTo>
                    <a:lnTo>
                      <a:pt x="56" y="0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3" name="Freeform 2830"/>
              <p:cNvSpPr>
                <a:spLocks noEditPoints="1"/>
              </p:cNvSpPr>
              <p:nvPr/>
            </p:nvSpPr>
            <p:spPr bwMode="auto">
              <a:xfrm>
                <a:off x="1398" y="2277"/>
                <a:ext cx="79" cy="77"/>
              </a:xfrm>
              <a:custGeom>
                <a:avLst/>
                <a:gdLst>
                  <a:gd name="T0" fmla="*/ 0 w 512"/>
                  <a:gd name="T1" fmla="*/ 0 h 459"/>
                  <a:gd name="T2" fmla="*/ 0 w 512"/>
                  <a:gd name="T3" fmla="*/ 0 h 459"/>
                  <a:gd name="T4" fmla="*/ 0 w 512"/>
                  <a:gd name="T5" fmla="*/ 0 h 459"/>
                  <a:gd name="T6" fmla="*/ 0 w 512"/>
                  <a:gd name="T7" fmla="*/ 0 h 459"/>
                  <a:gd name="T8" fmla="*/ 0 w 512"/>
                  <a:gd name="T9" fmla="*/ 0 h 459"/>
                  <a:gd name="T10" fmla="*/ 0 w 512"/>
                  <a:gd name="T11" fmla="*/ 0 h 459"/>
                  <a:gd name="T12" fmla="*/ 0 w 512"/>
                  <a:gd name="T13" fmla="*/ 0 h 459"/>
                  <a:gd name="T14" fmla="*/ 0 w 512"/>
                  <a:gd name="T15" fmla="*/ 0 h 459"/>
                  <a:gd name="T16" fmla="*/ 0 w 512"/>
                  <a:gd name="T17" fmla="*/ 0 h 459"/>
                  <a:gd name="T18" fmla="*/ 0 w 512"/>
                  <a:gd name="T19" fmla="*/ 0 h 459"/>
                  <a:gd name="T20" fmla="*/ 0 w 512"/>
                  <a:gd name="T21" fmla="*/ 0 h 459"/>
                  <a:gd name="T22" fmla="*/ 0 w 512"/>
                  <a:gd name="T23" fmla="*/ 0 h 459"/>
                  <a:gd name="T24" fmla="*/ 0 w 512"/>
                  <a:gd name="T25" fmla="*/ 0 h 459"/>
                  <a:gd name="T26" fmla="*/ 0 w 512"/>
                  <a:gd name="T27" fmla="*/ 0 h 459"/>
                  <a:gd name="T28" fmla="*/ 0 w 512"/>
                  <a:gd name="T29" fmla="*/ 0 h 459"/>
                  <a:gd name="T30" fmla="*/ 0 w 512"/>
                  <a:gd name="T31" fmla="*/ 0 h 459"/>
                  <a:gd name="T32" fmla="*/ 0 w 512"/>
                  <a:gd name="T33" fmla="*/ 0 h 459"/>
                  <a:gd name="T34" fmla="*/ 0 w 512"/>
                  <a:gd name="T35" fmla="*/ 0 h 459"/>
                  <a:gd name="T36" fmla="*/ 0 w 512"/>
                  <a:gd name="T37" fmla="*/ 0 h 459"/>
                  <a:gd name="T38" fmla="*/ 0 w 512"/>
                  <a:gd name="T39" fmla="*/ 0 h 459"/>
                  <a:gd name="T40" fmla="*/ 0 w 512"/>
                  <a:gd name="T41" fmla="*/ 0 h 459"/>
                  <a:gd name="T42" fmla="*/ 0 w 512"/>
                  <a:gd name="T43" fmla="*/ 0 h 459"/>
                  <a:gd name="T44" fmla="*/ 0 w 512"/>
                  <a:gd name="T45" fmla="*/ 0 h 459"/>
                  <a:gd name="T46" fmla="*/ 0 w 512"/>
                  <a:gd name="T47" fmla="*/ 0 h 459"/>
                  <a:gd name="T48" fmla="*/ 0 w 512"/>
                  <a:gd name="T49" fmla="*/ 0 h 459"/>
                  <a:gd name="T50" fmla="*/ 0 w 512"/>
                  <a:gd name="T51" fmla="*/ 0 h 45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2"/>
                  <a:gd name="T79" fmla="*/ 0 h 459"/>
                  <a:gd name="T80" fmla="*/ 512 w 512"/>
                  <a:gd name="T81" fmla="*/ 459 h 45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2" h="459">
                    <a:moveTo>
                      <a:pt x="128" y="21"/>
                    </a:moveTo>
                    <a:lnTo>
                      <a:pt x="135" y="16"/>
                    </a:lnTo>
                    <a:lnTo>
                      <a:pt x="15" y="238"/>
                    </a:lnTo>
                    <a:lnTo>
                      <a:pt x="15" y="230"/>
                    </a:lnTo>
                    <a:lnTo>
                      <a:pt x="143" y="446"/>
                    </a:lnTo>
                    <a:lnTo>
                      <a:pt x="136" y="443"/>
                    </a:lnTo>
                    <a:lnTo>
                      <a:pt x="383" y="438"/>
                    </a:lnTo>
                    <a:lnTo>
                      <a:pt x="377" y="442"/>
                    </a:lnTo>
                    <a:lnTo>
                      <a:pt x="497" y="221"/>
                    </a:lnTo>
                    <a:lnTo>
                      <a:pt x="497" y="229"/>
                    </a:lnTo>
                    <a:lnTo>
                      <a:pt x="369" y="12"/>
                    </a:lnTo>
                    <a:lnTo>
                      <a:pt x="376" y="16"/>
                    </a:lnTo>
                    <a:lnTo>
                      <a:pt x="128" y="21"/>
                    </a:lnTo>
                    <a:close/>
                    <a:moveTo>
                      <a:pt x="375" y="0"/>
                    </a:moveTo>
                    <a:cubicBezTo>
                      <a:pt x="378" y="0"/>
                      <a:pt x="381" y="1"/>
                      <a:pt x="382" y="4"/>
                    </a:cubicBezTo>
                    <a:lnTo>
                      <a:pt x="511" y="221"/>
                    </a:lnTo>
                    <a:cubicBezTo>
                      <a:pt x="512" y="224"/>
                      <a:pt x="512" y="227"/>
                      <a:pt x="511" y="229"/>
                    </a:cubicBezTo>
                    <a:lnTo>
                      <a:pt x="391" y="450"/>
                    </a:lnTo>
                    <a:cubicBezTo>
                      <a:pt x="389" y="452"/>
                      <a:pt x="387" y="454"/>
                      <a:pt x="384" y="454"/>
                    </a:cubicBezTo>
                    <a:lnTo>
                      <a:pt x="136" y="459"/>
                    </a:lnTo>
                    <a:cubicBezTo>
                      <a:pt x="133" y="459"/>
                      <a:pt x="130" y="457"/>
                      <a:pt x="129" y="455"/>
                    </a:cubicBezTo>
                    <a:lnTo>
                      <a:pt x="1" y="238"/>
                    </a:lnTo>
                    <a:cubicBezTo>
                      <a:pt x="0" y="236"/>
                      <a:pt x="0" y="233"/>
                      <a:pt x="1" y="230"/>
                    </a:cubicBezTo>
                    <a:lnTo>
                      <a:pt x="121" y="9"/>
                    </a:lnTo>
                    <a:cubicBezTo>
                      <a:pt x="122" y="6"/>
                      <a:pt x="125" y="5"/>
                      <a:pt x="127" y="5"/>
                    </a:cubicBezTo>
                    <a:lnTo>
                      <a:pt x="3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4" name="Freeform 2831"/>
              <p:cNvSpPr>
                <a:spLocks/>
              </p:cNvSpPr>
              <p:nvPr/>
            </p:nvSpPr>
            <p:spPr bwMode="auto">
              <a:xfrm>
                <a:off x="1712" y="2788"/>
                <a:ext cx="77" cy="75"/>
              </a:xfrm>
              <a:custGeom>
                <a:avLst/>
                <a:gdLst>
                  <a:gd name="T0" fmla="*/ 19 w 77"/>
                  <a:gd name="T1" fmla="*/ 2 h 75"/>
                  <a:gd name="T2" fmla="*/ 0 w 77"/>
                  <a:gd name="T3" fmla="*/ 38 h 75"/>
                  <a:gd name="T4" fmla="*/ 19 w 77"/>
                  <a:gd name="T5" fmla="*/ 75 h 75"/>
                  <a:gd name="T6" fmla="*/ 57 w 77"/>
                  <a:gd name="T7" fmla="*/ 74 h 75"/>
                  <a:gd name="T8" fmla="*/ 77 w 77"/>
                  <a:gd name="T9" fmla="*/ 37 h 75"/>
                  <a:gd name="T10" fmla="*/ 58 w 77"/>
                  <a:gd name="T11" fmla="*/ 0 h 75"/>
                  <a:gd name="T12" fmla="*/ 19 w 77"/>
                  <a:gd name="T13" fmla="*/ 2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19" y="2"/>
                    </a:moveTo>
                    <a:lnTo>
                      <a:pt x="0" y="38"/>
                    </a:lnTo>
                    <a:lnTo>
                      <a:pt x="19" y="75"/>
                    </a:lnTo>
                    <a:lnTo>
                      <a:pt x="57" y="74"/>
                    </a:lnTo>
                    <a:lnTo>
                      <a:pt x="77" y="37"/>
                    </a:lnTo>
                    <a:lnTo>
                      <a:pt x="58" y="0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5" name="Freeform 2832"/>
              <p:cNvSpPr>
                <a:spLocks/>
              </p:cNvSpPr>
              <p:nvPr/>
            </p:nvSpPr>
            <p:spPr bwMode="auto">
              <a:xfrm>
                <a:off x="1712" y="2788"/>
                <a:ext cx="77" cy="75"/>
              </a:xfrm>
              <a:custGeom>
                <a:avLst/>
                <a:gdLst>
                  <a:gd name="T0" fmla="*/ 19 w 77"/>
                  <a:gd name="T1" fmla="*/ 2 h 75"/>
                  <a:gd name="T2" fmla="*/ 0 w 77"/>
                  <a:gd name="T3" fmla="*/ 38 h 75"/>
                  <a:gd name="T4" fmla="*/ 19 w 77"/>
                  <a:gd name="T5" fmla="*/ 75 h 75"/>
                  <a:gd name="T6" fmla="*/ 57 w 77"/>
                  <a:gd name="T7" fmla="*/ 74 h 75"/>
                  <a:gd name="T8" fmla="*/ 77 w 77"/>
                  <a:gd name="T9" fmla="*/ 37 h 75"/>
                  <a:gd name="T10" fmla="*/ 58 w 77"/>
                  <a:gd name="T11" fmla="*/ 0 h 75"/>
                  <a:gd name="T12" fmla="*/ 19 w 77"/>
                  <a:gd name="T13" fmla="*/ 2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19" y="2"/>
                    </a:moveTo>
                    <a:lnTo>
                      <a:pt x="0" y="38"/>
                    </a:lnTo>
                    <a:lnTo>
                      <a:pt x="19" y="75"/>
                    </a:lnTo>
                    <a:lnTo>
                      <a:pt x="57" y="74"/>
                    </a:lnTo>
                    <a:lnTo>
                      <a:pt x="77" y="37"/>
                    </a:lnTo>
                    <a:lnTo>
                      <a:pt x="58" y="0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6" name="Freeform 2833"/>
              <p:cNvSpPr>
                <a:spLocks noEditPoints="1"/>
              </p:cNvSpPr>
              <p:nvPr/>
            </p:nvSpPr>
            <p:spPr bwMode="auto">
              <a:xfrm>
                <a:off x="1710" y="2787"/>
                <a:ext cx="80" cy="77"/>
              </a:xfrm>
              <a:custGeom>
                <a:avLst/>
                <a:gdLst>
                  <a:gd name="T0" fmla="*/ 0 w 523"/>
                  <a:gd name="T1" fmla="*/ 0 h 457"/>
                  <a:gd name="T2" fmla="*/ 0 w 523"/>
                  <a:gd name="T3" fmla="*/ 0 h 457"/>
                  <a:gd name="T4" fmla="*/ 0 w 523"/>
                  <a:gd name="T5" fmla="*/ 0 h 457"/>
                  <a:gd name="T6" fmla="*/ 0 w 523"/>
                  <a:gd name="T7" fmla="*/ 0 h 457"/>
                  <a:gd name="T8" fmla="*/ 0 w 523"/>
                  <a:gd name="T9" fmla="*/ 0 h 457"/>
                  <a:gd name="T10" fmla="*/ 0 w 523"/>
                  <a:gd name="T11" fmla="*/ 0 h 457"/>
                  <a:gd name="T12" fmla="*/ 0 w 523"/>
                  <a:gd name="T13" fmla="*/ 0 h 457"/>
                  <a:gd name="T14" fmla="*/ 0 w 523"/>
                  <a:gd name="T15" fmla="*/ 0 h 457"/>
                  <a:gd name="T16" fmla="*/ 0 w 523"/>
                  <a:gd name="T17" fmla="*/ 0 h 457"/>
                  <a:gd name="T18" fmla="*/ 0 w 523"/>
                  <a:gd name="T19" fmla="*/ 0 h 457"/>
                  <a:gd name="T20" fmla="*/ 0 w 523"/>
                  <a:gd name="T21" fmla="*/ 0 h 457"/>
                  <a:gd name="T22" fmla="*/ 0 w 523"/>
                  <a:gd name="T23" fmla="*/ 0 h 457"/>
                  <a:gd name="T24" fmla="*/ 0 w 523"/>
                  <a:gd name="T25" fmla="*/ 0 h 457"/>
                  <a:gd name="T26" fmla="*/ 0 w 523"/>
                  <a:gd name="T27" fmla="*/ 0 h 457"/>
                  <a:gd name="T28" fmla="*/ 0 w 523"/>
                  <a:gd name="T29" fmla="*/ 0 h 457"/>
                  <a:gd name="T30" fmla="*/ 0 w 523"/>
                  <a:gd name="T31" fmla="*/ 0 h 457"/>
                  <a:gd name="T32" fmla="*/ 0 w 523"/>
                  <a:gd name="T33" fmla="*/ 0 h 457"/>
                  <a:gd name="T34" fmla="*/ 0 w 523"/>
                  <a:gd name="T35" fmla="*/ 0 h 457"/>
                  <a:gd name="T36" fmla="*/ 0 w 523"/>
                  <a:gd name="T37" fmla="*/ 0 h 457"/>
                  <a:gd name="T38" fmla="*/ 0 w 523"/>
                  <a:gd name="T39" fmla="*/ 0 h 457"/>
                  <a:gd name="T40" fmla="*/ 0 w 523"/>
                  <a:gd name="T41" fmla="*/ 0 h 457"/>
                  <a:gd name="T42" fmla="*/ 0 w 523"/>
                  <a:gd name="T43" fmla="*/ 0 h 457"/>
                  <a:gd name="T44" fmla="*/ 0 w 523"/>
                  <a:gd name="T45" fmla="*/ 0 h 457"/>
                  <a:gd name="T46" fmla="*/ 0 w 523"/>
                  <a:gd name="T47" fmla="*/ 0 h 457"/>
                  <a:gd name="T48" fmla="*/ 0 w 523"/>
                  <a:gd name="T49" fmla="*/ 0 h 457"/>
                  <a:gd name="T50" fmla="*/ 0 w 523"/>
                  <a:gd name="T51" fmla="*/ 0 h 4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3"/>
                  <a:gd name="T79" fmla="*/ 0 h 457"/>
                  <a:gd name="T80" fmla="*/ 523 w 523"/>
                  <a:gd name="T81" fmla="*/ 457 h 4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3" h="457">
                    <a:moveTo>
                      <a:pt x="133" y="24"/>
                    </a:moveTo>
                    <a:lnTo>
                      <a:pt x="140" y="20"/>
                    </a:lnTo>
                    <a:lnTo>
                      <a:pt x="15" y="236"/>
                    </a:lnTo>
                    <a:lnTo>
                      <a:pt x="15" y="228"/>
                    </a:lnTo>
                    <a:lnTo>
                      <a:pt x="143" y="445"/>
                    </a:lnTo>
                    <a:lnTo>
                      <a:pt x="136" y="441"/>
                    </a:lnTo>
                    <a:lnTo>
                      <a:pt x="385" y="436"/>
                    </a:lnTo>
                    <a:lnTo>
                      <a:pt x="378" y="440"/>
                    </a:lnTo>
                    <a:lnTo>
                      <a:pt x="508" y="221"/>
                    </a:lnTo>
                    <a:lnTo>
                      <a:pt x="508" y="230"/>
                    </a:lnTo>
                    <a:lnTo>
                      <a:pt x="380" y="12"/>
                    </a:lnTo>
                    <a:lnTo>
                      <a:pt x="387" y="16"/>
                    </a:lnTo>
                    <a:lnTo>
                      <a:pt x="133" y="24"/>
                    </a:lnTo>
                    <a:close/>
                    <a:moveTo>
                      <a:pt x="386" y="0"/>
                    </a:moveTo>
                    <a:cubicBezTo>
                      <a:pt x="389" y="0"/>
                      <a:pt x="392" y="2"/>
                      <a:pt x="394" y="4"/>
                    </a:cubicBezTo>
                    <a:lnTo>
                      <a:pt x="522" y="222"/>
                    </a:lnTo>
                    <a:cubicBezTo>
                      <a:pt x="523" y="224"/>
                      <a:pt x="523" y="227"/>
                      <a:pt x="522" y="230"/>
                    </a:cubicBezTo>
                    <a:lnTo>
                      <a:pt x="392" y="448"/>
                    </a:lnTo>
                    <a:cubicBezTo>
                      <a:pt x="391" y="450"/>
                      <a:pt x="388" y="452"/>
                      <a:pt x="385" y="452"/>
                    </a:cubicBezTo>
                    <a:lnTo>
                      <a:pt x="137" y="457"/>
                    </a:lnTo>
                    <a:cubicBezTo>
                      <a:pt x="134" y="457"/>
                      <a:pt x="131" y="456"/>
                      <a:pt x="130" y="453"/>
                    </a:cubicBezTo>
                    <a:lnTo>
                      <a:pt x="1" y="236"/>
                    </a:lnTo>
                    <a:cubicBezTo>
                      <a:pt x="0" y="233"/>
                      <a:pt x="0" y="230"/>
                      <a:pt x="1" y="228"/>
                    </a:cubicBezTo>
                    <a:lnTo>
                      <a:pt x="126" y="12"/>
                    </a:lnTo>
                    <a:cubicBezTo>
                      <a:pt x="127" y="10"/>
                      <a:pt x="130" y="9"/>
                      <a:pt x="133" y="8"/>
                    </a:cubicBezTo>
                    <a:lnTo>
                      <a:pt x="38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7" name="Freeform 2834"/>
              <p:cNvSpPr>
                <a:spLocks/>
              </p:cNvSpPr>
              <p:nvPr/>
            </p:nvSpPr>
            <p:spPr bwMode="auto">
              <a:xfrm>
                <a:off x="1772" y="2828"/>
                <a:ext cx="77" cy="74"/>
              </a:xfrm>
              <a:custGeom>
                <a:avLst/>
                <a:gdLst>
                  <a:gd name="T0" fmla="*/ 19 w 77"/>
                  <a:gd name="T1" fmla="*/ 0 h 74"/>
                  <a:gd name="T2" fmla="*/ 0 w 77"/>
                  <a:gd name="T3" fmla="*/ 38 h 74"/>
                  <a:gd name="T4" fmla="*/ 20 w 77"/>
                  <a:gd name="T5" fmla="*/ 74 h 74"/>
                  <a:gd name="T6" fmla="*/ 58 w 77"/>
                  <a:gd name="T7" fmla="*/ 74 h 74"/>
                  <a:gd name="T8" fmla="*/ 77 w 77"/>
                  <a:gd name="T9" fmla="*/ 37 h 74"/>
                  <a:gd name="T10" fmla="*/ 57 w 77"/>
                  <a:gd name="T11" fmla="*/ 0 h 74"/>
                  <a:gd name="T12" fmla="*/ 19 w 77"/>
                  <a:gd name="T13" fmla="*/ 0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19" y="0"/>
                    </a:moveTo>
                    <a:lnTo>
                      <a:pt x="0" y="38"/>
                    </a:lnTo>
                    <a:lnTo>
                      <a:pt x="20" y="74"/>
                    </a:lnTo>
                    <a:lnTo>
                      <a:pt x="58" y="74"/>
                    </a:lnTo>
                    <a:lnTo>
                      <a:pt x="77" y="37"/>
                    </a:lnTo>
                    <a:lnTo>
                      <a:pt x="57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8" name="Freeform 2835"/>
              <p:cNvSpPr>
                <a:spLocks/>
              </p:cNvSpPr>
              <p:nvPr/>
            </p:nvSpPr>
            <p:spPr bwMode="auto">
              <a:xfrm>
                <a:off x="1774" y="2828"/>
                <a:ext cx="77" cy="74"/>
              </a:xfrm>
              <a:custGeom>
                <a:avLst/>
                <a:gdLst>
                  <a:gd name="T0" fmla="*/ 19 w 77"/>
                  <a:gd name="T1" fmla="*/ 0 h 74"/>
                  <a:gd name="T2" fmla="*/ 0 w 77"/>
                  <a:gd name="T3" fmla="*/ 38 h 74"/>
                  <a:gd name="T4" fmla="*/ 20 w 77"/>
                  <a:gd name="T5" fmla="*/ 74 h 74"/>
                  <a:gd name="T6" fmla="*/ 58 w 77"/>
                  <a:gd name="T7" fmla="*/ 74 h 74"/>
                  <a:gd name="T8" fmla="*/ 77 w 77"/>
                  <a:gd name="T9" fmla="*/ 37 h 74"/>
                  <a:gd name="T10" fmla="*/ 57 w 77"/>
                  <a:gd name="T11" fmla="*/ 0 h 74"/>
                  <a:gd name="T12" fmla="*/ 19 w 77"/>
                  <a:gd name="T13" fmla="*/ 0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19" y="0"/>
                    </a:moveTo>
                    <a:lnTo>
                      <a:pt x="0" y="38"/>
                    </a:lnTo>
                    <a:lnTo>
                      <a:pt x="20" y="74"/>
                    </a:lnTo>
                    <a:lnTo>
                      <a:pt x="58" y="74"/>
                    </a:lnTo>
                    <a:lnTo>
                      <a:pt x="77" y="37"/>
                    </a:lnTo>
                    <a:lnTo>
                      <a:pt x="57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9" name="Freeform 2836"/>
              <p:cNvSpPr>
                <a:spLocks noEditPoints="1"/>
              </p:cNvSpPr>
              <p:nvPr/>
            </p:nvSpPr>
            <p:spPr bwMode="auto">
              <a:xfrm>
                <a:off x="1770" y="2827"/>
                <a:ext cx="80" cy="77"/>
              </a:xfrm>
              <a:custGeom>
                <a:avLst/>
                <a:gdLst>
                  <a:gd name="T0" fmla="*/ 0 w 523"/>
                  <a:gd name="T1" fmla="*/ 0 h 454"/>
                  <a:gd name="T2" fmla="*/ 0 w 523"/>
                  <a:gd name="T3" fmla="*/ 0 h 454"/>
                  <a:gd name="T4" fmla="*/ 0 w 523"/>
                  <a:gd name="T5" fmla="*/ 0 h 454"/>
                  <a:gd name="T6" fmla="*/ 0 w 523"/>
                  <a:gd name="T7" fmla="*/ 0 h 454"/>
                  <a:gd name="T8" fmla="*/ 0 w 523"/>
                  <a:gd name="T9" fmla="*/ 0 h 454"/>
                  <a:gd name="T10" fmla="*/ 0 w 523"/>
                  <a:gd name="T11" fmla="*/ 0 h 454"/>
                  <a:gd name="T12" fmla="*/ 0 w 523"/>
                  <a:gd name="T13" fmla="*/ 0 h 454"/>
                  <a:gd name="T14" fmla="*/ 0 w 523"/>
                  <a:gd name="T15" fmla="*/ 0 h 454"/>
                  <a:gd name="T16" fmla="*/ 0 w 523"/>
                  <a:gd name="T17" fmla="*/ 0 h 454"/>
                  <a:gd name="T18" fmla="*/ 0 w 523"/>
                  <a:gd name="T19" fmla="*/ 0 h 454"/>
                  <a:gd name="T20" fmla="*/ 0 w 523"/>
                  <a:gd name="T21" fmla="*/ 0 h 454"/>
                  <a:gd name="T22" fmla="*/ 0 w 523"/>
                  <a:gd name="T23" fmla="*/ 0 h 454"/>
                  <a:gd name="T24" fmla="*/ 0 w 523"/>
                  <a:gd name="T25" fmla="*/ 0 h 454"/>
                  <a:gd name="T26" fmla="*/ 0 w 523"/>
                  <a:gd name="T27" fmla="*/ 0 h 454"/>
                  <a:gd name="T28" fmla="*/ 0 w 523"/>
                  <a:gd name="T29" fmla="*/ 0 h 454"/>
                  <a:gd name="T30" fmla="*/ 0 w 523"/>
                  <a:gd name="T31" fmla="*/ 0 h 454"/>
                  <a:gd name="T32" fmla="*/ 0 w 523"/>
                  <a:gd name="T33" fmla="*/ 0 h 454"/>
                  <a:gd name="T34" fmla="*/ 0 w 523"/>
                  <a:gd name="T35" fmla="*/ 0 h 454"/>
                  <a:gd name="T36" fmla="*/ 0 w 523"/>
                  <a:gd name="T37" fmla="*/ 0 h 454"/>
                  <a:gd name="T38" fmla="*/ 0 w 523"/>
                  <a:gd name="T39" fmla="*/ 0 h 454"/>
                  <a:gd name="T40" fmla="*/ 0 w 523"/>
                  <a:gd name="T41" fmla="*/ 0 h 454"/>
                  <a:gd name="T42" fmla="*/ 0 w 523"/>
                  <a:gd name="T43" fmla="*/ 0 h 454"/>
                  <a:gd name="T44" fmla="*/ 0 w 523"/>
                  <a:gd name="T45" fmla="*/ 0 h 454"/>
                  <a:gd name="T46" fmla="*/ 0 w 523"/>
                  <a:gd name="T47" fmla="*/ 0 h 454"/>
                  <a:gd name="T48" fmla="*/ 0 w 523"/>
                  <a:gd name="T49" fmla="*/ 0 h 454"/>
                  <a:gd name="T50" fmla="*/ 0 w 523"/>
                  <a:gd name="T51" fmla="*/ 0 h 45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3"/>
                  <a:gd name="T79" fmla="*/ 0 h 454"/>
                  <a:gd name="T80" fmla="*/ 523 w 523"/>
                  <a:gd name="T81" fmla="*/ 454 h 45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3" h="454">
                    <a:moveTo>
                      <a:pt x="135" y="16"/>
                    </a:moveTo>
                    <a:lnTo>
                      <a:pt x="142" y="12"/>
                    </a:lnTo>
                    <a:lnTo>
                      <a:pt x="16" y="237"/>
                    </a:lnTo>
                    <a:lnTo>
                      <a:pt x="16" y="228"/>
                    </a:lnTo>
                    <a:lnTo>
                      <a:pt x="150" y="442"/>
                    </a:lnTo>
                    <a:lnTo>
                      <a:pt x="143" y="438"/>
                    </a:lnTo>
                    <a:lnTo>
                      <a:pt x="391" y="434"/>
                    </a:lnTo>
                    <a:lnTo>
                      <a:pt x="384" y="438"/>
                    </a:lnTo>
                    <a:lnTo>
                      <a:pt x="508" y="223"/>
                    </a:lnTo>
                    <a:lnTo>
                      <a:pt x="508" y="231"/>
                    </a:lnTo>
                    <a:lnTo>
                      <a:pt x="379" y="14"/>
                    </a:lnTo>
                    <a:lnTo>
                      <a:pt x="386" y="18"/>
                    </a:lnTo>
                    <a:lnTo>
                      <a:pt x="135" y="16"/>
                    </a:lnTo>
                    <a:close/>
                    <a:moveTo>
                      <a:pt x="386" y="2"/>
                    </a:moveTo>
                    <a:cubicBezTo>
                      <a:pt x="389" y="2"/>
                      <a:pt x="392" y="3"/>
                      <a:pt x="393" y="6"/>
                    </a:cubicBezTo>
                    <a:lnTo>
                      <a:pt x="521" y="223"/>
                    </a:lnTo>
                    <a:cubicBezTo>
                      <a:pt x="523" y="225"/>
                      <a:pt x="523" y="228"/>
                      <a:pt x="521" y="231"/>
                    </a:cubicBezTo>
                    <a:lnTo>
                      <a:pt x="398" y="446"/>
                    </a:lnTo>
                    <a:cubicBezTo>
                      <a:pt x="396" y="448"/>
                      <a:pt x="394" y="450"/>
                      <a:pt x="391" y="450"/>
                    </a:cubicBezTo>
                    <a:lnTo>
                      <a:pt x="143" y="454"/>
                    </a:lnTo>
                    <a:cubicBezTo>
                      <a:pt x="140" y="454"/>
                      <a:pt x="138" y="453"/>
                      <a:pt x="136" y="450"/>
                    </a:cubicBezTo>
                    <a:lnTo>
                      <a:pt x="2" y="237"/>
                    </a:lnTo>
                    <a:cubicBezTo>
                      <a:pt x="0" y="234"/>
                      <a:pt x="0" y="231"/>
                      <a:pt x="2" y="229"/>
                    </a:cubicBezTo>
                    <a:lnTo>
                      <a:pt x="128" y="4"/>
                    </a:lnTo>
                    <a:cubicBezTo>
                      <a:pt x="129" y="2"/>
                      <a:pt x="132" y="0"/>
                      <a:pt x="135" y="0"/>
                    </a:cubicBezTo>
                    <a:lnTo>
                      <a:pt x="386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0" name="Freeform 2837"/>
              <p:cNvSpPr>
                <a:spLocks/>
              </p:cNvSpPr>
              <p:nvPr/>
            </p:nvSpPr>
            <p:spPr bwMode="auto">
              <a:xfrm>
                <a:off x="1650" y="2670"/>
                <a:ext cx="76" cy="74"/>
              </a:xfrm>
              <a:custGeom>
                <a:avLst/>
                <a:gdLst>
                  <a:gd name="T0" fmla="*/ 18 w 76"/>
                  <a:gd name="T1" fmla="*/ 1 h 74"/>
                  <a:gd name="T2" fmla="*/ 0 w 76"/>
                  <a:gd name="T3" fmla="*/ 37 h 74"/>
                  <a:gd name="T4" fmla="*/ 19 w 76"/>
                  <a:gd name="T5" fmla="*/ 74 h 74"/>
                  <a:gd name="T6" fmla="*/ 58 w 76"/>
                  <a:gd name="T7" fmla="*/ 74 h 74"/>
                  <a:gd name="T8" fmla="*/ 76 w 76"/>
                  <a:gd name="T9" fmla="*/ 36 h 74"/>
                  <a:gd name="T10" fmla="*/ 56 w 76"/>
                  <a:gd name="T11" fmla="*/ 0 h 74"/>
                  <a:gd name="T12" fmla="*/ 18 w 76"/>
                  <a:gd name="T13" fmla="*/ 1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4"/>
                  <a:gd name="T23" fmla="*/ 76 w 76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4">
                    <a:moveTo>
                      <a:pt x="18" y="1"/>
                    </a:moveTo>
                    <a:lnTo>
                      <a:pt x="0" y="37"/>
                    </a:lnTo>
                    <a:lnTo>
                      <a:pt x="19" y="74"/>
                    </a:lnTo>
                    <a:lnTo>
                      <a:pt x="58" y="74"/>
                    </a:lnTo>
                    <a:lnTo>
                      <a:pt x="76" y="36"/>
                    </a:lnTo>
                    <a:lnTo>
                      <a:pt x="56" y="0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1" name="Freeform 2838"/>
              <p:cNvSpPr>
                <a:spLocks/>
              </p:cNvSpPr>
              <p:nvPr/>
            </p:nvSpPr>
            <p:spPr bwMode="auto">
              <a:xfrm>
                <a:off x="1650" y="2670"/>
                <a:ext cx="76" cy="74"/>
              </a:xfrm>
              <a:custGeom>
                <a:avLst/>
                <a:gdLst>
                  <a:gd name="T0" fmla="*/ 18 w 76"/>
                  <a:gd name="T1" fmla="*/ 1 h 74"/>
                  <a:gd name="T2" fmla="*/ 0 w 76"/>
                  <a:gd name="T3" fmla="*/ 37 h 74"/>
                  <a:gd name="T4" fmla="*/ 19 w 76"/>
                  <a:gd name="T5" fmla="*/ 74 h 74"/>
                  <a:gd name="T6" fmla="*/ 58 w 76"/>
                  <a:gd name="T7" fmla="*/ 74 h 74"/>
                  <a:gd name="T8" fmla="*/ 76 w 76"/>
                  <a:gd name="T9" fmla="*/ 36 h 74"/>
                  <a:gd name="T10" fmla="*/ 56 w 76"/>
                  <a:gd name="T11" fmla="*/ 0 h 74"/>
                  <a:gd name="T12" fmla="*/ 18 w 76"/>
                  <a:gd name="T13" fmla="*/ 1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4"/>
                  <a:gd name="T23" fmla="*/ 76 w 76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4">
                    <a:moveTo>
                      <a:pt x="18" y="1"/>
                    </a:moveTo>
                    <a:lnTo>
                      <a:pt x="0" y="37"/>
                    </a:lnTo>
                    <a:lnTo>
                      <a:pt x="19" y="74"/>
                    </a:lnTo>
                    <a:lnTo>
                      <a:pt x="58" y="74"/>
                    </a:lnTo>
                    <a:lnTo>
                      <a:pt x="76" y="36"/>
                    </a:lnTo>
                    <a:lnTo>
                      <a:pt x="56" y="0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2" name="Freeform 2839"/>
              <p:cNvSpPr>
                <a:spLocks noEditPoints="1"/>
              </p:cNvSpPr>
              <p:nvPr/>
            </p:nvSpPr>
            <p:spPr bwMode="auto">
              <a:xfrm>
                <a:off x="1648" y="2669"/>
                <a:ext cx="79" cy="76"/>
              </a:xfrm>
              <a:custGeom>
                <a:avLst/>
                <a:gdLst>
                  <a:gd name="T0" fmla="*/ 0 w 516"/>
                  <a:gd name="T1" fmla="*/ 0 h 454"/>
                  <a:gd name="T2" fmla="*/ 0 w 516"/>
                  <a:gd name="T3" fmla="*/ 0 h 454"/>
                  <a:gd name="T4" fmla="*/ 0 w 516"/>
                  <a:gd name="T5" fmla="*/ 0 h 454"/>
                  <a:gd name="T6" fmla="*/ 0 w 516"/>
                  <a:gd name="T7" fmla="*/ 0 h 454"/>
                  <a:gd name="T8" fmla="*/ 0 w 516"/>
                  <a:gd name="T9" fmla="*/ 0 h 454"/>
                  <a:gd name="T10" fmla="*/ 0 w 516"/>
                  <a:gd name="T11" fmla="*/ 0 h 454"/>
                  <a:gd name="T12" fmla="*/ 0 w 516"/>
                  <a:gd name="T13" fmla="*/ 0 h 454"/>
                  <a:gd name="T14" fmla="*/ 0 w 516"/>
                  <a:gd name="T15" fmla="*/ 0 h 454"/>
                  <a:gd name="T16" fmla="*/ 0 w 516"/>
                  <a:gd name="T17" fmla="*/ 0 h 454"/>
                  <a:gd name="T18" fmla="*/ 0 w 516"/>
                  <a:gd name="T19" fmla="*/ 0 h 454"/>
                  <a:gd name="T20" fmla="*/ 0 w 516"/>
                  <a:gd name="T21" fmla="*/ 0 h 454"/>
                  <a:gd name="T22" fmla="*/ 0 w 516"/>
                  <a:gd name="T23" fmla="*/ 0 h 454"/>
                  <a:gd name="T24" fmla="*/ 0 w 516"/>
                  <a:gd name="T25" fmla="*/ 0 h 454"/>
                  <a:gd name="T26" fmla="*/ 0 w 516"/>
                  <a:gd name="T27" fmla="*/ 0 h 454"/>
                  <a:gd name="T28" fmla="*/ 0 w 516"/>
                  <a:gd name="T29" fmla="*/ 0 h 454"/>
                  <a:gd name="T30" fmla="*/ 0 w 516"/>
                  <a:gd name="T31" fmla="*/ 0 h 454"/>
                  <a:gd name="T32" fmla="*/ 0 w 516"/>
                  <a:gd name="T33" fmla="*/ 0 h 454"/>
                  <a:gd name="T34" fmla="*/ 0 w 516"/>
                  <a:gd name="T35" fmla="*/ 0 h 454"/>
                  <a:gd name="T36" fmla="*/ 0 w 516"/>
                  <a:gd name="T37" fmla="*/ 0 h 454"/>
                  <a:gd name="T38" fmla="*/ 0 w 516"/>
                  <a:gd name="T39" fmla="*/ 0 h 454"/>
                  <a:gd name="T40" fmla="*/ 0 w 516"/>
                  <a:gd name="T41" fmla="*/ 0 h 454"/>
                  <a:gd name="T42" fmla="*/ 0 w 516"/>
                  <a:gd name="T43" fmla="*/ 0 h 454"/>
                  <a:gd name="T44" fmla="*/ 0 w 516"/>
                  <a:gd name="T45" fmla="*/ 0 h 454"/>
                  <a:gd name="T46" fmla="*/ 0 w 516"/>
                  <a:gd name="T47" fmla="*/ 0 h 454"/>
                  <a:gd name="T48" fmla="*/ 0 w 516"/>
                  <a:gd name="T49" fmla="*/ 0 h 454"/>
                  <a:gd name="T50" fmla="*/ 0 w 516"/>
                  <a:gd name="T51" fmla="*/ 0 h 45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6"/>
                  <a:gd name="T79" fmla="*/ 0 h 454"/>
                  <a:gd name="T80" fmla="*/ 516 w 516"/>
                  <a:gd name="T81" fmla="*/ 454 h 45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6" h="454">
                    <a:moveTo>
                      <a:pt x="133" y="20"/>
                    </a:moveTo>
                    <a:lnTo>
                      <a:pt x="139" y="16"/>
                    </a:lnTo>
                    <a:lnTo>
                      <a:pt x="16" y="231"/>
                    </a:lnTo>
                    <a:lnTo>
                      <a:pt x="16" y="223"/>
                    </a:lnTo>
                    <a:lnTo>
                      <a:pt x="143" y="439"/>
                    </a:lnTo>
                    <a:lnTo>
                      <a:pt x="137" y="435"/>
                    </a:lnTo>
                    <a:lnTo>
                      <a:pt x="388" y="438"/>
                    </a:lnTo>
                    <a:lnTo>
                      <a:pt x="381" y="442"/>
                    </a:lnTo>
                    <a:lnTo>
                      <a:pt x="501" y="220"/>
                    </a:lnTo>
                    <a:lnTo>
                      <a:pt x="501" y="228"/>
                    </a:lnTo>
                    <a:lnTo>
                      <a:pt x="373" y="12"/>
                    </a:lnTo>
                    <a:lnTo>
                      <a:pt x="380" y="16"/>
                    </a:lnTo>
                    <a:lnTo>
                      <a:pt x="133" y="20"/>
                    </a:lnTo>
                    <a:close/>
                    <a:moveTo>
                      <a:pt x="380" y="0"/>
                    </a:moveTo>
                    <a:cubicBezTo>
                      <a:pt x="383" y="0"/>
                      <a:pt x="386" y="1"/>
                      <a:pt x="387" y="4"/>
                    </a:cubicBezTo>
                    <a:lnTo>
                      <a:pt x="515" y="220"/>
                    </a:lnTo>
                    <a:cubicBezTo>
                      <a:pt x="516" y="222"/>
                      <a:pt x="516" y="225"/>
                      <a:pt x="515" y="228"/>
                    </a:cubicBezTo>
                    <a:lnTo>
                      <a:pt x="395" y="449"/>
                    </a:lnTo>
                    <a:cubicBezTo>
                      <a:pt x="394" y="452"/>
                      <a:pt x="391" y="454"/>
                      <a:pt x="388" y="454"/>
                    </a:cubicBezTo>
                    <a:lnTo>
                      <a:pt x="136" y="451"/>
                    </a:lnTo>
                    <a:cubicBezTo>
                      <a:pt x="134" y="451"/>
                      <a:pt x="131" y="450"/>
                      <a:pt x="130" y="447"/>
                    </a:cubicBezTo>
                    <a:lnTo>
                      <a:pt x="2" y="231"/>
                    </a:lnTo>
                    <a:cubicBezTo>
                      <a:pt x="0" y="229"/>
                      <a:pt x="0" y="226"/>
                      <a:pt x="2" y="223"/>
                    </a:cubicBezTo>
                    <a:lnTo>
                      <a:pt x="125" y="8"/>
                    </a:lnTo>
                    <a:cubicBezTo>
                      <a:pt x="127" y="6"/>
                      <a:pt x="129" y="4"/>
                      <a:pt x="132" y="4"/>
                    </a:cubicBezTo>
                    <a:lnTo>
                      <a:pt x="38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3" name="Freeform 2840"/>
              <p:cNvSpPr>
                <a:spLocks/>
              </p:cNvSpPr>
              <p:nvPr/>
            </p:nvSpPr>
            <p:spPr bwMode="auto">
              <a:xfrm>
                <a:off x="1712" y="2709"/>
                <a:ext cx="76" cy="75"/>
              </a:xfrm>
              <a:custGeom>
                <a:avLst/>
                <a:gdLst>
                  <a:gd name="T0" fmla="*/ 18 w 76"/>
                  <a:gd name="T1" fmla="*/ 0 h 75"/>
                  <a:gd name="T2" fmla="*/ 0 w 76"/>
                  <a:gd name="T3" fmla="*/ 38 h 75"/>
                  <a:gd name="T4" fmla="*/ 19 w 76"/>
                  <a:gd name="T5" fmla="*/ 75 h 75"/>
                  <a:gd name="T6" fmla="*/ 58 w 76"/>
                  <a:gd name="T7" fmla="*/ 75 h 75"/>
                  <a:gd name="T8" fmla="*/ 76 w 76"/>
                  <a:gd name="T9" fmla="*/ 37 h 75"/>
                  <a:gd name="T10" fmla="*/ 57 w 76"/>
                  <a:gd name="T11" fmla="*/ 0 h 75"/>
                  <a:gd name="T12" fmla="*/ 18 w 76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5"/>
                  <a:gd name="T23" fmla="*/ 76 w 76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5">
                    <a:moveTo>
                      <a:pt x="18" y="0"/>
                    </a:moveTo>
                    <a:lnTo>
                      <a:pt x="0" y="38"/>
                    </a:lnTo>
                    <a:lnTo>
                      <a:pt x="19" y="75"/>
                    </a:lnTo>
                    <a:lnTo>
                      <a:pt x="58" y="75"/>
                    </a:lnTo>
                    <a:lnTo>
                      <a:pt x="76" y="37"/>
                    </a:lnTo>
                    <a:lnTo>
                      <a:pt x="57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4" name="Freeform 2841"/>
              <p:cNvSpPr>
                <a:spLocks/>
              </p:cNvSpPr>
              <p:nvPr/>
            </p:nvSpPr>
            <p:spPr bwMode="auto">
              <a:xfrm>
                <a:off x="1712" y="2709"/>
                <a:ext cx="76" cy="75"/>
              </a:xfrm>
              <a:custGeom>
                <a:avLst/>
                <a:gdLst>
                  <a:gd name="T0" fmla="*/ 18 w 76"/>
                  <a:gd name="T1" fmla="*/ 0 h 75"/>
                  <a:gd name="T2" fmla="*/ 0 w 76"/>
                  <a:gd name="T3" fmla="*/ 38 h 75"/>
                  <a:gd name="T4" fmla="*/ 19 w 76"/>
                  <a:gd name="T5" fmla="*/ 75 h 75"/>
                  <a:gd name="T6" fmla="*/ 58 w 76"/>
                  <a:gd name="T7" fmla="*/ 75 h 75"/>
                  <a:gd name="T8" fmla="*/ 76 w 76"/>
                  <a:gd name="T9" fmla="*/ 37 h 75"/>
                  <a:gd name="T10" fmla="*/ 57 w 76"/>
                  <a:gd name="T11" fmla="*/ 0 h 75"/>
                  <a:gd name="T12" fmla="*/ 18 w 76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5"/>
                  <a:gd name="T23" fmla="*/ 76 w 76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5">
                    <a:moveTo>
                      <a:pt x="18" y="0"/>
                    </a:moveTo>
                    <a:lnTo>
                      <a:pt x="0" y="38"/>
                    </a:lnTo>
                    <a:lnTo>
                      <a:pt x="19" y="75"/>
                    </a:lnTo>
                    <a:lnTo>
                      <a:pt x="58" y="75"/>
                    </a:lnTo>
                    <a:lnTo>
                      <a:pt x="76" y="37"/>
                    </a:lnTo>
                    <a:lnTo>
                      <a:pt x="57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5" name="Freeform 2842"/>
              <p:cNvSpPr>
                <a:spLocks noEditPoints="1"/>
              </p:cNvSpPr>
              <p:nvPr/>
            </p:nvSpPr>
            <p:spPr bwMode="auto">
              <a:xfrm>
                <a:off x="1710" y="2708"/>
                <a:ext cx="79" cy="77"/>
              </a:xfrm>
              <a:custGeom>
                <a:avLst/>
                <a:gdLst>
                  <a:gd name="T0" fmla="*/ 0 w 518"/>
                  <a:gd name="T1" fmla="*/ 0 h 457"/>
                  <a:gd name="T2" fmla="*/ 0 w 518"/>
                  <a:gd name="T3" fmla="*/ 0 h 457"/>
                  <a:gd name="T4" fmla="*/ 0 w 518"/>
                  <a:gd name="T5" fmla="*/ 0 h 457"/>
                  <a:gd name="T6" fmla="*/ 0 w 518"/>
                  <a:gd name="T7" fmla="*/ 0 h 457"/>
                  <a:gd name="T8" fmla="*/ 0 w 518"/>
                  <a:gd name="T9" fmla="*/ 0 h 457"/>
                  <a:gd name="T10" fmla="*/ 0 w 518"/>
                  <a:gd name="T11" fmla="*/ 0 h 457"/>
                  <a:gd name="T12" fmla="*/ 0 w 518"/>
                  <a:gd name="T13" fmla="*/ 0 h 457"/>
                  <a:gd name="T14" fmla="*/ 0 w 518"/>
                  <a:gd name="T15" fmla="*/ 0 h 457"/>
                  <a:gd name="T16" fmla="*/ 0 w 518"/>
                  <a:gd name="T17" fmla="*/ 0 h 457"/>
                  <a:gd name="T18" fmla="*/ 0 w 518"/>
                  <a:gd name="T19" fmla="*/ 0 h 457"/>
                  <a:gd name="T20" fmla="*/ 0 w 518"/>
                  <a:gd name="T21" fmla="*/ 0 h 457"/>
                  <a:gd name="T22" fmla="*/ 0 w 518"/>
                  <a:gd name="T23" fmla="*/ 0 h 457"/>
                  <a:gd name="T24" fmla="*/ 0 w 518"/>
                  <a:gd name="T25" fmla="*/ 0 h 457"/>
                  <a:gd name="T26" fmla="*/ 0 w 518"/>
                  <a:gd name="T27" fmla="*/ 0 h 457"/>
                  <a:gd name="T28" fmla="*/ 0 w 518"/>
                  <a:gd name="T29" fmla="*/ 0 h 457"/>
                  <a:gd name="T30" fmla="*/ 0 w 518"/>
                  <a:gd name="T31" fmla="*/ 0 h 457"/>
                  <a:gd name="T32" fmla="*/ 0 w 518"/>
                  <a:gd name="T33" fmla="*/ 0 h 457"/>
                  <a:gd name="T34" fmla="*/ 0 w 518"/>
                  <a:gd name="T35" fmla="*/ 0 h 457"/>
                  <a:gd name="T36" fmla="*/ 0 w 518"/>
                  <a:gd name="T37" fmla="*/ 0 h 457"/>
                  <a:gd name="T38" fmla="*/ 0 w 518"/>
                  <a:gd name="T39" fmla="*/ 0 h 457"/>
                  <a:gd name="T40" fmla="*/ 0 w 518"/>
                  <a:gd name="T41" fmla="*/ 0 h 457"/>
                  <a:gd name="T42" fmla="*/ 0 w 518"/>
                  <a:gd name="T43" fmla="*/ 0 h 457"/>
                  <a:gd name="T44" fmla="*/ 0 w 518"/>
                  <a:gd name="T45" fmla="*/ 0 h 457"/>
                  <a:gd name="T46" fmla="*/ 0 w 518"/>
                  <a:gd name="T47" fmla="*/ 0 h 457"/>
                  <a:gd name="T48" fmla="*/ 0 w 518"/>
                  <a:gd name="T49" fmla="*/ 0 h 457"/>
                  <a:gd name="T50" fmla="*/ 0 w 518"/>
                  <a:gd name="T51" fmla="*/ 0 h 4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8"/>
                  <a:gd name="T79" fmla="*/ 0 h 457"/>
                  <a:gd name="T80" fmla="*/ 518 w 518"/>
                  <a:gd name="T81" fmla="*/ 457 h 4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8" h="457">
                    <a:moveTo>
                      <a:pt x="130" y="18"/>
                    </a:moveTo>
                    <a:lnTo>
                      <a:pt x="137" y="14"/>
                    </a:lnTo>
                    <a:lnTo>
                      <a:pt x="16" y="235"/>
                    </a:lnTo>
                    <a:lnTo>
                      <a:pt x="16" y="227"/>
                    </a:lnTo>
                    <a:lnTo>
                      <a:pt x="144" y="444"/>
                    </a:lnTo>
                    <a:lnTo>
                      <a:pt x="137" y="440"/>
                    </a:lnTo>
                    <a:lnTo>
                      <a:pt x="389" y="441"/>
                    </a:lnTo>
                    <a:lnTo>
                      <a:pt x="382" y="445"/>
                    </a:lnTo>
                    <a:lnTo>
                      <a:pt x="502" y="225"/>
                    </a:lnTo>
                    <a:lnTo>
                      <a:pt x="502" y="232"/>
                    </a:lnTo>
                    <a:lnTo>
                      <a:pt x="380" y="12"/>
                    </a:lnTo>
                    <a:lnTo>
                      <a:pt x="387" y="16"/>
                    </a:lnTo>
                    <a:lnTo>
                      <a:pt x="130" y="18"/>
                    </a:lnTo>
                    <a:close/>
                    <a:moveTo>
                      <a:pt x="387" y="0"/>
                    </a:moveTo>
                    <a:cubicBezTo>
                      <a:pt x="390" y="0"/>
                      <a:pt x="393" y="1"/>
                      <a:pt x="394" y="4"/>
                    </a:cubicBezTo>
                    <a:lnTo>
                      <a:pt x="516" y="225"/>
                    </a:lnTo>
                    <a:cubicBezTo>
                      <a:pt x="518" y="227"/>
                      <a:pt x="518" y="230"/>
                      <a:pt x="516" y="232"/>
                    </a:cubicBezTo>
                    <a:lnTo>
                      <a:pt x="396" y="453"/>
                    </a:lnTo>
                    <a:cubicBezTo>
                      <a:pt x="395" y="456"/>
                      <a:pt x="392" y="457"/>
                      <a:pt x="389" y="457"/>
                    </a:cubicBezTo>
                    <a:lnTo>
                      <a:pt x="137" y="456"/>
                    </a:lnTo>
                    <a:cubicBezTo>
                      <a:pt x="134" y="456"/>
                      <a:pt x="132" y="455"/>
                      <a:pt x="130" y="452"/>
                    </a:cubicBezTo>
                    <a:lnTo>
                      <a:pt x="2" y="235"/>
                    </a:lnTo>
                    <a:cubicBezTo>
                      <a:pt x="0" y="233"/>
                      <a:pt x="0" y="230"/>
                      <a:pt x="2" y="227"/>
                    </a:cubicBezTo>
                    <a:lnTo>
                      <a:pt x="123" y="6"/>
                    </a:lnTo>
                    <a:cubicBezTo>
                      <a:pt x="124" y="3"/>
                      <a:pt x="127" y="2"/>
                      <a:pt x="130" y="2"/>
                    </a:cubicBezTo>
                    <a:lnTo>
                      <a:pt x="38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6" name="Freeform 2843"/>
              <p:cNvSpPr>
                <a:spLocks/>
              </p:cNvSpPr>
              <p:nvPr/>
            </p:nvSpPr>
            <p:spPr bwMode="auto">
              <a:xfrm>
                <a:off x="1772" y="2667"/>
                <a:ext cx="76" cy="73"/>
              </a:xfrm>
              <a:custGeom>
                <a:avLst/>
                <a:gdLst>
                  <a:gd name="T0" fmla="*/ 18 w 76"/>
                  <a:gd name="T1" fmla="*/ 0 h 73"/>
                  <a:gd name="T2" fmla="*/ 0 w 76"/>
                  <a:gd name="T3" fmla="*/ 38 h 73"/>
                  <a:gd name="T4" fmla="*/ 19 w 76"/>
                  <a:gd name="T5" fmla="*/ 73 h 73"/>
                  <a:gd name="T6" fmla="*/ 57 w 76"/>
                  <a:gd name="T7" fmla="*/ 73 h 73"/>
                  <a:gd name="T8" fmla="*/ 76 w 76"/>
                  <a:gd name="T9" fmla="*/ 37 h 73"/>
                  <a:gd name="T10" fmla="*/ 57 w 76"/>
                  <a:gd name="T11" fmla="*/ 0 h 73"/>
                  <a:gd name="T12" fmla="*/ 18 w 76"/>
                  <a:gd name="T13" fmla="*/ 0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3"/>
                  <a:gd name="T23" fmla="*/ 76 w 76"/>
                  <a:gd name="T24" fmla="*/ 73 h 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3">
                    <a:moveTo>
                      <a:pt x="18" y="0"/>
                    </a:moveTo>
                    <a:lnTo>
                      <a:pt x="0" y="38"/>
                    </a:lnTo>
                    <a:lnTo>
                      <a:pt x="19" y="73"/>
                    </a:lnTo>
                    <a:lnTo>
                      <a:pt x="57" y="73"/>
                    </a:lnTo>
                    <a:lnTo>
                      <a:pt x="76" y="37"/>
                    </a:lnTo>
                    <a:lnTo>
                      <a:pt x="57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7" name="Freeform 2844"/>
              <p:cNvSpPr>
                <a:spLocks/>
              </p:cNvSpPr>
              <p:nvPr/>
            </p:nvSpPr>
            <p:spPr bwMode="auto">
              <a:xfrm>
                <a:off x="1772" y="2667"/>
                <a:ext cx="76" cy="73"/>
              </a:xfrm>
              <a:custGeom>
                <a:avLst/>
                <a:gdLst>
                  <a:gd name="T0" fmla="*/ 18 w 76"/>
                  <a:gd name="T1" fmla="*/ 0 h 73"/>
                  <a:gd name="T2" fmla="*/ 0 w 76"/>
                  <a:gd name="T3" fmla="*/ 38 h 73"/>
                  <a:gd name="T4" fmla="*/ 19 w 76"/>
                  <a:gd name="T5" fmla="*/ 73 h 73"/>
                  <a:gd name="T6" fmla="*/ 57 w 76"/>
                  <a:gd name="T7" fmla="*/ 73 h 73"/>
                  <a:gd name="T8" fmla="*/ 76 w 76"/>
                  <a:gd name="T9" fmla="*/ 37 h 73"/>
                  <a:gd name="T10" fmla="*/ 57 w 76"/>
                  <a:gd name="T11" fmla="*/ 0 h 73"/>
                  <a:gd name="T12" fmla="*/ 18 w 76"/>
                  <a:gd name="T13" fmla="*/ 0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3"/>
                  <a:gd name="T23" fmla="*/ 76 w 76"/>
                  <a:gd name="T24" fmla="*/ 73 h 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3">
                    <a:moveTo>
                      <a:pt x="18" y="0"/>
                    </a:moveTo>
                    <a:lnTo>
                      <a:pt x="0" y="38"/>
                    </a:lnTo>
                    <a:lnTo>
                      <a:pt x="19" y="73"/>
                    </a:lnTo>
                    <a:lnTo>
                      <a:pt x="57" y="73"/>
                    </a:lnTo>
                    <a:lnTo>
                      <a:pt x="76" y="37"/>
                    </a:lnTo>
                    <a:lnTo>
                      <a:pt x="57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8" name="Freeform 2845"/>
              <p:cNvSpPr>
                <a:spLocks noEditPoints="1"/>
              </p:cNvSpPr>
              <p:nvPr/>
            </p:nvSpPr>
            <p:spPr bwMode="auto">
              <a:xfrm>
                <a:off x="1771" y="2666"/>
                <a:ext cx="79" cy="76"/>
              </a:xfrm>
              <a:custGeom>
                <a:avLst/>
                <a:gdLst>
                  <a:gd name="T0" fmla="*/ 0 w 517"/>
                  <a:gd name="T1" fmla="*/ 0 h 450"/>
                  <a:gd name="T2" fmla="*/ 0 w 517"/>
                  <a:gd name="T3" fmla="*/ 0 h 450"/>
                  <a:gd name="T4" fmla="*/ 0 w 517"/>
                  <a:gd name="T5" fmla="*/ 0 h 450"/>
                  <a:gd name="T6" fmla="*/ 0 w 517"/>
                  <a:gd name="T7" fmla="*/ 0 h 450"/>
                  <a:gd name="T8" fmla="*/ 0 w 517"/>
                  <a:gd name="T9" fmla="*/ 0 h 450"/>
                  <a:gd name="T10" fmla="*/ 0 w 517"/>
                  <a:gd name="T11" fmla="*/ 0 h 450"/>
                  <a:gd name="T12" fmla="*/ 0 w 517"/>
                  <a:gd name="T13" fmla="*/ 0 h 450"/>
                  <a:gd name="T14" fmla="*/ 0 w 517"/>
                  <a:gd name="T15" fmla="*/ 0 h 450"/>
                  <a:gd name="T16" fmla="*/ 0 w 517"/>
                  <a:gd name="T17" fmla="*/ 0 h 450"/>
                  <a:gd name="T18" fmla="*/ 0 w 517"/>
                  <a:gd name="T19" fmla="*/ 0 h 450"/>
                  <a:gd name="T20" fmla="*/ 0 w 517"/>
                  <a:gd name="T21" fmla="*/ 0 h 450"/>
                  <a:gd name="T22" fmla="*/ 0 w 517"/>
                  <a:gd name="T23" fmla="*/ 0 h 450"/>
                  <a:gd name="T24" fmla="*/ 0 w 517"/>
                  <a:gd name="T25" fmla="*/ 0 h 450"/>
                  <a:gd name="T26" fmla="*/ 0 w 517"/>
                  <a:gd name="T27" fmla="*/ 0 h 450"/>
                  <a:gd name="T28" fmla="*/ 0 w 517"/>
                  <a:gd name="T29" fmla="*/ 0 h 450"/>
                  <a:gd name="T30" fmla="*/ 0 w 517"/>
                  <a:gd name="T31" fmla="*/ 0 h 450"/>
                  <a:gd name="T32" fmla="*/ 0 w 517"/>
                  <a:gd name="T33" fmla="*/ 0 h 450"/>
                  <a:gd name="T34" fmla="*/ 0 w 517"/>
                  <a:gd name="T35" fmla="*/ 0 h 450"/>
                  <a:gd name="T36" fmla="*/ 0 w 517"/>
                  <a:gd name="T37" fmla="*/ 0 h 450"/>
                  <a:gd name="T38" fmla="*/ 0 w 517"/>
                  <a:gd name="T39" fmla="*/ 0 h 450"/>
                  <a:gd name="T40" fmla="*/ 0 w 517"/>
                  <a:gd name="T41" fmla="*/ 0 h 450"/>
                  <a:gd name="T42" fmla="*/ 0 w 517"/>
                  <a:gd name="T43" fmla="*/ 0 h 450"/>
                  <a:gd name="T44" fmla="*/ 0 w 517"/>
                  <a:gd name="T45" fmla="*/ 0 h 450"/>
                  <a:gd name="T46" fmla="*/ 0 w 517"/>
                  <a:gd name="T47" fmla="*/ 0 h 450"/>
                  <a:gd name="T48" fmla="*/ 0 w 517"/>
                  <a:gd name="T49" fmla="*/ 0 h 450"/>
                  <a:gd name="T50" fmla="*/ 0 w 517"/>
                  <a:gd name="T51" fmla="*/ 0 h 45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7"/>
                  <a:gd name="T79" fmla="*/ 0 h 450"/>
                  <a:gd name="T80" fmla="*/ 517 w 517"/>
                  <a:gd name="T81" fmla="*/ 450 h 45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7" h="450">
                    <a:moveTo>
                      <a:pt x="129" y="16"/>
                    </a:moveTo>
                    <a:lnTo>
                      <a:pt x="136" y="12"/>
                    </a:lnTo>
                    <a:lnTo>
                      <a:pt x="15" y="233"/>
                    </a:lnTo>
                    <a:lnTo>
                      <a:pt x="15" y="225"/>
                    </a:lnTo>
                    <a:lnTo>
                      <a:pt x="140" y="437"/>
                    </a:lnTo>
                    <a:lnTo>
                      <a:pt x="133" y="433"/>
                    </a:lnTo>
                    <a:lnTo>
                      <a:pt x="385" y="434"/>
                    </a:lnTo>
                    <a:lnTo>
                      <a:pt x="378" y="438"/>
                    </a:lnTo>
                    <a:lnTo>
                      <a:pt x="502" y="223"/>
                    </a:lnTo>
                    <a:lnTo>
                      <a:pt x="502" y="231"/>
                    </a:lnTo>
                    <a:lnTo>
                      <a:pt x="374" y="14"/>
                    </a:lnTo>
                    <a:lnTo>
                      <a:pt x="381" y="18"/>
                    </a:lnTo>
                    <a:lnTo>
                      <a:pt x="129" y="16"/>
                    </a:lnTo>
                    <a:close/>
                    <a:moveTo>
                      <a:pt x="381" y="2"/>
                    </a:moveTo>
                    <a:cubicBezTo>
                      <a:pt x="383" y="2"/>
                      <a:pt x="386" y="3"/>
                      <a:pt x="388" y="5"/>
                    </a:cubicBezTo>
                    <a:lnTo>
                      <a:pt x="516" y="223"/>
                    </a:lnTo>
                    <a:cubicBezTo>
                      <a:pt x="517" y="225"/>
                      <a:pt x="517" y="228"/>
                      <a:pt x="516" y="231"/>
                    </a:cubicBezTo>
                    <a:lnTo>
                      <a:pt x="392" y="446"/>
                    </a:lnTo>
                    <a:cubicBezTo>
                      <a:pt x="391" y="448"/>
                      <a:pt x="388" y="450"/>
                      <a:pt x="385" y="450"/>
                    </a:cubicBezTo>
                    <a:lnTo>
                      <a:pt x="133" y="449"/>
                    </a:lnTo>
                    <a:cubicBezTo>
                      <a:pt x="130" y="449"/>
                      <a:pt x="128" y="447"/>
                      <a:pt x="126" y="445"/>
                    </a:cubicBezTo>
                    <a:lnTo>
                      <a:pt x="1" y="234"/>
                    </a:lnTo>
                    <a:cubicBezTo>
                      <a:pt x="0" y="231"/>
                      <a:pt x="0" y="228"/>
                      <a:pt x="1" y="226"/>
                    </a:cubicBezTo>
                    <a:lnTo>
                      <a:pt x="122" y="4"/>
                    </a:lnTo>
                    <a:cubicBezTo>
                      <a:pt x="124" y="2"/>
                      <a:pt x="126" y="0"/>
                      <a:pt x="129" y="0"/>
                    </a:cubicBezTo>
                    <a:lnTo>
                      <a:pt x="381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9" name="Freeform 2846"/>
              <p:cNvSpPr>
                <a:spLocks/>
              </p:cNvSpPr>
              <p:nvPr/>
            </p:nvSpPr>
            <p:spPr bwMode="auto">
              <a:xfrm>
                <a:off x="1834" y="2707"/>
                <a:ext cx="76" cy="75"/>
              </a:xfrm>
              <a:custGeom>
                <a:avLst/>
                <a:gdLst>
                  <a:gd name="T0" fmla="*/ 19 w 76"/>
                  <a:gd name="T1" fmla="*/ 1 h 75"/>
                  <a:gd name="T2" fmla="*/ 0 w 76"/>
                  <a:gd name="T3" fmla="*/ 38 h 75"/>
                  <a:gd name="T4" fmla="*/ 20 w 76"/>
                  <a:gd name="T5" fmla="*/ 74 h 75"/>
                  <a:gd name="T6" fmla="*/ 58 w 76"/>
                  <a:gd name="T7" fmla="*/ 75 h 75"/>
                  <a:gd name="T8" fmla="*/ 76 w 76"/>
                  <a:gd name="T9" fmla="*/ 37 h 75"/>
                  <a:gd name="T10" fmla="*/ 57 w 76"/>
                  <a:gd name="T11" fmla="*/ 0 h 75"/>
                  <a:gd name="T12" fmla="*/ 19 w 76"/>
                  <a:gd name="T13" fmla="*/ 1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5"/>
                  <a:gd name="T23" fmla="*/ 76 w 76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5">
                    <a:moveTo>
                      <a:pt x="19" y="1"/>
                    </a:moveTo>
                    <a:lnTo>
                      <a:pt x="0" y="38"/>
                    </a:lnTo>
                    <a:lnTo>
                      <a:pt x="20" y="74"/>
                    </a:lnTo>
                    <a:lnTo>
                      <a:pt x="58" y="75"/>
                    </a:lnTo>
                    <a:lnTo>
                      <a:pt x="76" y="37"/>
                    </a:lnTo>
                    <a:lnTo>
                      <a:pt x="57" y="0"/>
                    </a:lnTo>
                    <a:lnTo>
                      <a:pt x="19" y="1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0" name="Freeform 2847"/>
              <p:cNvSpPr>
                <a:spLocks/>
              </p:cNvSpPr>
              <p:nvPr/>
            </p:nvSpPr>
            <p:spPr bwMode="auto">
              <a:xfrm>
                <a:off x="1834" y="2707"/>
                <a:ext cx="76" cy="75"/>
              </a:xfrm>
              <a:custGeom>
                <a:avLst/>
                <a:gdLst>
                  <a:gd name="T0" fmla="*/ 19 w 76"/>
                  <a:gd name="T1" fmla="*/ 1 h 75"/>
                  <a:gd name="T2" fmla="*/ 0 w 76"/>
                  <a:gd name="T3" fmla="*/ 38 h 75"/>
                  <a:gd name="T4" fmla="*/ 20 w 76"/>
                  <a:gd name="T5" fmla="*/ 74 h 75"/>
                  <a:gd name="T6" fmla="*/ 58 w 76"/>
                  <a:gd name="T7" fmla="*/ 75 h 75"/>
                  <a:gd name="T8" fmla="*/ 76 w 76"/>
                  <a:gd name="T9" fmla="*/ 37 h 75"/>
                  <a:gd name="T10" fmla="*/ 57 w 76"/>
                  <a:gd name="T11" fmla="*/ 0 h 75"/>
                  <a:gd name="T12" fmla="*/ 19 w 76"/>
                  <a:gd name="T13" fmla="*/ 1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5"/>
                  <a:gd name="T23" fmla="*/ 76 w 76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5">
                    <a:moveTo>
                      <a:pt x="19" y="1"/>
                    </a:moveTo>
                    <a:lnTo>
                      <a:pt x="0" y="38"/>
                    </a:lnTo>
                    <a:lnTo>
                      <a:pt x="20" y="74"/>
                    </a:lnTo>
                    <a:lnTo>
                      <a:pt x="58" y="75"/>
                    </a:lnTo>
                    <a:lnTo>
                      <a:pt x="76" y="37"/>
                    </a:lnTo>
                    <a:lnTo>
                      <a:pt x="57" y="0"/>
                    </a:lnTo>
                    <a:lnTo>
                      <a:pt x="19" y="1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1" name="Freeform 2848"/>
              <p:cNvSpPr>
                <a:spLocks noEditPoints="1"/>
              </p:cNvSpPr>
              <p:nvPr/>
            </p:nvSpPr>
            <p:spPr bwMode="auto">
              <a:xfrm>
                <a:off x="1833" y="2706"/>
                <a:ext cx="79" cy="77"/>
              </a:xfrm>
              <a:custGeom>
                <a:avLst/>
                <a:gdLst>
                  <a:gd name="T0" fmla="*/ 0 w 516"/>
                  <a:gd name="T1" fmla="*/ 0 h 455"/>
                  <a:gd name="T2" fmla="*/ 0 w 516"/>
                  <a:gd name="T3" fmla="*/ 0 h 455"/>
                  <a:gd name="T4" fmla="*/ 0 w 516"/>
                  <a:gd name="T5" fmla="*/ 0 h 455"/>
                  <a:gd name="T6" fmla="*/ 0 w 516"/>
                  <a:gd name="T7" fmla="*/ 0 h 455"/>
                  <a:gd name="T8" fmla="*/ 0 w 516"/>
                  <a:gd name="T9" fmla="*/ 0 h 455"/>
                  <a:gd name="T10" fmla="*/ 0 w 516"/>
                  <a:gd name="T11" fmla="*/ 0 h 455"/>
                  <a:gd name="T12" fmla="*/ 0 w 516"/>
                  <a:gd name="T13" fmla="*/ 0 h 455"/>
                  <a:gd name="T14" fmla="*/ 0 w 516"/>
                  <a:gd name="T15" fmla="*/ 0 h 455"/>
                  <a:gd name="T16" fmla="*/ 0 w 516"/>
                  <a:gd name="T17" fmla="*/ 0 h 455"/>
                  <a:gd name="T18" fmla="*/ 0 w 516"/>
                  <a:gd name="T19" fmla="*/ 0 h 455"/>
                  <a:gd name="T20" fmla="*/ 0 w 516"/>
                  <a:gd name="T21" fmla="*/ 0 h 455"/>
                  <a:gd name="T22" fmla="*/ 0 w 516"/>
                  <a:gd name="T23" fmla="*/ 0 h 455"/>
                  <a:gd name="T24" fmla="*/ 0 w 516"/>
                  <a:gd name="T25" fmla="*/ 0 h 455"/>
                  <a:gd name="T26" fmla="*/ 0 w 516"/>
                  <a:gd name="T27" fmla="*/ 0 h 455"/>
                  <a:gd name="T28" fmla="*/ 0 w 516"/>
                  <a:gd name="T29" fmla="*/ 0 h 455"/>
                  <a:gd name="T30" fmla="*/ 0 w 516"/>
                  <a:gd name="T31" fmla="*/ 0 h 455"/>
                  <a:gd name="T32" fmla="*/ 0 w 516"/>
                  <a:gd name="T33" fmla="*/ 0 h 455"/>
                  <a:gd name="T34" fmla="*/ 0 w 516"/>
                  <a:gd name="T35" fmla="*/ 0 h 455"/>
                  <a:gd name="T36" fmla="*/ 0 w 516"/>
                  <a:gd name="T37" fmla="*/ 0 h 455"/>
                  <a:gd name="T38" fmla="*/ 0 w 516"/>
                  <a:gd name="T39" fmla="*/ 0 h 455"/>
                  <a:gd name="T40" fmla="*/ 0 w 516"/>
                  <a:gd name="T41" fmla="*/ 0 h 455"/>
                  <a:gd name="T42" fmla="*/ 0 w 516"/>
                  <a:gd name="T43" fmla="*/ 0 h 455"/>
                  <a:gd name="T44" fmla="*/ 0 w 516"/>
                  <a:gd name="T45" fmla="*/ 0 h 455"/>
                  <a:gd name="T46" fmla="*/ 0 w 516"/>
                  <a:gd name="T47" fmla="*/ 0 h 455"/>
                  <a:gd name="T48" fmla="*/ 0 w 516"/>
                  <a:gd name="T49" fmla="*/ 0 h 455"/>
                  <a:gd name="T50" fmla="*/ 0 w 516"/>
                  <a:gd name="T51" fmla="*/ 0 h 45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6"/>
                  <a:gd name="T79" fmla="*/ 0 h 455"/>
                  <a:gd name="T80" fmla="*/ 516 w 516"/>
                  <a:gd name="T81" fmla="*/ 455 h 45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6" h="455">
                    <a:moveTo>
                      <a:pt x="132" y="21"/>
                    </a:moveTo>
                    <a:lnTo>
                      <a:pt x="139" y="17"/>
                    </a:lnTo>
                    <a:lnTo>
                      <a:pt x="16" y="232"/>
                    </a:lnTo>
                    <a:lnTo>
                      <a:pt x="16" y="224"/>
                    </a:lnTo>
                    <a:lnTo>
                      <a:pt x="143" y="440"/>
                    </a:lnTo>
                    <a:lnTo>
                      <a:pt x="136" y="436"/>
                    </a:lnTo>
                    <a:lnTo>
                      <a:pt x="388" y="439"/>
                    </a:lnTo>
                    <a:lnTo>
                      <a:pt x="381" y="443"/>
                    </a:lnTo>
                    <a:lnTo>
                      <a:pt x="501" y="221"/>
                    </a:lnTo>
                    <a:lnTo>
                      <a:pt x="501" y="229"/>
                    </a:lnTo>
                    <a:lnTo>
                      <a:pt x="373" y="13"/>
                    </a:lnTo>
                    <a:lnTo>
                      <a:pt x="380" y="17"/>
                    </a:lnTo>
                    <a:lnTo>
                      <a:pt x="132" y="21"/>
                    </a:lnTo>
                    <a:close/>
                    <a:moveTo>
                      <a:pt x="380" y="1"/>
                    </a:moveTo>
                    <a:cubicBezTo>
                      <a:pt x="383" y="0"/>
                      <a:pt x="386" y="2"/>
                      <a:pt x="387" y="4"/>
                    </a:cubicBezTo>
                    <a:lnTo>
                      <a:pt x="515" y="221"/>
                    </a:lnTo>
                    <a:cubicBezTo>
                      <a:pt x="516" y="223"/>
                      <a:pt x="516" y="226"/>
                      <a:pt x="515" y="229"/>
                    </a:cubicBezTo>
                    <a:lnTo>
                      <a:pt x="395" y="450"/>
                    </a:lnTo>
                    <a:cubicBezTo>
                      <a:pt x="394" y="453"/>
                      <a:pt x="391" y="455"/>
                      <a:pt x="388" y="455"/>
                    </a:cubicBezTo>
                    <a:lnTo>
                      <a:pt x="136" y="452"/>
                    </a:lnTo>
                    <a:cubicBezTo>
                      <a:pt x="134" y="452"/>
                      <a:pt x="131" y="451"/>
                      <a:pt x="129" y="448"/>
                    </a:cubicBezTo>
                    <a:lnTo>
                      <a:pt x="2" y="232"/>
                    </a:lnTo>
                    <a:cubicBezTo>
                      <a:pt x="0" y="230"/>
                      <a:pt x="0" y="226"/>
                      <a:pt x="2" y="224"/>
                    </a:cubicBezTo>
                    <a:lnTo>
                      <a:pt x="125" y="9"/>
                    </a:lnTo>
                    <a:cubicBezTo>
                      <a:pt x="127" y="7"/>
                      <a:pt x="129" y="5"/>
                      <a:pt x="132" y="5"/>
                    </a:cubicBezTo>
                    <a:lnTo>
                      <a:pt x="38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2" name="Freeform 2849"/>
              <p:cNvSpPr>
                <a:spLocks/>
              </p:cNvSpPr>
              <p:nvPr/>
            </p:nvSpPr>
            <p:spPr bwMode="auto">
              <a:xfrm>
                <a:off x="1524" y="2594"/>
                <a:ext cx="78" cy="75"/>
              </a:xfrm>
              <a:custGeom>
                <a:avLst/>
                <a:gdLst>
                  <a:gd name="T0" fmla="*/ 19 w 78"/>
                  <a:gd name="T1" fmla="*/ 2 h 75"/>
                  <a:gd name="T2" fmla="*/ 0 w 78"/>
                  <a:gd name="T3" fmla="*/ 38 h 75"/>
                  <a:gd name="T4" fmla="*/ 20 w 78"/>
                  <a:gd name="T5" fmla="*/ 75 h 75"/>
                  <a:gd name="T6" fmla="*/ 59 w 78"/>
                  <a:gd name="T7" fmla="*/ 73 h 75"/>
                  <a:gd name="T8" fmla="*/ 78 w 78"/>
                  <a:gd name="T9" fmla="*/ 37 h 75"/>
                  <a:gd name="T10" fmla="*/ 58 w 78"/>
                  <a:gd name="T11" fmla="*/ 0 h 75"/>
                  <a:gd name="T12" fmla="*/ 19 w 78"/>
                  <a:gd name="T13" fmla="*/ 2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5"/>
                  <a:gd name="T23" fmla="*/ 78 w 78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5">
                    <a:moveTo>
                      <a:pt x="19" y="2"/>
                    </a:moveTo>
                    <a:lnTo>
                      <a:pt x="0" y="38"/>
                    </a:lnTo>
                    <a:lnTo>
                      <a:pt x="20" y="75"/>
                    </a:lnTo>
                    <a:lnTo>
                      <a:pt x="59" y="73"/>
                    </a:lnTo>
                    <a:lnTo>
                      <a:pt x="78" y="37"/>
                    </a:lnTo>
                    <a:lnTo>
                      <a:pt x="58" y="0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3" name="Freeform 2850"/>
              <p:cNvSpPr>
                <a:spLocks/>
              </p:cNvSpPr>
              <p:nvPr/>
            </p:nvSpPr>
            <p:spPr bwMode="auto">
              <a:xfrm>
                <a:off x="1524" y="2594"/>
                <a:ext cx="78" cy="75"/>
              </a:xfrm>
              <a:custGeom>
                <a:avLst/>
                <a:gdLst>
                  <a:gd name="T0" fmla="*/ 19 w 78"/>
                  <a:gd name="T1" fmla="*/ 2 h 75"/>
                  <a:gd name="T2" fmla="*/ 0 w 78"/>
                  <a:gd name="T3" fmla="*/ 38 h 75"/>
                  <a:gd name="T4" fmla="*/ 20 w 78"/>
                  <a:gd name="T5" fmla="*/ 75 h 75"/>
                  <a:gd name="T6" fmla="*/ 59 w 78"/>
                  <a:gd name="T7" fmla="*/ 73 h 75"/>
                  <a:gd name="T8" fmla="*/ 78 w 78"/>
                  <a:gd name="T9" fmla="*/ 37 h 75"/>
                  <a:gd name="T10" fmla="*/ 58 w 78"/>
                  <a:gd name="T11" fmla="*/ 0 h 75"/>
                  <a:gd name="T12" fmla="*/ 19 w 78"/>
                  <a:gd name="T13" fmla="*/ 2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5"/>
                  <a:gd name="T23" fmla="*/ 78 w 78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5">
                    <a:moveTo>
                      <a:pt x="19" y="2"/>
                    </a:moveTo>
                    <a:lnTo>
                      <a:pt x="0" y="38"/>
                    </a:lnTo>
                    <a:lnTo>
                      <a:pt x="20" y="75"/>
                    </a:lnTo>
                    <a:lnTo>
                      <a:pt x="59" y="73"/>
                    </a:lnTo>
                    <a:lnTo>
                      <a:pt x="78" y="37"/>
                    </a:lnTo>
                    <a:lnTo>
                      <a:pt x="58" y="0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4" name="Freeform 2851"/>
              <p:cNvSpPr>
                <a:spLocks noEditPoints="1"/>
              </p:cNvSpPr>
              <p:nvPr/>
            </p:nvSpPr>
            <p:spPr bwMode="auto">
              <a:xfrm>
                <a:off x="1523" y="2593"/>
                <a:ext cx="80" cy="77"/>
              </a:xfrm>
              <a:custGeom>
                <a:avLst/>
                <a:gdLst>
                  <a:gd name="T0" fmla="*/ 0 w 524"/>
                  <a:gd name="T1" fmla="*/ 0 h 457"/>
                  <a:gd name="T2" fmla="*/ 0 w 524"/>
                  <a:gd name="T3" fmla="*/ 0 h 457"/>
                  <a:gd name="T4" fmla="*/ 0 w 524"/>
                  <a:gd name="T5" fmla="*/ 0 h 457"/>
                  <a:gd name="T6" fmla="*/ 0 w 524"/>
                  <a:gd name="T7" fmla="*/ 0 h 457"/>
                  <a:gd name="T8" fmla="*/ 0 w 524"/>
                  <a:gd name="T9" fmla="*/ 0 h 457"/>
                  <a:gd name="T10" fmla="*/ 0 w 524"/>
                  <a:gd name="T11" fmla="*/ 0 h 457"/>
                  <a:gd name="T12" fmla="*/ 0 w 524"/>
                  <a:gd name="T13" fmla="*/ 0 h 457"/>
                  <a:gd name="T14" fmla="*/ 0 w 524"/>
                  <a:gd name="T15" fmla="*/ 0 h 457"/>
                  <a:gd name="T16" fmla="*/ 0 w 524"/>
                  <a:gd name="T17" fmla="*/ 0 h 457"/>
                  <a:gd name="T18" fmla="*/ 0 w 524"/>
                  <a:gd name="T19" fmla="*/ 0 h 457"/>
                  <a:gd name="T20" fmla="*/ 0 w 524"/>
                  <a:gd name="T21" fmla="*/ 0 h 457"/>
                  <a:gd name="T22" fmla="*/ 0 w 524"/>
                  <a:gd name="T23" fmla="*/ 0 h 457"/>
                  <a:gd name="T24" fmla="*/ 0 w 524"/>
                  <a:gd name="T25" fmla="*/ 0 h 457"/>
                  <a:gd name="T26" fmla="*/ 0 w 524"/>
                  <a:gd name="T27" fmla="*/ 0 h 457"/>
                  <a:gd name="T28" fmla="*/ 0 w 524"/>
                  <a:gd name="T29" fmla="*/ 0 h 457"/>
                  <a:gd name="T30" fmla="*/ 0 w 524"/>
                  <a:gd name="T31" fmla="*/ 0 h 457"/>
                  <a:gd name="T32" fmla="*/ 0 w 524"/>
                  <a:gd name="T33" fmla="*/ 0 h 457"/>
                  <a:gd name="T34" fmla="*/ 0 w 524"/>
                  <a:gd name="T35" fmla="*/ 0 h 457"/>
                  <a:gd name="T36" fmla="*/ 0 w 524"/>
                  <a:gd name="T37" fmla="*/ 0 h 457"/>
                  <a:gd name="T38" fmla="*/ 0 w 524"/>
                  <a:gd name="T39" fmla="*/ 0 h 457"/>
                  <a:gd name="T40" fmla="*/ 0 w 524"/>
                  <a:gd name="T41" fmla="*/ 0 h 457"/>
                  <a:gd name="T42" fmla="*/ 0 w 524"/>
                  <a:gd name="T43" fmla="*/ 0 h 457"/>
                  <a:gd name="T44" fmla="*/ 0 w 524"/>
                  <a:gd name="T45" fmla="*/ 0 h 457"/>
                  <a:gd name="T46" fmla="*/ 0 w 524"/>
                  <a:gd name="T47" fmla="*/ 0 h 457"/>
                  <a:gd name="T48" fmla="*/ 0 w 524"/>
                  <a:gd name="T49" fmla="*/ 0 h 457"/>
                  <a:gd name="T50" fmla="*/ 0 w 524"/>
                  <a:gd name="T51" fmla="*/ 0 h 4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4"/>
                  <a:gd name="T79" fmla="*/ 0 h 457"/>
                  <a:gd name="T80" fmla="*/ 524 w 524"/>
                  <a:gd name="T81" fmla="*/ 457 h 4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4" h="457">
                    <a:moveTo>
                      <a:pt x="133" y="25"/>
                    </a:moveTo>
                    <a:lnTo>
                      <a:pt x="139" y="21"/>
                    </a:lnTo>
                    <a:lnTo>
                      <a:pt x="16" y="236"/>
                    </a:lnTo>
                    <a:lnTo>
                      <a:pt x="16" y="228"/>
                    </a:lnTo>
                    <a:lnTo>
                      <a:pt x="144" y="445"/>
                    </a:lnTo>
                    <a:lnTo>
                      <a:pt x="137" y="441"/>
                    </a:lnTo>
                    <a:lnTo>
                      <a:pt x="391" y="432"/>
                    </a:lnTo>
                    <a:lnTo>
                      <a:pt x="385" y="436"/>
                    </a:lnTo>
                    <a:lnTo>
                      <a:pt x="508" y="221"/>
                    </a:lnTo>
                    <a:lnTo>
                      <a:pt x="508" y="229"/>
                    </a:lnTo>
                    <a:lnTo>
                      <a:pt x="380" y="12"/>
                    </a:lnTo>
                    <a:lnTo>
                      <a:pt x="387" y="16"/>
                    </a:lnTo>
                    <a:lnTo>
                      <a:pt x="133" y="25"/>
                    </a:lnTo>
                    <a:close/>
                    <a:moveTo>
                      <a:pt x="387" y="0"/>
                    </a:moveTo>
                    <a:cubicBezTo>
                      <a:pt x="390" y="0"/>
                      <a:pt x="393" y="2"/>
                      <a:pt x="394" y="4"/>
                    </a:cubicBezTo>
                    <a:lnTo>
                      <a:pt x="522" y="221"/>
                    </a:lnTo>
                    <a:cubicBezTo>
                      <a:pt x="524" y="224"/>
                      <a:pt x="524" y="227"/>
                      <a:pt x="522" y="229"/>
                    </a:cubicBezTo>
                    <a:lnTo>
                      <a:pt x="399" y="444"/>
                    </a:lnTo>
                    <a:cubicBezTo>
                      <a:pt x="397" y="447"/>
                      <a:pt x="395" y="448"/>
                      <a:pt x="392" y="448"/>
                    </a:cubicBezTo>
                    <a:lnTo>
                      <a:pt x="137" y="457"/>
                    </a:lnTo>
                    <a:cubicBezTo>
                      <a:pt x="134" y="457"/>
                      <a:pt x="132" y="455"/>
                      <a:pt x="130" y="453"/>
                    </a:cubicBezTo>
                    <a:lnTo>
                      <a:pt x="2" y="236"/>
                    </a:lnTo>
                    <a:cubicBezTo>
                      <a:pt x="0" y="233"/>
                      <a:pt x="0" y="230"/>
                      <a:pt x="2" y="228"/>
                    </a:cubicBezTo>
                    <a:lnTo>
                      <a:pt x="126" y="13"/>
                    </a:lnTo>
                    <a:cubicBezTo>
                      <a:pt x="127" y="10"/>
                      <a:pt x="129" y="9"/>
                      <a:pt x="132" y="9"/>
                    </a:cubicBezTo>
                    <a:lnTo>
                      <a:pt x="38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5" name="Freeform 2852"/>
              <p:cNvSpPr>
                <a:spLocks/>
              </p:cNvSpPr>
              <p:nvPr/>
            </p:nvSpPr>
            <p:spPr bwMode="auto">
              <a:xfrm>
                <a:off x="1585" y="2551"/>
                <a:ext cx="77" cy="75"/>
              </a:xfrm>
              <a:custGeom>
                <a:avLst/>
                <a:gdLst>
                  <a:gd name="T0" fmla="*/ 18 w 77"/>
                  <a:gd name="T1" fmla="*/ 1 h 75"/>
                  <a:gd name="T2" fmla="*/ 0 w 77"/>
                  <a:gd name="T3" fmla="*/ 39 h 75"/>
                  <a:gd name="T4" fmla="*/ 19 w 77"/>
                  <a:gd name="T5" fmla="*/ 75 h 75"/>
                  <a:gd name="T6" fmla="*/ 57 w 77"/>
                  <a:gd name="T7" fmla="*/ 75 h 75"/>
                  <a:gd name="T8" fmla="*/ 77 w 77"/>
                  <a:gd name="T9" fmla="*/ 38 h 75"/>
                  <a:gd name="T10" fmla="*/ 57 w 77"/>
                  <a:gd name="T11" fmla="*/ 0 h 75"/>
                  <a:gd name="T12" fmla="*/ 18 w 77"/>
                  <a:gd name="T13" fmla="*/ 1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18" y="1"/>
                    </a:moveTo>
                    <a:lnTo>
                      <a:pt x="0" y="39"/>
                    </a:lnTo>
                    <a:lnTo>
                      <a:pt x="19" y="75"/>
                    </a:lnTo>
                    <a:lnTo>
                      <a:pt x="57" y="75"/>
                    </a:lnTo>
                    <a:lnTo>
                      <a:pt x="77" y="38"/>
                    </a:lnTo>
                    <a:lnTo>
                      <a:pt x="57" y="0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6" name="Freeform 2853"/>
              <p:cNvSpPr>
                <a:spLocks/>
              </p:cNvSpPr>
              <p:nvPr/>
            </p:nvSpPr>
            <p:spPr bwMode="auto">
              <a:xfrm>
                <a:off x="1585" y="2551"/>
                <a:ext cx="77" cy="75"/>
              </a:xfrm>
              <a:custGeom>
                <a:avLst/>
                <a:gdLst>
                  <a:gd name="T0" fmla="*/ 18 w 77"/>
                  <a:gd name="T1" fmla="*/ 1 h 75"/>
                  <a:gd name="T2" fmla="*/ 0 w 77"/>
                  <a:gd name="T3" fmla="*/ 39 h 75"/>
                  <a:gd name="T4" fmla="*/ 19 w 77"/>
                  <a:gd name="T5" fmla="*/ 75 h 75"/>
                  <a:gd name="T6" fmla="*/ 57 w 77"/>
                  <a:gd name="T7" fmla="*/ 75 h 75"/>
                  <a:gd name="T8" fmla="*/ 77 w 77"/>
                  <a:gd name="T9" fmla="*/ 38 h 75"/>
                  <a:gd name="T10" fmla="*/ 57 w 77"/>
                  <a:gd name="T11" fmla="*/ 0 h 75"/>
                  <a:gd name="T12" fmla="*/ 18 w 77"/>
                  <a:gd name="T13" fmla="*/ 1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18" y="1"/>
                    </a:moveTo>
                    <a:lnTo>
                      <a:pt x="0" y="39"/>
                    </a:lnTo>
                    <a:lnTo>
                      <a:pt x="19" y="75"/>
                    </a:lnTo>
                    <a:lnTo>
                      <a:pt x="57" y="75"/>
                    </a:lnTo>
                    <a:lnTo>
                      <a:pt x="77" y="38"/>
                    </a:lnTo>
                    <a:lnTo>
                      <a:pt x="57" y="0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7" name="Freeform 2854"/>
              <p:cNvSpPr>
                <a:spLocks noEditPoints="1"/>
              </p:cNvSpPr>
              <p:nvPr/>
            </p:nvSpPr>
            <p:spPr bwMode="auto">
              <a:xfrm>
                <a:off x="1583" y="2549"/>
                <a:ext cx="80" cy="79"/>
              </a:xfrm>
              <a:custGeom>
                <a:avLst/>
                <a:gdLst>
                  <a:gd name="T0" fmla="*/ 0 w 523"/>
                  <a:gd name="T1" fmla="*/ 0 h 463"/>
                  <a:gd name="T2" fmla="*/ 0 w 523"/>
                  <a:gd name="T3" fmla="*/ 0 h 463"/>
                  <a:gd name="T4" fmla="*/ 0 w 523"/>
                  <a:gd name="T5" fmla="*/ 0 h 463"/>
                  <a:gd name="T6" fmla="*/ 0 w 523"/>
                  <a:gd name="T7" fmla="*/ 0 h 463"/>
                  <a:gd name="T8" fmla="*/ 0 w 523"/>
                  <a:gd name="T9" fmla="*/ 0 h 463"/>
                  <a:gd name="T10" fmla="*/ 0 w 523"/>
                  <a:gd name="T11" fmla="*/ 0 h 463"/>
                  <a:gd name="T12" fmla="*/ 0 w 523"/>
                  <a:gd name="T13" fmla="*/ 0 h 463"/>
                  <a:gd name="T14" fmla="*/ 0 w 523"/>
                  <a:gd name="T15" fmla="*/ 0 h 463"/>
                  <a:gd name="T16" fmla="*/ 0 w 523"/>
                  <a:gd name="T17" fmla="*/ 0 h 463"/>
                  <a:gd name="T18" fmla="*/ 0 w 523"/>
                  <a:gd name="T19" fmla="*/ 0 h 463"/>
                  <a:gd name="T20" fmla="*/ 0 w 523"/>
                  <a:gd name="T21" fmla="*/ 0 h 463"/>
                  <a:gd name="T22" fmla="*/ 0 w 523"/>
                  <a:gd name="T23" fmla="*/ 0 h 463"/>
                  <a:gd name="T24" fmla="*/ 0 w 523"/>
                  <a:gd name="T25" fmla="*/ 0 h 463"/>
                  <a:gd name="T26" fmla="*/ 0 w 523"/>
                  <a:gd name="T27" fmla="*/ 0 h 463"/>
                  <a:gd name="T28" fmla="*/ 0 w 523"/>
                  <a:gd name="T29" fmla="*/ 0 h 463"/>
                  <a:gd name="T30" fmla="*/ 0 w 523"/>
                  <a:gd name="T31" fmla="*/ 0 h 463"/>
                  <a:gd name="T32" fmla="*/ 0 w 523"/>
                  <a:gd name="T33" fmla="*/ 0 h 463"/>
                  <a:gd name="T34" fmla="*/ 0 w 523"/>
                  <a:gd name="T35" fmla="*/ 0 h 463"/>
                  <a:gd name="T36" fmla="*/ 0 w 523"/>
                  <a:gd name="T37" fmla="*/ 0 h 463"/>
                  <a:gd name="T38" fmla="*/ 0 w 523"/>
                  <a:gd name="T39" fmla="*/ 0 h 463"/>
                  <a:gd name="T40" fmla="*/ 0 w 523"/>
                  <a:gd name="T41" fmla="*/ 0 h 463"/>
                  <a:gd name="T42" fmla="*/ 0 w 523"/>
                  <a:gd name="T43" fmla="*/ 0 h 463"/>
                  <a:gd name="T44" fmla="*/ 0 w 523"/>
                  <a:gd name="T45" fmla="*/ 0 h 463"/>
                  <a:gd name="T46" fmla="*/ 0 w 523"/>
                  <a:gd name="T47" fmla="*/ 0 h 463"/>
                  <a:gd name="T48" fmla="*/ 0 w 523"/>
                  <a:gd name="T49" fmla="*/ 0 h 463"/>
                  <a:gd name="T50" fmla="*/ 0 w 523"/>
                  <a:gd name="T51" fmla="*/ 0 h 46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3"/>
                  <a:gd name="T79" fmla="*/ 0 h 463"/>
                  <a:gd name="T80" fmla="*/ 523 w 523"/>
                  <a:gd name="T81" fmla="*/ 463 h 46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3" h="463">
                    <a:moveTo>
                      <a:pt x="129" y="25"/>
                    </a:moveTo>
                    <a:lnTo>
                      <a:pt x="135" y="21"/>
                    </a:lnTo>
                    <a:lnTo>
                      <a:pt x="15" y="242"/>
                    </a:lnTo>
                    <a:lnTo>
                      <a:pt x="15" y="234"/>
                    </a:lnTo>
                    <a:lnTo>
                      <a:pt x="143" y="451"/>
                    </a:lnTo>
                    <a:lnTo>
                      <a:pt x="136" y="447"/>
                    </a:lnTo>
                    <a:lnTo>
                      <a:pt x="384" y="443"/>
                    </a:lnTo>
                    <a:lnTo>
                      <a:pt x="377" y="446"/>
                    </a:lnTo>
                    <a:lnTo>
                      <a:pt x="508" y="228"/>
                    </a:lnTo>
                    <a:lnTo>
                      <a:pt x="508" y="236"/>
                    </a:lnTo>
                    <a:lnTo>
                      <a:pt x="376" y="13"/>
                    </a:lnTo>
                    <a:lnTo>
                      <a:pt x="383" y="17"/>
                    </a:lnTo>
                    <a:lnTo>
                      <a:pt x="129" y="25"/>
                    </a:lnTo>
                    <a:close/>
                    <a:moveTo>
                      <a:pt x="383" y="1"/>
                    </a:moveTo>
                    <a:cubicBezTo>
                      <a:pt x="386" y="0"/>
                      <a:pt x="388" y="2"/>
                      <a:pt x="390" y="4"/>
                    </a:cubicBezTo>
                    <a:lnTo>
                      <a:pt x="522" y="228"/>
                    </a:lnTo>
                    <a:cubicBezTo>
                      <a:pt x="523" y="230"/>
                      <a:pt x="523" y="233"/>
                      <a:pt x="522" y="236"/>
                    </a:cubicBezTo>
                    <a:lnTo>
                      <a:pt x="391" y="455"/>
                    </a:lnTo>
                    <a:cubicBezTo>
                      <a:pt x="390" y="457"/>
                      <a:pt x="387" y="458"/>
                      <a:pt x="385" y="459"/>
                    </a:cubicBezTo>
                    <a:lnTo>
                      <a:pt x="137" y="463"/>
                    </a:lnTo>
                    <a:cubicBezTo>
                      <a:pt x="134" y="463"/>
                      <a:pt x="131" y="462"/>
                      <a:pt x="130" y="459"/>
                    </a:cubicBezTo>
                    <a:lnTo>
                      <a:pt x="1" y="242"/>
                    </a:lnTo>
                    <a:cubicBezTo>
                      <a:pt x="0" y="240"/>
                      <a:pt x="0" y="237"/>
                      <a:pt x="1" y="234"/>
                    </a:cubicBezTo>
                    <a:lnTo>
                      <a:pt x="121" y="13"/>
                    </a:lnTo>
                    <a:cubicBezTo>
                      <a:pt x="123" y="11"/>
                      <a:pt x="125" y="9"/>
                      <a:pt x="128" y="9"/>
                    </a:cubicBezTo>
                    <a:lnTo>
                      <a:pt x="383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8" name="Freeform 2855"/>
              <p:cNvSpPr>
                <a:spLocks/>
              </p:cNvSpPr>
              <p:nvPr/>
            </p:nvSpPr>
            <p:spPr bwMode="auto">
              <a:xfrm>
                <a:off x="1646" y="2593"/>
                <a:ext cx="78" cy="75"/>
              </a:xfrm>
              <a:custGeom>
                <a:avLst/>
                <a:gdLst>
                  <a:gd name="T0" fmla="*/ 20 w 78"/>
                  <a:gd name="T1" fmla="*/ 0 h 75"/>
                  <a:gd name="T2" fmla="*/ 0 w 78"/>
                  <a:gd name="T3" fmla="*/ 38 h 75"/>
                  <a:gd name="T4" fmla="*/ 21 w 78"/>
                  <a:gd name="T5" fmla="*/ 75 h 75"/>
                  <a:gd name="T6" fmla="*/ 59 w 78"/>
                  <a:gd name="T7" fmla="*/ 74 h 75"/>
                  <a:gd name="T8" fmla="*/ 78 w 78"/>
                  <a:gd name="T9" fmla="*/ 37 h 75"/>
                  <a:gd name="T10" fmla="*/ 58 w 78"/>
                  <a:gd name="T11" fmla="*/ 1 h 75"/>
                  <a:gd name="T12" fmla="*/ 20 w 78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5"/>
                  <a:gd name="T23" fmla="*/ 78 w 78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5">
                    <a:moveTo>
                      <a:pt x="20" y="0"/>
                    </a:moveTo>
                    <a:lnTo>
                      <a:pt x="0" y="38"/>
                    </a:lnTo>
                    <a:lnTo>
                      <a:pt x="21" y="75"/>
                    </a:lnTo>
                    <a:lnTo>
                      <a:pt x="59" y="74"/>
                    </a:lnTo>
                    <a:lnTo>
                      <a:pt x="78" y="37"/>
                    </a:lnTo>
                    <a:lnTo>
                      <a:pt x="58" y="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9" name="Freeform 2856"/>
              <p:cNvSpPr>
                <a:spLocks/>
              </p:cNvSpPr>
              <p:nvPr/>
            </p:nvSpPr>
            <p:spPr bwMode="auto">
              <a:xfrm>
                <a:off x="1646" y="2593"/>
                <a:ext cx="78" cy="75"/>
              </a:xfrm>
              <a:custGeom>
                <a:avLst/>
                <a:gdLst>
                  <a:gd name="T0" fmla="*/ 20 w 78"/>
                  <a:gd name="T1" fmla="*/ 0 h 75"/>
                  <a:gd name="T2" fmla="*/ 0 w 78"/>
                  <a:gd name="T3" fmla="*/ 38 h 75"/>
                  <a:gd name="T4" fmla="*/ 21 w 78"/>
                  <a:gd name="T5" fmla="*/ 75 h 75"/>
                  <a:gd name="T6" fmla="*/ 59 w 78"/>
                  <a:gd name="T7" fmla="*/ 74 h 75"/>
                  <a:gd name="T8" fmla="*/ 78 w 78"/>
                  <a:gd name="T9" fmla="*/ 37 h 75"/>
                  <a:gd name="T10" fmla="*/ 58 w 78"/>
                  <a:gd name="T11" fmla="*/ 1 h 75"/>
                  <a:gd name="T12" fmla="*/ 20 w 78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5"/>
                  <a:gd name="T23" fmla="*/ 78 w 78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5">
                    <a:moveTo>
                      <a:pt x="20" y="0"/>
                    </a:moveTo>
                    <a:lnTo>
                      <a:pt x="0" y="38"/>
                    </a:lnTo>
                    <a:lnTo>
                      <a:pt x="21" y="75"/>
                    </a:lnTo>
                    <a:lnTo>
                      <a:pt x="59" y="74"/>
                    </a:lnTo>
                    <a:lnTo>
                      <a:pt x="78" y="37"/>
                    </a:lnTo>
                    <a:lnTo>
                      <a:pt x="58" y="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0" name="Freeform 2857"/>
              <p:cNvSpPr>
                <a:spLocks noEditPoints="1"/>
              </p:cNvSpPr>
              <p:nvPr/>
            </p:nvSpPr>
            <p:spPr bwMode="auto">
              <a:xfrm>
                <a:off x="1645" y="2592"/>
                <a:ext cx="80" cy="77"/>
              </a:xfrm>
              <a:custGeom>
                <a:avLst/>
                <a:gdLst>
                  <a:gd name="T0" fmla="*/ 0 w 522"/>
                  <a:gd name="T1" fmla="*/ 0 h 455"/>
                  <a:gd name="T2" fmla="*/ 0 w 522"/>
                  <a:gd name="T3" fmla="*/ 0 h 455"/>
                  <a:gd name="T4" fmla="*/ 0 w 522"/>
                  <a:gd name="T5" fmla="*/ 0 h 455"/>
                  <a:gd name="T6" fmla="*/ 0 w 522"/>
                  <a:gd name="T7" fmla="*/ 0 h 455"/>
                  <a:gd name="T8" fmla="*/ 0 w 522"/>
                  <a:gd name="T9" fmla="*/ 0 h 455"/>
                  <a:gd name="T10" fmla="*/ 0 w 522"/>
                  <a:gd name="T11" fmla="*/ 0 h 455"/>
                  <a:gd name="T12" fmla="*/ 0 w 522"/>
                  <a:gd name="T13" fmla="*/ 0 h 455"/>
                  <a:gd name="T14" fmla="*/ 0 w 522"/>
                  <a:gd name="T15" fmla="*/ 0 h 455"/>
                  <a:gd name="T16" fmla="*/ 0 w 522"/>
                  <a:gd name="T17" fmla="*/ 0 h 455"/>
                  <a:gd name="T18" fmla="*/ 0 w 522"/>
                  <a:gd name="T19" fmla="*/ 0 h 455"/>
                  <a:gd name="T20" fmla="*/ 0 w 522"/>
                  <a:gd name="T21" fmla="*/ 0 h 455"/>
                  <a:gd name="T22" fmla="*/ 0 w 522"/>
                  <a:gd name="T23" fmla="*/ 0 h 455"/>
                  <a:gd name="T24" fmla="*/ 0 w 522"/>
                  <a:gd name="T25" fmla="*/ 0 h 455"/>
                  <a:gd name="T26" fmla="*/ 0 w 522"/>
                  <a:gd name="T27" fmla="*/ 0 h 455"/>
                  <a:gd name="T28" fmla="*/ 0 w 522"/>
                  <a:gd name="T29" fmla="*/ 0 h 455"/>
                  <a:gd name="T30" fmla="*/ 0 w 522"/>
                  <a:gd name="T31" fmla="*/ 0 h 455"/>
                  <a:gd name="T32" fmla="*/ 0 w 522"/>
                  <a:gd name="T33" fmla="*/ 0 h 455"/>
                  <a:gd name="T34" fmla="*/ 0 w 522"/>
                  <a:gd name="T35" fmla="*/ 0 h 455"/>
                  <a:gd name="T36" fmla="*/ 0 w 522"/>
                  <a:gd name="T37" fmla="*/ 0 h 455"/>
                  <a:gd name="T38" fmla="*/ 0 w 522"/>
                  <a:gd name="T39" fmla="*/ 0 h 455"/>
                  <a:gd name="T40" fmla="*/ 0 w 522"/>
                  <a:gd name="T41" fmla="*/ 0 h 455"/>
                  <a:gd name="T42" fmla="*/ 0 w 522"/>
                  <a:gd name="T43" fmla="*/ 0 h 455"/>
                  <a:gd name="T44" fmla="*/ 0 w 522"/>
                  <a:gd name="T45" fmla="*/ 0 h 455"/>
                  <a:gd name="T46" fmla="*/ 0 w 522"/>
                  <a:gd name="T47" fmla="*/ 0 h 455"/>
                  <a:gd name="T48" fmla="*/ 0 w 522"/>
                  <a:gd name="T49" fmla="*/ 0 h 455"/>
                  <a:gd name="T50" fmla="*/ 0 w 522"/>
                  <a:gd name="T51" fmla="*/ 0 h 45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2"/>
                  <a:gd name="T79" fmla="*/ 0 h 455"/>
                  <a:gd name="T80" fmla="*/ 522 w 522"/>
                  <a:gd name="T81" fmla="*/ 455 h 45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2" h="455">
                    <a:moveTo>
                      <a:pt x="134" y="17"/>
                    </a:moveTo>
                    <a:lnTo>
                      <a:pt x="141" y="12"/>
                    </a:lnTo>
                    <a:lnTo>
                      <a:pt x="15" y="237"/>
                    </a:lnTo>
                    <a:lnTo>
                      <a:pt x="15" y="229"/>
                    </a:lnTo>
                    <a:lnTo>
                      <a:pt x="149" y="442"/>
                    </a:lnTo>
                    <a:lnTo>
                      <a:pt x="142" y="438"/>
                    </a:lnTo>
                    <a:lnTo>
                      <a:pt x="390" y="434"/>
                    </a:lnTo>
                    <a:lnTo>
                      <a:pt x="383" y="438"/>
                    </a:lnTo>
                    <a:lnTo>
                      <a:pt x="507" y="223"/>
                    </a:lnTo>
                    <a:lnTo>
                      <a:pt x="507" y="231"/>
                    </a:lnTo>
                    <a:lnTo>
                      <a:pt x="379" y="14"/>
                    </a:lnTo>
                    <a:lnTo>
                      <a:pt x="386" y="18"/>
                    </a:lnTo>
                    <a:lnTo>
                      <a:pt x="134" y="17"/>
                    </a:lnTo>
                    <a:close/>
                    <a:moveTo>
                      <a:pt x="386" y="2"/>
                    </a:moveTo>
                    <a:cubicBezTo>
                      <a:pt x="389" y="2"/>
                      <a:pt x="391" y="3"/>
                      <a:pt x="393" y="6"/>
                    </a:cubicBezTo>
                    <a:lnTo>
                      <a:pt x="521" y="223"/>
                    </a:lnTo>
                    <a:cubicBezTo>
                      <a:pt x="522" y="225"/>
                      <a:pt x="522" y="229"/>
                      <a:pt x="521" y="231"/>
                    </a:cubicBezTo>
                    <a:lnTo>
                      <a:pt x="397" y="446"/>
                    </a:lnTo>
                    <a:cubicBezTo>
                      <a:pt x="396" y="448"/>
                      <a:pt x="393" y="450"/>
                      <a:pt x="390" y="450"/>
                    </a:cubicBezTo>
                    <a:lnTo>
                      <a:pt x="143" y="454"/>
                    </a:lnTo>
                    <a:cubicBezTo>
                      <a:pt x="140" y="455"/>
                      <a:pt x="137" y="453"/>
                      <a:pt x="136" y="451"/>
                    </a:cubicBezTo>
                    <a:lnTo>
                      <a:pt x="1" y="237"/>
                    </a:lnTo>
                    <a:cubicBezTo>
                      <a:pt x="0" y="235"/>
                      <a:pt x="0" y="231"/>
                      <a:pt x="1" y="229"/>
                    </a:cubicBezTo>
                    <a:lnTo>
                      <a:pt x="127" y="5"/>
                    </a:lnTo>
                    <a:cubicBezTo>
                      <a:pt x="129" y="2"/>
                      <a:pt x="131" y="0"/>
                      <a:pt x="134" y="0"/>
                    </a:cubicBezTo>
                    <a:lnTo>
                      <a:pt x="386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1" name="Freeform 2858"/>
              <p:cNvSpPr>
                <a:spLocks/>
              </p:cNvSpPr>
              <p:nvPr/>
            </p:nvSpPr>
            <p:spPr bwMode="auto">
              <a:xfrm>
                <a:off x="1771" y="2591"/>
                <a:ext cx="77" cy="75"/>
              </a:xfrm>
              <a:custGeom>
                <a:avLst/>
                <a:gdLst>
                  <a:gd name="T0" fmla="*/ 19 w 77"/>
                  <a:gd name="T1" fmla="*/ 1 h 75"/>
                  <a:gd name="T2" fmla="*/ 0 w 77"/>
                  <a:gd name="T3" fmla="*/ 38 h 75"/>
                  <a:gd name="T4" fmla="*/ 20 w 77"/>
                  <a:gd name="T5" fmla="*/ 74 h 75"/>
                  <a:gd name="T6" fmla="*/ 58 w 77"/>
                  <a:gd name="T7" fmla="*/ 75 h 75"/>
                  <a:gd name="T8" fmla="*/ 77 w 77"/>
                  <a:gd name="T9" fmla="*/ 37 h 75"/>
                  <a:gd name="T10" fmla="*/ 58 w 77"/>
                  <a:gd name="T11" fmla="*/ 0 h 75"/>
                  <a:gd name="T12" fmla="*/ 19 w 77"/>
                  <a:gd name="T13" fmla="*/ 1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19" y="1"/>
                    </a:moveTo>
                    <a:lnTo>
                      <a:pt x="0" y="38"/>
                    </a:lnTo>
                    <a:lnTo>
                      <a:pt x="20" y="74"/>
                    </a:lnTo>
                    <a:lnTo>
                      <a:pt x="58" y="75"/>
                    </a:lnTo>
                    <a:lnTo>
                      <a:pt x="77" y="37"/>
                    </a:lnTo>
                    <a:lnTo>
                      <a:pt x="58" y="0"/>
                    </a:lnTo>
                    <a:lnTo>
                      <a:pt x="19" y="1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2" name="Freeform 2859"/>
              <p:cNvSpPr>
                <a:spLocks/>
              </p:cNvSpPr>
              <p:nvPr/>
            </p:nvSpPr>
            <p:spPr bwMode="auto">
              <a:xfrm>
                <a:off x="1771" y="2591"/>
                <a:ext cx="77" cy="75"/>
              </a:xfrm>
              <a:custGeom>
                <a:avLst/>
                <a:gdLst>
                  <a:gd name="T0" fmla="*/ 19 w 77"/>
                  <a:gd name="T1" fmla="*/ 1 h 75"/>
                  <a:gd name="T2" fmla="*/ 0 w 77"/>
                  <a:gd name="T3" fmla="*/ 38 h 75"/>
                  <a:gd name="T4" fmla="*/ 20 w 77"/>
                  <a:gd name="T5" fmla="*/ 74 h 75"/>
                  <a:gd name="T6" fmla="*/ 58 w 77"/>
                  <a:gd name="T7" fmla="*/ 75 h 75"/>
                  <a:gd name="T8" fmla="*/ 77 w 77"/>
                  <a:gd name="T9" fmla="*/ 37 h 75"/>
                  <a:gd name="T10" fmla="*/ 58 w 77"/>
                  <a:gd name="T11" fmla="*/ 0 h 75"/>
                  <a:gd name="T12" fmla="*/ 19 w 77"/>
                  <a:gd name="T13" fmla="*/ 1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19" y="1"/>
                    </a:moveTo>
                    <a:lnTo>
                      <a:pt x="0" y="38"/>
                    </a:lnTo>
                    <a:lnTo>
                      <a:pt x="20" y="74"/>
                    </a:lnTo>
                    <a:lnTo>
                      <a:pt x="58" y="75"/>
                    </a:lnTo>
                    <a:lnTo>
                      <a:pt x="77" y="37"/>
                    </a:lnTo>
                    <a:lnTo>
                      <a:pt x="58" y="0"/>
                    </a:lnTo>
                    <a:lnTo>
                      <a:pt x="19" y="1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3" name="Freeform 2860"/>
              <p:cNvSpPr>
                <a:spLocks noEditPoints="1"/>
              </p:cNvSpPr>
              <p:nvPr/>
            </p:nvSpPr>
            <p:spPr bwMode="auto">
              <a:xfrm>
                <a:off x="1770" y="2590"/>
                <a:ext cx="80" cy="77"/>
              </a:xfrm>
              <a:custGeom>
                <a:avLst/>
                <a:gdLst>
                  <a:gd name="T0" fmla="*/ 0 w 522"/>
                  <a:gd name="T1" fmla="*/ 0 h 457"/>
                  <a:gd name="T2" fmla="*/ 0 w 522"/>
                  <a:gd name="T3" fmla="*/ 0 h 457"/>
                  <a:gd name="T4" fmla="*/ 0 w 522"/>
                  <a:gd name="T5" fmla="*/ 0 h 457"/>
                  <a:gd name="T6" fmla="*/ 0 w 522"/>
                  <a:gd name="T7" fmla="*/ 0 h 457"/>
                  <a:gd name="T8" fmla="*/ 0 w 522"/>
                  <a:gd name="T9" fmla="*/ 0 h 457"/>
                  <a:gd name="T10" fmla="*/ 0 w 522"/>
                  <a:gd name="T11" fmla="*/ 0 h 457"/>
                  <a:gd name="T12" fmla="*/ 0 w 522"/>
                  <a:gd name="T13" fmla="*/ 0 h 457"/>
                  <a:gd name="T14" fmla="*/ 0 w 522"/>
                  <a:gd name="T15" fmla="*/ 0 h 457"/>
                  <a:gd name="T16" fmla="*/ 0 w 522"/>
                  <a:gd name="T17" fmla="*/ 0 h 457"/>
                  <a:gd name="T18" fmla="*/ 0 w 522"/>
                  <a:gd name="T19" fmla="*/ 0 h 457"/>
                  <a:gd name="T20" fmla="*/ 0 w 522"/>
                  <a:gd name="T21" fmla="*/ 0 h 457"/>
                  <a:gd name="T22" fmla="*/ 0 w 522"/>
                  <a:gd name="T23" fmla="*/ 0 h 457"/>
                  <a:gd name="T24" fmla="*/ 0 w 522"/>
                  <a:gd name="T25" fmla="*/ 0 h 457"/>
                  <a:gd name="T26" fmla="*/ 0 w 522"/>
                  <a:gd name="T27" fmla="*/ 0 h 457"/>
                  <a:gd name="T28" fmla="*/ 0 w 522"/>
                  <a:gd name="T29" fmla="*/ 0 h 457"/>
                  <a:gd name="T30" fmla="*/ 0 w 522"/>
                  <a:gd name="T31" fmla="*/ 0 h 457"/>
                  <a:gd name="T32" fmla="*/ 0 w 522"/>
                  <a:gd name="T33" fmla="*/ 0 h 457"/>
                  <a:gd name="T34" fmla="*/ 0 w 522"/>
                  <a:gd name="T35" fmla="*/ 0 h 457"/>
                  <a:gd name="T36" fmla="*/ 0 w 522"/>
                  <a:gd name="T37" fmla="*/ 0 h 457"/>
                  <a:gd name="T38" fmla="*/ 0 w 522"/>
                  <a:gd name="T39" fmla="*/ 0 h 457"/>
                  <a:gd name="T40" fmla="*/ 0 w 522"/>
                  <a:gd name="T41" fmla="*/ 0 h 457"/>
                  <a:gd name="T42" fmla="*/ 0 w 522"/>
                  <a:gd name="T43" fmla="*/ 0 h 457"/>
                  <a:gd name="T44" fmla="*/ 0 w 522"/>
                  <a:gd name="T45" fmla="*/ 0 h 457"/>
                  <a:gd name="T46" fmla="*/ 0 w 522"/>
                  <a:gd name="T47" fmla="*/ 0 h 457"/>
                  <a:gd name="T48" fmla="*/ 0 w 522"/>
                  <a:gd name="T49" fmla="*/ 0 h 457"/>
                  <a:gd name="T50" fmla="*/ 0 w 522"/>
                  <a:gd name="T51" fmla="*/ 0 h 4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2"/>
                  <a:gd name="T79" fmla="*/ 0 h 457"/>
                  <a:gd name="T80" fmla="*/ 522 w 522"/>
                  <a:gd name="T81" fmla="*/ 457 h 4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2" h="457">
                    <a:moveTo>
                      <a:pt x="132" y="24"/>
                    </a:moveTo>
                    <a:lnTo>
                      <a:pt x="139" y="20"/>
                    </a:lnTo>
                    <a:lnTo>
                      <a:pt x="15" y="235"/>
                    </a:lnTo>
                    <a:lnTo>
                      <a:pt x="15" y="226"/>
                    </a:lnTo>
                    <a:lnTo>
                      <a:pt x="144" y="444"/>
                    </a:lnTo>
                    <a:lnTo>
                      <a:pt x="137" y="440"/>
                    </a:lnTo>
                    <a:lnTo>
                      <a:pt x="388" y="441"/>
                    </a:lnTo>
                    <a:lnTo>
                      <a:pt x="381" y="445"/>
                    </a:lnTo>
                    <a:lnTo>
                      <a:pt x="507" y="221"/>
                    </a:lnTo>
                    <a:lnTo>
                      <a:pt x="507" y="229"/>
                    </a:lnTo>
                    <a:lnTo>
                      <a:pt x="379" y="12"/>
                    </a:lnTo>
                    <a:lnTo>
                      <a:pt x="386" y="16"/>
                    </a:lnTo>
                    <a:lnTo>
                      <a:pt x="132" y="24"/>
                    </a:lnTo>
                    <a:close/>
                    <a:moveTo>
                      <a:pt x="386" y="0"/>
                    </a:moveTo>
                    <a:cubicBezTo>
                      <a:pt x="389" y="0"/>
                      <a:pt x="391" y="1"/>
                      <a:pt x="393" y="4"/>
                    </a:cubicBezTo>
                    <a:lnTo>
                      <a:pt x="521" y="221"/>
                    </a:lnTo>
                    <a:cubicBezTo>
                      <a:pt x="522" y="223"/>
                      <a:pt x="522" y="226"/>
                      <a:pt x="521" y="229"/>
                    </a:cubicBezTo>
                    <a:lnTo>
                      <a:pt x="395" y="453"/>
                    </a:lnTo>
                    <a:cubicBezTo>
                      <a:pt x="394" y="456"/>
                      <a:pt x="391" y="457"/>
                      <a:pt x="388" y="457"/>
                    </a:cubicBezTo>
                    <a:lnTo>
                      <a:pt x="137" y="456"/>
                    </a:lnTo>
                    <a:cubicBezTo>
                      <a:pt x="134" y="456"/>
                      <a:pt x="131" y="454"/>
                      <a:pt x="130" y="452"/>
                    </a:cubicBezTo>
                    <a:lnTo>
                      <a:pt x="1" y="235"/>
                    </a:lnTo>
                    <a:cubicBezTo>
                      <a:pt x="0" y="232"/>
                      <a:pt x="0" y="229"/>
                      <a:pt x="1" y="227"/>
                    </a:cubicBezTo>
                    <a:lnTo>
                      <a:pt x="125" y="12"/>
                    </a:lnTo>
                    <a:cubicBezTo>
                      <a:pt x="126" y="9"/>
                      <a:pt x="129" y="8"/>
                      <a:pt x="132" y="8"/>
                    </a:cubicBezTo>
                    <a:lnTo>
                      <a:pt x="38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4" name="Freeform 2861"/>
              <p:cNvSpPr>
                <a:spLocks/>
              </p:cNvSpPr>
              <p:nvPr/>
            </p:nvSpPr>
            <p:spPr bwMode="auto">
              <a:xfrm>
                <a:off x="1832" y="2552"/>
                <a:ext cx="78" cy="73"/>
              </a:xfrm>
              <a:custGeom>
                <a:avLst/>
                <a:gdLst>
                  <a:gd name="T0" fmla="*/ 20 w 78"/>
                  <a:gd name="T1" fmla="*/ 0 h 73"/>
                  <a:gd name="T2" fmla="*/ 0 w 78"/>
                  <a:gd name="T3" fmla="*/ 37 h 73"/>
                  <a:gd name="T4" fmla="*/ 20 w 78"/>
                  <a:gd name="T5" fmla="*/ 73 h 73"/>
                  <a:gd name="T6" fmla="*/ 59 w 78"/>
                  <a:gd name="T7" fmla="*/ 73 h 73"/>
                  <a:gd name="T8" fmla="*/ 78 w 78"/>
                  <a:gd name="T9" fmla="*/ 37 h 73"/>
                  <a:gd name="T10" fmla="*/ 58 w 78"/>
                  <a:gd name="T11" fmla="*/ 0 h 73"/>
                  <a:gd name="T12" fmla="*/ 20 w 78"/>
                  <a:gd name="T13" fmla="*/ 0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3"/>
                  <a:gd name="T23" fmla="*/ 78 w 78"/>
                  <a:gd name="T24" fmla="*/ 73 h 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3">
                    <a:moveTo>
                      <a:pt x="20" y="0"/>
                    </a:moveTo>
                    <a:lnTo>
                      <a:pt x="0" y="37"/>
                    </a:lnTo>
                    <a:lnTo>
                      <a:pt x="20" y="73"/>
                    </a:lnTo>
                    <a:lnTo>
                      <a:pt x="59" y="73"/>
                    </a:lnTo>
                    <a:lnTo>
                      <a:pt x="78" y="37"/>
                    </a:lnTo>
                    <a:lnTo>
                      <a:pt x="58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5" name="Freeform 2862"/>
              <p:cNvSpPr>
                <a:spLocks/>
              </p:cNvSpPr>
              <p:nvPr/>
            </p:nvSpPr>
            <p:spPr bwMode="auto">
              <a:xfrm>
                <a:off x="1832" y="2552"/>
                <a:ext cx="78" cy="73"/>
              </a:xfrm>
              <a:custGeom>
                <a:avLst/>
                <a:gdLst>
                  <a:gd name="T0" fmla="*/ 20 w 78"/>
                  <a:gd name="T1" fmla="*/ 0 h 73"/>
                  <a:gd name="T2" fmla="*/ 0 w 78"/>
                  <a:gd name="T3" fmla="*/ 37 h 73"/>
                  <a:gd name="T4" fmla="*/ 20 w 78"/>
                  <a:gd name="T5" fmla="*/ 73 h 73"/>
                  <a:gd name="T6" fmla="*/ 59 w 78"/>
                  <a:gd name="T7" fmla="*/ 73 h 73"/>
                  <a:gd name="T8" fmla="*/ 78 w 78"/>
                  <a:gd name="T9" fmla="*/ 37 h 73"/>
                  <a:gd name="T10" fmla="*/ 58 w 78"/>
                  <a:gd name="T11" fmla="*/ 0 h 73"/>
                  <a:gd name="T12" fmla="*/ 20 w 78"/>
                  <a:gd name="T13" fmla="*/ 0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3"/>
                  <a:gd name="T23" fmla="*/ 78 w 78"/>
                  <a:gd name="T24" fmla="*/ 73 h 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3">
                    <a:moveTo>
                      <a:pt x="20" y="0"/>
                    </a:moveTo>
                    <a:lnTo>
                      <a:pt x="0" y="37"/>
                    </a:lnTo>
                    <a:lnTo>
                      <a:pt x="20" y="73"/>
                    </a:lnTo>
                    <a:lnTo>
                      <a:pt x="59" y="73"/>
                    </a:lnTo>
                    <a:lnTo>
                      <a:pt x="78" y="37"/>
                    </a:lnTo>
                    <a:lnTo>
                      <a:pt x="58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6" name="Freeform 2863"/>
              <p:cNvSpPr>
                <a:spLocks noEditPoints="1"/>
              </p:cNvSpPr>
              <p:nvPr/>
            </p:nvSpPr>
            <p:spPr bwMode="auto">
              <a:xfrm>
                <a:off x="1830" y="2551"/>
                <a:ext cx="81" cy="76"/>
              </a:xfrm>
              <a:custGeom>
                <a:avLst/>
                <a:gdLst>
                  <a:gd name="T0" fmla="*/ 0 w 527"/>
                  <a:gd name="T1" fmla="*/ 0 h 449"/>
                  <a:gd name="T2" fmla="*/ 0 w 527"/>
                  <a:gd name="T3" fmla="*/ 0 h 449"/>
                  <a:gd name="T4" fmla="*/ 0 w 527"/>
                  <a:gd name="T5" fmla="*/ 0 h 449"/>
                  <a:gd name="T6" fmla="*/ 0 w 527"/>
                  <a:gd name="T7" fmla="*/ 0 h 449"/>
                  <a:gd name="T8" fmla="*/ 0 w 527"/>
                  <a:gd name="T9" fmla="*/ 0 h 449"/>
                  <a:gd name="T10" fmla="*/ 0 w 527"/>
                  <a:gd name="T11" fmla="*/ 0 h 449"/>
                  <a:gd name="T12" fmla="*/ 0 w 527"/>
                  <a:gd name="T13" fmla="*/ 0 h 449"/>
                  <a:gd name="T14" fmla="*/ 0 w 527"/>
                  <a:gd name="T15" fmla="*/ 0 h 449"/>
                  <a:gd name="T16" fmla="*/ 0 w 527"/>
                  <a:gd name="T17" fmla="*/ 0 h 449"/>
                  <a:gd name="T18" fmla="*/ 0 w 527"/>
                  <a:gd name="T19" fmla="*/ 0 h 449"/>
                  <a:gd name="T20" fmla="*/ 0 w 527"/>
                  <a:gd name="T21" fmla="*/ 0 h 449"/>
                  <a:gd name="T22" fmla="*/ 0 w 527"/>
                  <a:gd name="T23" fmla="*/ 0 h 449"/>
                  <a:gd name="T24" fmla="*/ 0 w 527"/>
                  <a:gd name="T25" fmla="*/ 0 h 449"/>
                  <a:gd name="T26" fmla="*/ 0 w 527"/>
                  <a:gd name="T27" fmla="*/ 0 h 449"/>
                  <a:gd name="T28" fmla="*/ 0 w 527"/>
                  <a:gd name="T29" fmla="*/ 0 h 449"/>
                  <a:gd name="T30" fmla="*/ 0 w 527"/>
                  <a:gd name="T31" fmla="*/ 0 h 449"/>
                  <a:gd name="T32" fmla="*/ 0 w 527"/>
                  <a:gd name="T33" fmla="*/ 0 h 449"/>
                  <a:gd name="T34" fmla="*/ 0 w 527"/>
                  <a:gd name="T35" fmla="*/ 0 h 449"/>
                  <a:gd name="T36" fmla="*/ 0 w 527"/>
                  <a:gd name="T37" fmla="*/ 0 h 449"/>
                  <a:gd name="T38" fmla="*/ 0 w 527"/>
                  <a:gd name="T39" fmla="*/ 0 h 449"/>
                  <a:gd name="T40" fmla="*/ 0 w 527"/>
                  <a:gd name="T41" fmla="*/ 0 h 449"/>
                  <a:gd name="T42" fmla="*/ 0 w 527"/>
                  <a:gd name="T43" fmla="*/ 0 h 449"/>
                  <a:gd name="T44" fmla="*/ 0 w 527"/>
                  <a:gd name="T45" fmla="*/ 0 h 449"/>
                  <a:gd name="T46" fmla="*/ 0 w 527"/>
                  <a:gd name="T47" fmla="*/ 0 h 449"/>
                  <a:gd name="T48" fmla="*/ 0 w 527"/>
                  <a:gd name="T49" fmla="*/ 0 h 449"/>
                  <a:gd name="T50" fmla="*/ 0 w 527"/>
                  <a:gd name="T51" fmla="*/ 0 h 4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7"/>
                  <a:gd name="T79" fmla="*/ 0 h 449"/>
                  <a:gd name="T80" fmla="*/ 527 w 527"/>
                  <a:gd name="T81" fmla="*/ 449 h 44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7" h="449">
                    <a:moveTo>
                      <a:pt x="139" y="16"/>
                    </a:moveTo>
                    <a:lnTo>
                      <a:pt x="146" y="12"/>
                    </a:lnTo>
                    <a:lnTo>
                      <a:pt x="15" y="231"/>
                    </a:lnTo>
                    <a:lnTo>
                      <a:pt x="15" y="222"/>
                    </a:lnTo>
                    <a:lnTo>
                      <a:pt x="150" y="435"/>
                    </a:lnTo>
                    <a:lnTo>
                      <a:pt x="144" y="432"/>
                    </a:lnTo>
                    <a:lnTo>
                      <a:pt x="395" y="433"/>
                    </a:lnTo>
                    <a:lnTo>
                      <a:pt x="388" y="437"/>
                    </a:lnTo>
                    <a:lnTo>
                      <a:pt x="512" y="222"/>
                    </a:lnTo>
                    <a:lnTo>
                      <a:pt x="512" y="230"/>
                    </a:lnTo>
                    <a:lnTo>
                      <a:pt x="383" y="13"/>
                    </a:lnTo>
                    <a:lnTo>
                      <a:pt x="390" y="17"/>
                    </a:lnTo>
                    <a:lnTo>
                      <a:pt x="139" y="16"/>
                    </a:lnTo>
                    <a:close/>
                    <a:moveTo>
                      <a:pt x="390" y="1"/>
                    </a:moveTo>
                    <a:cubicBezTo>
                      <a:pt x="393" y="1"/>
                      <a:pt x="396" y="3"/>
                      <a:pt x="397" y="5"/>
                    </a:cubicBezTo>
                    <a:lnTo>
                      <a:pt x="525" y="222"/>
                    </a:lnTo>
                    <a:cubicBezTo>
                      <a:pt x="527" y="225"/>
                      <a:pt x="527" y="228"/>
                      <a:pt x="526" y="230"/>
                    </a:cubicBezTo>
                    <a:lnTo>
                      <a:pt x="402" y="445"/>
                    </a:lnTo>
                    <a:cubicBezTo>
                      <a:pt x="400" y="448"/>
                      <a:pt x="398" y="449"/>
                      <a:pt x="395" y="449"/>
                    </a:cubicBezTo>
                    <a:lnTo>
                      <a:pt x="144" y="448"/>
                    </a:lnTo>
                    <a:cubicBezTo>
                      <a:pt x="141" y="448"/>
                      <a:pt x="138" y="446"/>
                      <a:pt x="137" y="444"/>
                    </a:cubicBezTo>
                    <a:lnTo>
                      <a:pt x="2" y="231"/>
                    </a:lnTo>
                    <a:cubicBezTo>
                      <a:pt x="0" y="228"/>
                      <a:pt x="0" y="225"/>
                      <a:pt x="2" y="222"/>
                    </a:cubicBezTo>
                    <a:lnTo>
                      <a:pt x="132" y="4"/>
                    </a:lnTo>
                    <a:cubicBezTo>
                      <a:pt x="134" y="1"/>
                      <a:pt x="136" y="0"/>
                      <a:pt x="139" y="0"/>
                    </a:cubicBezTo>
                    <a:lnTo>
                      <a:pt x="39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7" name="Freeform 2864"/>
              <p:cNvSpPr>
                <a:spLocks/>
              </p:cNvSpPr>
              <p:nvPr/>
            </p:nvSpPr>
            <p:spPr bwMode="auto">
              <a:xfrm>
                <a:off x="1894" y="2589"/>
                <a:ext cx="76" cy="74"/>
              </a:xfrm>
              <a:custGeom>
                <a:avLst/>
                <a:gdLst>
                  <a:gd name="T0" fmla="*/ 19 w 76"/>
                  <a:gd name="T1" fmla="*/ 1 h 74"/>
                  <a:gd name="T2" fmla="*/ 0 w 76"/>
                  <a:gd name="T3" fmla="*/ 37 h 74"/>
                  <a:gd name="T4" fmla="*/ 19 w 76"/>
                  <a:gd name="T5" fmla="*/ 74 h 74"/>
                  <a:gd name="T6" fmla="*/ 58 w 76"/>
                  <a:gd name="T7" fmla="*/ 74 h 74"/>
                  <a:gd name="T8" fmla="*/ 76 w 76"/>
                  <a:gd name="T9" fmla="*/ 37 h 74"/>
                  <a:gd name="T10" fmla="*/ 57 w 76"/>
                  <a:gd name="T11" fmla="*/ 0 h 74"/>
                  <a:gd name="T12" fmla="*/ 19 w 76"/>
                  <a:gd name="T13" fmla="*/ 1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4"/>
                  <a:gd name="T23" fmla="*/ 76 w 76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4">
                    <a:moveTo>
                      <a:pt x="19" y="1"/>
                    </a:moveTo>
                    <a:lnTo>
                      <a:pt x="0" y="37"/>
                    </a:lnTo>
                    <a:lnTo>
                      <a:pt x="19" y="74"/>
                    </a:lnTo>
                    <a:lnTo>
                      <a:pt x="58" y="74"/>
                    </a:lnTo>
                    <a:lnTo>
                      <a:pt x="76" y="37"/>
                    </a:lnTo>
                    <a:lnTo>
                      <a:pt x="57" y="0"/>
                    </a:lnTo>
                    <a:lnTo>
                      <a:pt x="19" y="1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8" name="Freeform 2865"/>
              <p:cNvSpPr>
                <a:spLocks/>
              </p:cNvSpPr>
              <p:nvPr/>
            </p:nvSpPr>
            <p:spPr bwMode="auto">
              <a:xfrm>
                <a:off x="1894" y="2589"/>
                <a:ext cx="76" cy="74"/>
              </a:xfrm>
              <a:custGeom>
                <a:avLst/>
                <a:gdLst>
                  <a:gd name="T0" fmla="*/ 19 w 76"/>
                  <a:gd name="T1" fmla="*/ 1 h 74"/>
                  <a:gd name="T2" fmla="*/ 0 w 76"/>
                  <a:gd name="T3" fmla="*/ 37 h 74"/>
                  <a:gd name="T4" fmla="*/ 19 w 76"/>
                  <a:gd name="T5" fmla="*/ 74 h 74"/>
                  <a:gd name="T6" fmla="*/ 58 w 76"/>
                  <a:gd name="T7" fmla="*/ 74 h 74"/>
                  <a:gd name="T8" fmla="*/ 76 w 76"/>
                  <a:gd name="T9" fmla="*/ 37 h 74"/>
                  <a:gd name="T10" fmla="*/ 57 w 76"/>
                  <a:gd name="T11" fmla="*/ 0 h 74"/>
                  <a:gd name="T12" fmla="*/ 19 w 76"/>
                  <a:gd name="T13" fmla="*/ 1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4"/>
                  <a:gd name="T23" fmla="*/ 76 w 76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4">
                    <a:moveTo>
                      <a:pt x="19" y="1"/>
                    </a:moveTo>
                    <a:lnTo>
                      <a:pt x="0" y="37"/>
                    </a:lnTo>
                    <a:lnTo>
                      <a:pt x="19" y="74"/>
                    </a:lnTo>
                    <a:lnTo>
                      <a:pt x="58" y="74"/>
                    </a:lnTo>
                    <a:lnTo>
                      <a:pt x="76" y="37"/>
                    </a:lnTo>
                    <a:lnTo>
                      <a:pt x="57" y="0"/>
                    </a:lnTo>
                    <a:lnTo>
                      <a:pt x="19" y="1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9" name="Freeform 2866"/>
              <p:cNvSpPr>
                <a:spLocks noEditPoints="1"/>
              </p:cNvSpPr>
              <p:nvPr/>
            </p:nvSpPr>
            <p:spPr bwMode="auto">
              <a:xfrm>
                <a:off x="1892" y="2588"/>
                <a:ext cx="79" cy="77"/>
              </a:xfrm>
              <a:custGeom>
                <a:avLst/>
                <a:gdLst>
                  <a:gd name="T0" fmla="*/ 0 w 517"/>
                  <a:gd name="T1" fmla="*/ 0 h 454"/>
                  <a:gd name="T2" fmla="*/ 0 w 517"/>
                  <a:gd name="T3" fmla="*/ 0 h 454"/>
                  <a:gd name="T4" fmla="*/ 0 w 517"/>
                  <a:gd name="T5" fmla="*/ 0 h 454"/>
                  <a:gd name="T6" fmla="*/ 0 w 517"/>
                  <a:gd name="T7" fmla="*/ 0 h 454"/>
                  <a:gd name="T8" fmla="*/ 0 w 517"/>
                  <a:gd name="T9" fmla="*/ 0 h 454"/>
                  <a:gd name="T10" fmla="*/ 0 w 517"/>
                  <a:gd name="T11" fmla="*/ 0 h 454"/>
                  <a:gd name="T12" fmla="*/ 0 w 517"/>
                  <a:gd name="T13" fmla="*/ 0 h 454"/>
                  <a:gd name="T14" fmla="*/ 0 w 517"/>
                  <a:gd name="T15" fmla="*/ 0 h 454"/>
                  <a:gd name="T16" fmla="*/ 0 w 517"/>
                  <a:gd name="T17" fmla="*/ 0 h 454"/>
                  <a:gd name="T18" fmla="*/ 0 w 517"/>
                  <a:gd name="T19" fmla="*/ 0 h 454"/>
                  <a:gd name="T20" fmla="*/ 0 w 517"/>
                  <a:gd name="T21" fmla="*/ 0 h 454"/>
                  <a:gd name="T22" fmla="*/ 0 w 517"/>
                  <a:gd name="T23" fmla="*/ 0 h 454"/>
                  <a:gd name="T24" fmla="*/ 0 w 517"/>
                  <a:gd name="T25" fmla="*/ 0 h 454"/>
                  <a:gd name="T26" fmla="*/ 0 w 517"/>
                  <a:gd name="T27" fmla="*/ 0 h 454"/>
                  <a:gd name="T28" fmla="*/ 0 w 517"/>
                  <a:gd name="T29" fmla="*/ 0 h 454"/>
                  <a:gd name="T30" fmla="*/ 0 w 517"/>
                  <a:gd name="T31" fmla="*/ 0 h 454"/>
                  <a:gd name="T32" fmla="*/ 0 w 517"/>
                  <a:gd name="T33" fmla="*/ 0 h 454"/>
                  <a:gd name="T34" fmla="*/ 0 w 517"/>
                  <a:gd name="T35" fmla="*/ 0 h 454"/>
                  <a:gd name="T36" fmla="*/ 0 w 517"/>
                  <a:gd name="T37" fmla="*/ 0 h 454"/>
                  <a:gd name="T38" fmla="*/ 0 w 517"/>
                  <a:gd name="T39" fmla="*/ 0 h 454"/>
                  <a:gd name="T40" fmla="*/ 0 w 517"/>
                  <a:gd name="T41" fmla="*/ 0 h 454"/>
                  <a:gd name="T42" fmla="*/ 0 w 517"/>
                  <a:gd name="T43" fmla="*/ 0 h 454"/>
                  <a:gd name="T44" fmla="*/ 0 w 517"/>
                  <a:gd name="T45" fmla="*/ 0 h 454"/>
                  <a:gd name="T46" fmla="*/ 0 w 517"/>
                  <a:gd name="T47" fmla="*/ 0 h 454"/>
                  <a:gd name="T48" fmla="*/ 0 w 517"/>
                  <a:gd name="T49" fmla="*/ 0 h 454"/>
                  <a:gd name="T50" fmla="*/ 0 w 517"/>
                  <a:gd name="T51" fmla="*/ 0 h 45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7"/>
                  <a:gd name="T79" fmla="*/ 0 h 454"/>
                  <a:gd name="T80" fmla="*/ 517 w 517"/>
                  <a:gd name="T81" fmla="*/ 454 h 45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7" h="454">
                    <a:moveTo>
                      <a:pt x="133" y="20"/>
                    </a:moveTo>
                    <a:lnTo>
                      <a:pt x="140" y="16"/>
                    </a:lnTo>
                    <a:lnTo>
                      <a:pt x="15" y="232"/>
                    </a:lnTo>
                    <a:lnTo>
                      <a:pt x="15" y="224"/>
                    </a:lnTo>
                    <a:lnTo>
                      <a:pt x="143" y="440"/>
                    </a:lnTo>
                    <a:lnTo>
                      <a:pt x="136" y="436"/>
                    </a:lnTo>
                    <a:lnTo>
                      <a:pt x="389" y="438"/>
                    </a:lnTo>
                    <a:lnTo>
                      <a:pt x="382" y="442"/>
                    </a:lnTo>
                    <a:lnTo>
                      <a:pt x="501" y="220"/>
                    </a:lnTo>
                    <a:lnTo>
                      <a:pt x="502" y="228"/>
                    </a:lnTo>
                    <a:lnTo>
                      <a:pt x="374" y="12"/>
                    </a:lnTo>
                    <a:lnTo>
                      <a:pt x="381" y="16"/>
                    </a:lnTo>
                    <a:lnTo>
                      <a:pt x="133" y="20"/>
                    </a:lnTo>
                    <a:close/>
                    <a:moveTo>
                      <a:pt x="381" y="0"/>
                    </a:moveTo>
                    <a:cubicBezTo>
                      <a:pt x="383" y="0"/>
                      <a:pt x="386" y="1"/>
                      <a:pt x="388" y="4"/>
                    </a:cubicBezTo>
                    <a:lnTo>
                      <a:pt x="515" y="220"/>
                    </a:lnTo>
                    <a:cubicBezTo>
                      <a:pt x="517" y="223"/>
                      <a:pt x="517" y="226"/>
                      <a:pt x="516" y="228"/>
                    </a:cubicBezTo>
                    <a:lnTo>
                      <a:pt x="396" y="450"/>
                    </a:lnTo>
                    <a:cubicBezTo>
                      <a:pt x="394" y="452"/>
                      <a:pt x="392" y="454"/>
                      <a:pt x="389" y="454"/>
                    </a:cubicBezTo>
                    <a:lnTo>
                      <a:pt x="136" y="452"/>
                    </a:lnTo>
                    <a:cubicBezTo>
                      <a:pt x="133" y="452"/>
                      <a:pt x="131" y="451"/>
                      <a:pt x="129" y="448"/>
                    </a:cubicBezTo>
                    <a:lnTo>
                      <a:pt x="1" y="232"/>
                    </a:lnTo>
                    <a:cubicBezTo>
                      <a:pt x="0" y="229"/>
                      <a:pt x="0" y="226"/>
                      <a:pt x="1" y="224"/>
                    </a:cubicBezTo>
                    <a:lnTo>
                      <a:pt x="126" y="8"/>
                    </a:lnTo>
                    <a:cubicBezTo>
                      <a:pt x="127" y="6"/>
                      <a:pt x="130" y="4"/>
                      <a:pt x="133" y="4"/>
                    </a:cubicBezTo>
                    <a:lnTo>
                      <a:pt x="3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0" name="Freeform 2867"/>
              <p:cNvSpPr>
                <a:spLocks/>
              </p:cNvSpPr>
              <p:nvPr/>
            </p:nvSpPr>
            <p:spPr bwMode="auto">
              <a:xfrm>
                <a:off x="1461" y="2474"/>
                <a:ext cx="77" cy="75"/>
              </a:xfrm>
              <a:custGeom>
                <a:avLst/>
                <a:gdLst>
                  <a:gd name="T0" fmla="*/ 19 w 77"/>
                  <a:gd name="T1" fmla="*/ 0 h 75"/>
                  <a:gd name="T2" fmla="*/ 0 w 77"/>
                  <a:gd name="T3" fmla="*/ 38 h 75"/>
                  <a:gd name="T4" fmla="*/ 19 w 77"/>
                  <a:gd name="T5" fmla="*/ 75 h 75"/>
                  <a:gd name="T6" fmla="*/ 57 w 77"/>
                  <a:gd name="T7" fmla="*/ 75 h 75"/>
                  <a:gd name="T8" fmla="*/ 77 w 77"/>
                  <a:gd name="T9" fmla="*/ 37 h 75"/>
                  <a:gd name="T10" fmla="*/ 57 w 77"/>
                  <a:gd name="T11" fmla="*/ 1 h 75"/>
                  <a:gd name="T12" fmla="*/ 19 w 77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19" y="0"/>
                    </a:moveTo>
                    <a:lnTo>
                      <a:pt x="0" y="38"/>
                    </a:lnTo>
                    <a:lnTo>
                      <a:pt x="19" y="75"/>
                    </a:lnTo>
                    <a:lnTo>
                      <a:pt x="57" y="75"/>
                    </a:lnTo>
                    <a:lnTo>
                      <a:pt x="77" y="37"/>
                    </a:lnTo>
                    <a:lnTo>
                      <a:pt x="57" y="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1" name="Freeform 2868"/>
              <p:cNvSpPr>
                <a:spLocks/>
              </p:cNvSpPr>
              <p:nvPr/>
            </p:nvSpPr>
            <p:spPr bwMode="auto">
              <a:xfrm>
                <a:off x="1461" y="2474"/>
                <a:ext cx="77" cy="75"/>
              </a:xfrm>
              <a:custGeom>
                <a:avLst/>
                <a:gdLst>
                  <a:gd name="T0" fmla="*/ 19 w 77"/>
                  <a:gd name="T1" fmla="*/ 0 h 75"/>
                  <a:gd name="T2" fmla="*/ 0 w 77"/>
                  <a:gd name="T3" fmla="*/ 38 h 75"/>
                  <a:gd name="T4" fmla="*/ 19 w 77"/>
                  <a:gd name="T5" fmla="*/ 75 h 75"/>
                  <a:gd name="T6" fmla="*/ 57 w 77"/>
                  <a:gd name="T7" fmla="*/ 75 h 75"/>
                  <a:gd name="T8" fmla="*/ 77 w 77"/>
                  <a:gd name="T9" fmla="*/ 37 h 75"/>
                  <a:gd name="T10" fmla="*/ 57 w 77"/>
                  <a:gd name="T11" fmla="*/ 1 h 75"/>
                  <a:gd name="T12" fmla="*/ 19 w 77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19" y="0"/>
                    </a:moveTo>
                    <a:lnTo>
                      <a:pt x="0" y="38"/>
                    </a:lnTo>
                    <a:lnTo>
                      <a:pt x="19" y="75"/>
                    </a:lnTo>
                    <a:lnTo>
                      <a:pt x="57" y="75"/>
                    </a:lnTo>
                    <a:lnTo>
                      <a:pt x="77" y="37"/>
                    </a:lnTo>
                    <a:lnTo>
                      <a:pt x="57" y="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2" name="Freeform 2869"/>
              <p:cNvSpPr>
                <a:spLocks noEditPoints="1"/>
              </p:cNvSpPr>
              <p:nvPr/>
            </p:nvSpPr>
            <p:spPr bwMode="auto">
              <a:xfrm>
                <a:off x="1459" y="2473"/>
                <a:ext cx="80" cy="78"/>
              </a:xfrm>
              <a:custGeom>
                <a:avLst/>
                <a:gdLst>
                  <a:gd name="T0" fmla="*/ 0 w 523"/>
                  <a:gd name="T1" fmla="*/ 0 h 458"/>
                  <a:gd name="T2" fmla="*/ 0 w 523"/>
                  <a:gd name="T3" fmla="*/ 0 h 458"/>
                  <a:gd name="T4" fmla="*/ 0 w 523"/>
                  <a:gd name="T5" fmla="*/ 0 h 458"/>
                  <a:gd name="T6" fmla="*/ 0 w 523"/>
                  <a:gd name="T7" fmla="*/ 0 h 458"/>
                  <a:gd name="T8" fmla="*/ 0 w 523"/>
                  <a:gd name="T9" fmla="*/ 0 h 458"/>
                  <a:gd name="T10" fmla="*/ 0 w 523"/>
                  <a:gd name="T11" fmla="*/ 0 h 458"/>
                  <a:gd name="T12" fmla="*/ 0 w 523"/>
                  <a:gd name="T13" fmla="*/ 0 h 458"/>
                  <a:gd name="T14" fmla="*/ 0 w 523"/>
                  <a:gd name="T15" fmla="*/ 0 h 458"/>
                  <a:gd name="T16" fmla="*/ 0 w 523"/>
                  <a:gd name="T17" fmla="*/ 0 h 458"/>
                  <a:gd name="T18" fmla="*/ 0 w 523"/>
                  <a:gd name="T19" fmla="*/ 0 h 458"/>
                  <a:gd name="T20" fmla="*/ 0 w 523"/>
                  <a:gd name="T21" fmla="*/ 0 h 458"/>
                  <a:gd name="T22" fmla="*/ 0 w 523"/>
                  <a:gd name="T23" fmla="*/ 0 h 458"/>
                  <a:gd name="T24" fmla="*/ 0 w 523"/>
                  <a:gd name="T25" fmla="*/ 0 h 458"/>
                  <a:gd name="T26" fmla="*/ 0 w 523"/>
                  <a:gd name="T27" fmla="*/ 0 h 458"/>
                  <a:gd name="T28" fmla="*/ 0 w 523"/>
                  <a:gd name="T29" fmla="*/ 0 h 458"/>
                  <a:gd name="T30" fmla="*/ 0 w 523"/>
                  <a:gd name="T31" fmla="*/ 0 h 458"/>
                  <a:gd name="T32" fmla="*/ 0 w 523"/>
                  <a:gd name="T33" fmla="*/ 0 h 458"/>
                  <a:gd name="T34" fmla="*/ 0 w 523"/>
                  <a:gd name="T35" fmla="*/ 0 h 458"/>
                  <a:gd name="T36" fmla="*/ 0 w 523"/>
                  <a:gd name="T37" fmla="*/ 0 h 458"/>
                  <a:gd name="T38" fmla="*/ 0 w 523"/>
                  <a:gd name="T39" fmla="*/ 0 h 458"/>
                  <a:gd name="T40" fmla="*/ 0 w 523"/>
                  <a:gd name="T41" fmla="*/ 0 h 458"/>
                  <a:gd name="T42" fmla="*/ 0 w 523"/>
                  <a:gd name="T43" fmla="*/ 0 h 458"/>
                  <a:gd name="T44" fmla="*/ 0 w 523"/>
                  <a:gd name="T45" fmla="*/ 0 h 458"/>
                  <a:gd name="T46" fmla="*/ 0 w 523"/>
                  <a:gd name="T47" fmla="*/ 0 h 458"/>
                  <a:gd name="T48" fmla="*/ 0 w 523"/>
                  <a:gd name="T49" fmla="*/ 0 h 458"/>
                  <a:gd name="T50" fmla="*/ 0 w 523"/>
                  <a:gd name="T51" fmla="*/ 0 h 45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3"/>
                  <a:gd name="T79" fmla="*/ 0 h 458"/>
                  <a:gd name="T80" fmla="*/ 523 w 523"/>
                  <a:gd name="T81" fmla="*/ 458 h 45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3" h="458">
                    <a:moveTo>
                      <a:pt x="135" y="16"/>
                    </a:moveTo>
                    <a:lnTo>
                      <a:pt x="142" y="12"/>
                    </a:lnTo>
                    <a:lnTo>
                      <a:pt x="15" y="237"/>
                    </a:lnTo>
                    <a:lnTo>
                      <a:pt x="15" y="229"/>
                    </a:lnTo>
                    <a:lnTo>
                      <a:pt x="144" y="446"/>
                    </a:lnTo>
                    <a:lnTo>
                      <a:pt x="137" y="442"/>
                    </a:lnTo>
                    <a:lnTo>
                      <a:pt x="384" y="438"/>
                    </a:lnTo>
                    <a:lnTo>
                      <a:pt x="378" y="442"/>
                    </a:lnTo>
                    <a:lnTo>
                      <a:pt x="508" y="223"/>
                    </a:lnTo>
                    <a:lnTo>
                      <a:pt x="508" y="231"/>
                    </a:lnTo>
                    <a:lnTo>
                      <a:pt x="380" y="14"/>
                    </a:lnTo>
                    <a:lnTo>
                      <a:pt x="387" y="18"/>
                    </a:lnTo>
                    <a:lnTo>
                      <a:pt x="135" y="16"/>
                    </a:lnTo>
                    <a:close/>
                    <a:moveTo>
                      <a:pt x="387" y="2"/>
                    </a:moveTo>
                    <a:cubicBezTo>
                      <a:pt x="390" y="2"/>
                      <a:pt x="392" y="3"/>
                      <a:pt x="394" y="5"/>
                    </a:cubicBezTo>
                    <a:lnTo>
                      <a:pt x="522" y="223"/>
                    </a:lnTo>
                    <a:cubicBezTo>
                      <a:pt x="523" y="225"/>
                      <a:pt x="523" y="228"/>
                      <a:pt x="522" y="231"/>
                    </a:cubicBezTo>
                    <a:lnTo>
                      <a:pt x="391" y="450"/>
                    </a:lnTo>
                    <a:cubicBezTo>
                      <a:pt x="390" y="452"/>
                      <a:pt x="388" y="454"/>
                      <a:pt x="385" y="454"/>
                    </a:cubicBezTo>
                    <a:lnTo>
                      <a:pt x="137" y="458"/>
                    </a:lnTo>
                    <a:cubicBezTo>
                      <a:pt x="134" y="458"/>
                      <a:pt x="131" y="457"/>
                      <a:pt x="130" y="454"/>
                    </a:cubicBezTo>
                    <a:lnTo>
                      <a:pt x="2" y="237"/>
                    </a:lnTo>
                    <a:cubicBezTo>
                      <a:pt x="0" y="235"/>
                      <a:pt x="0" y="232"/>
                      <a:pt x="1" y="229"/>
                    </a:cubicBezTo>
                    <a:lnTo>
                      <a:pt x="128" y="4"/>
                    </a:lnTo>
                    <a:cubicBezTo>
                      <a:pt x="130" y="2"/>
                      <a:pt x="133" y="0"/>
                      <a:pt x="135" y="0"/>
                    </a:cubicBezTo>
                    <a:lnTo>
                      <a:pt x="387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3" name="Freeform 2870"/>
              <p:cNvSpPr>
                <a:spLocks/>
              </p:cNvSpPr>
              <p:nvPr/>
            </p:nvSpPr>
            <p:spPr bwMode="auto">
              <a:xfrm>
                <a:off x="1644" y="2434"/>
                <a:ext cx="77" cy="74"/>
              </a:xfrm>
              <a:custGeom>
                <a:avLst/>
                <a:gdLst>
                  <a:gd name="T0" fmla="*/ 20 w 77"/>
                  <a:gd name="T1" fmla="*/ 0 h 74"/>
                  <a:gd name="T2" fmla="*/ 0 w 77"/>
                  <a:gd name="T3" fmla="*/ 38 h 74"/>
                  <a:gd name="T4" fmla="*/ 20 w 77"/>
                  <a:gd name="T5" fmla="*/ 74 h 74"/>
                  <a:gd name="T6" fmla="*/ 59 w 77"/>
                  <a:gd name="T7" fmla="*/ 74 h 74"/>
                  <a:gd name="T8" fmla="*/ 77 w 77"/>
                  <a:gd name="T9" fmla="*/ 36 h 74"/>
                  <a:gd name="T10" fmla="*/ 58 w 77"/>
                  <a:gd name="T11" fmla="*/ 0 h 74"/>
                  <a:gd name="T12" fmla="*/ 20 w 77"/>
                  <a:gd name="T13" fmla="*/ 0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20" y="0"/>
                    </a:moveTo>
                    <a:lnTo>
                      <a:pt x="0" y="38"/>
                    </a:lnTo>
                    <a:lnTo>
                      <a:pt x="20" y="74"/>
                    </a:lnTo>
                    <a:lnTo>
                      <a:pt x="59" y="74"/>
                    </a:lnTo>
                    <a:lnTo>
                      <a:pt x="77" y="36"/>
                    </a:lnTo>
                    <a:lnTo>
                      <a:pt x="58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4" name="Freeform 2871"/>
              <p:cNvSpPr>
                <a:spLocks/>
              </p:cNvSpPr>
              <p:nvPr/>
            </p:nvSpPr>
            <p:spPr bwMode="auto">
              <a:xfrm>
                <a:off x="1644" y="2434"/>
                <a:ext cx="77" cy="74"/>
              </a:xfrm>
              <a:custGeom>
                <a:avLst/>
                <a:gdLst>
                  <a:gd name="T0" fmla="*/ 20 w 77"/>
                  <a:gd name="T1" fmla="*/ 0 h 74"/>
                  <a:gd name="T2" fmla="*/ 0 w 77"/>
                  <a:gd name="T3" fmla="*/ 38 h 74"/>
                  <a:gd name="T4" fmla="*/ 20 w 77"/>
                  <a:gd name="T5" fmla="*/ 74 h 74"/>
                  <a:gd name="T6" fmla="*/ 59 w 77"/>
                  <a:gd name="T7" fmla="*/ 74 h 74"/>
                  <a:gd name="T8" fmla="*/ 77 w 77"/>
                  <a:gd name="T9" fmla="*/ 36 h 74"/>
                  <a:gd name="T10" fmla="*/ 58 w 77"/>
                  <a:gd name="T11" fmla="*/ 0 h 74"/>
                  <a:gd name="T12" fmla="*/ 20 w 77"/>
                  <a:gd name="T13" fmla="*/ 0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20" y="0"/>
                    </a:moveTo>
                    <a:lnTo>
                      <a:pt x="0" y="38"/>
                    </a:lnTo>
                    <a:lnTo>
                      <a:pt x="20" y="74"/>
                    </a:lnTo>
                    <a:lnTo>
                      <a:pt x="59" y="74"/>
                    </a:lnTo>
                    <a:lnTo>
                      <a:pt x="77" y="36"/>
                    </a:lnTo>
                    <a:lnTo>
                      <a:pt x="58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5" name="Freeform 2872"/>
              <p:cNvSpPr>
                <a:spLocks noEditPoints="1"/>
              </p:cNvSpPr>
              <p:nvPr/>
            </p:nvSpPr>
            <p:spPr bwMode="auto">
              <a:xfrm>
                <a:off x="1643" y="2432"/>
                <a:ext cx="80" cy="78"/>
              </a:xfrm>
              <a:custGeom>
                <a:avLst/>
                <a:gdLst>
                  <a:gd name="T0" fmla="*/ 0 w 523"/>
                  <a:gd name="T1" fmla="*/ 0 h 457"/>
                  <a:gd name="T2" fmla="*/ 0 w 523"/>
                  <a:gd name="T3" fmla="*/ 0 h 457"/>
                  <a:gd name="T4" fmla="*/ 0 w 523"/>
                  <a:gd name="T5" fmla="*/ 0 h 457"/>
                  <a:gd name="T6" fmla="*/ 0 w 523"/>
                  <a:gd name="T7" fmla="*/ 0 h 457"/>
                  <a:gd name="T8" fmla="*/ 0 w 523"/>
                  <a:gd name="T9" fmla="*/ 0 h 457"/>
                  <a:gd name="T10" fmla="*/ 0 w 523"/>
                  <a:gd name="T11" fmla="*/ 0 h 457"/>
                  <a:gd name="T12" fmla="*/ 0 w 523"/>
                  <a:gd name="T13" fmla="*/ 0 h 457"/>
                  <a:gd name="T14" fmla="*/ 0 w 523"/>
                  <a:gd name="T15" fmla="*/ 0 h 457"/>
                  <a:gd name="T16" fmla="*/ 0 w 523"/>
                  <a:gd name="T17" fmla="*/ 0 h 457"/>
                  <a:gd name="T18" fmla="*/ 0 w 523"/>
                  <a:gd name="T19" fmla="*/ 0 h 457"/>
                  <a:gd name="T20" fmla="*/ 0 w 523"/>
                  <a:gd name="T21" fmla="*/ 0 h 457"/>
                  <a:gd name="T22" fmla="*/ 0 w 523"/>
                  <a:gd name="T23" fmla="*/ 0 h 457"/>
                  <a:gd name="T24" fmla="*/ 0 w 523"/>
                  <a:gd name="T25" fmla="*/ 0 h 457"/>
                  <a:gd name="T26" fmla="*/ 0 w 523"/>
                  <a:gd name="T27" fmla="*/ 0 h 457"/>
                  <a:gd name="T28" fmla="*/ 0 w 523"/>
                  <a:gd name="T29" fmla="*/ 0 h 457"/>
                  <a:gd name="T30" fmla="*/ 0 w 523"/>
                  <a:gd name="T31" fmla="*/ 0 h 457"/>
                  <a:gd name="T32" fmla="*/ 0 w 523"/>
                  <a:gd name="T33" fmla="*/ 0 h 457"/>
                  <a:gd name="T34" fmla="*/ 0 w 523"/>
                  <a:gd name="T35" fmla="*/ 0 h 457"/>
                  <a:gd name="T36" fmla="*/ 0 w 523"/>
                  <a:gd name="T37" fmla="*/ 0 h 457"/>
                  <a:gd name="T38" fmla="*/ 0 w 523"/>
                  <a:gd name="T39" fmla="*/ 0 h 457"/>
                  <a:gd name="T40" fmla="*/ 0 w 523"/>
                  <a:gd name="T41" fmla="*/ 0 h 457"/>
                  <a:gd name="T42" fmla="*/ 0 w 523"/>
                  <a:gd name="T43" fmla="*/ 0 h 457"/>
                  <a:gd name="T44" fmla="*/ 0 w 523"/>
                  <a:gd name="T45" fmla="*/ 0 h 457"/>
                  <a:gd name="T46" fmla="*/ 0 w 523"/>
                  <a:gd name="T47" fmla="*/ 0 h 457"/>
                  <a:gd name="T48" fmla="*/ 0 w 523"/>
                  <a:gd name="T49" fmla="*/ 0 h 457"/>
                  <a:gd name="T50" fmla="*/ 0 w 523"/>
                  <a:gd name="T51" fmla="*/ 0 h 4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3"/>
                  <a:gd name="T79" fmla="*/ 0 h 457"/>
                  <a:gd name="T80" fmla="*/ 523 w 523"/>
                  <a:gd name="T81" fmla="*/ 457 h 4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3" h="457">
                    <a:moveTo>
                      <a:pt x="138" y="21"/>
                    </a:moveTo>
                    <a:lnTo>
                      <a:pt x="145" y="17"/>
                    </a:lnTo>
                    <a:lnTo>
                      <a:pt x="15" y="236"/>
                    </a:lnTo>
                    <a:lnTo>
                      <a:pt x="15" y="228"/>
                    </a:lnTo>
                    <a:lnTo>
                      <a:pt x="143" y="445"/>
                    </a:lnTo>
                    <a:lnTo>
                      <a:pt x="136" y="441"/>
                    </a:lnTo>
                    <a:lnTo>
                      <a:pt x="394" y="438"/>
                    </a:lnTo>
                    <a:lnTo>
                      <a:pt x="387" y="442"/>
                    </a:lnTo>
                    <a:lnTo>
                      <a:pt x="507" y="222"/>
                    </a:lnTo>
                    <a:lnTo>
                      <a:pt x="508" y="230"/>
                    </a:lnTo>
                    <a:lnTo>
                      <a:pt x="379" y="12"/>
                    </a:lnTo>
                    <a:lnTo>
                      <a:pt x="386" y="16"/>
                    </a:lnTo>
                    <a:lnTo>
                      <a:pt x="138" y="21"/>
                    </a:lnTo>
                    <a:close/>
                    <a:moveTo>
                      <a:pt x="386" y="0"/>
                    </a:moveTo>
                    <a:cubicBezTo>
                      <a:pt x="389" y="0"/>
                      <a:pt x="392" y="2"/>
                      <a:pt x="393" y="4"/>
                    </a:cubicBezTo>
                    <a:lnTo>
                      <a:pt x="521" y="221"/>
                    </a:lnTo>
                    <a:cubicBezTo>
                      <a:pt x="523" y="224"/>
                      <a:pt x="523" y="227"/>
                      <a:pt x="522" y="229"/>
                    </a:cubicBezTo>
                    <a:lnTo>
                      <a:pt x="401" y="450"/>
                    </a:lnTo>
                    <a:cubicBezTo>
                      <a:pt x="400" y="453"/>
                      <a:pt x="397" y="454"/>
                      <a:pt x="394" y="454"/>
                    </a:cubicBezTo>
                    <a:lnTo>
                      <a:pt x="136" y="457"/>
                    </a:lnTo>
                    <a:cubicBezTo>
                      <a:pt x="133" y="457"/>
                      <a:pt x="131" y="455"/>
                      <a:pt x="129" y="453"/>
                    </a:cubicBezTo>
                    <a:lnTo>
                      <a:pt x="1" y="236"/>
                    </a:lnTo>
                    <a:cubicBezTo>
                      <a:pt x="0" y="233"/>
                      <a:pt x="0" y="230"/>
                      <a:pt x="1" y="228"/>
                    </a:cubicBezTo>
                    <a:lnTo>
                      <a:pt x="131" y="9"/>
                    </a:lnTo>
                    <a:cubicBezTo>
                      <a:pt x="133" y="6"/>
                      <a:pt x="135" y="5"/>
                      <a:pt x="138" y="5"/>
                    </a:cubicBezTo>
                    <a:lnTo>
                      <a:pt x="38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6" name="Freeform 2873"/>
              <p:cNvSpPr>
                <a:spLocks/>
              </p:cNvSpPr>
              <p:nvPr/>
            </p:nvSpPr>
            <p:spPr bwMode="auto">
              <a:xfrm>
                <a:off x="1523" y="2435"/>
                <a:ext cx="78" cy="74"/>
              </a:xfrm>
              <a:custGeom>
                <a:avLst/>
                <a:gdLst>
                  <a:gd name="T0" fmla="*/ 19 w 78"/>
                  <a:gd name="T1" fmla="*/ 0 h 74"/>
                  <a:gd name="T2" fmla="*/ 0 w 78"/>
                  <a:gd name="T3" fmla="*/ 37 h 74"/>
                  <a:gd name="T4" fmla="*/ 20 w 78"/>
                  <a:gd name="T5" fmla="*/ 73 h 74"/>
                  <a:gd name="T6" fmla="*/ 58 w 78"/>
                  <a:gd name="T7" fmla="*/ 74 h 74"/>
                  <a:gd name="T8" fmla="*/ 78 w 78"/>
                  <a:gd name="T9" fmla="*/ 37 h 74"/>
                  <a:gd name="T10" fmla="*/ 57 w 78"/>
                  <a:gd name="T11" fmla="*/ 0 h 74"/>
                  <a:gd name="T12" fmla="*/ 19 w 78"/>
                  <a:gd name="T13" fmla="*/ 0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4"/>
                  <a:gd name="T23" fmla="*/ 78 w 78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4">
                    <a:moveTo>
                      <a:pt x="19" y="0"/>
                    </a:moveTo>
                    <a:lnTo>
                      <a:pt x="0" y="37"/>
                    </a:lnTo>
                    <a:lnTo>
                      <a:pt x="20" y="73"/>
                    </a:lnTo>
                    <a:lnTo>
                      <a:pt x="58" y="74"/>
                    </a:lnTo>
                    <a:lnTo>
                      <a:pt x="78" y="37"/>
                    </a:lnTo>
                    <a:lnTo>
                      <a:pt x="57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7" name="Freeform 2874"/>
              <p:cNvSpPr>
                <a:spLocks/>
              </p:cNvSpPr>
              <p:nvPr/>
            </p:nvSpPr>
            <p:spPr bwMode="auto">
              <a:xfrm>
                <a:off x="1523" y="2435"/>
                <a:ext cx="78" cy="74"/>
              </a:xfrm>
              <a:custGeom>
                <a:avLst/>
                <a:gdLst>
                  <a:gd name="T0" fmla="*/ 19 w 78"/>
                  <a:gd name="T1" fmla="*/ 0 h 74"/>
                  <a:gd name="T2" fmla="*/ 0 w 78"/>
                  <a:gd name="T3" fmla="*/ 37 h 74"/>
                  <a:gd name="T4" fmla="*/ 20 w 78"/>
                  <a:gd name="T5" fmla="*/ 73 h 74"/>
                  <a:gd name="T6" fmla="*/ 58 w 78"/>
                  <a:gd name="T7" fmla="*/ 74 h 74"/>
                  <a:gd name="T8" fmla="*/ 78 w 78"/>
                  <a:gd name="T9" fmla="*/ 37 h 74"/>
                  <a:gd name="T10" fmla="*/ 57 w 78"/>
                  <a:gd name="T11" fmla="*/ 0 h 74"/>
                  <a:gd name="T12" fmla="*/ 19 w 78"/>
                  <a:gd name="T13" fmla="*/ 0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4"/>
                  <a:gd name="T23" fmla="*/ 78 w 78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4">
                    <a:moveTo>
                      <a:pt x="19" y="0"/>
                    </a:moveTo>
                    <a:lnTo>
                      <a:pt x="0" y="37"/>
                    </a:lnTo>
                    <a:lnTo>
                      <a:pt x="20" y="73"/>
                    </a:lnTo>
                    <a:lnTo>
                      <a:pt x="58" y="74"/>
                    </a:lnTo>
                    <a:lnTo>
                      <a:pt x="78" y="37"/>
                    </a:lnTo>
                    <a:lnTo>
                      <a:pt x="57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8" name="Freeform 2875"/>
              <p:cNvSpPr>
                <a:spLocks noEditPoints="1"/>
              </p:cNvSpPr>
              <p:nvPr/>
            </p:nvSpPr>
            <p:spPr bwMode="auto">
              <a:xfrm>
                <a:off x="1522" y="2434"/>
                <a:ext cx="80" cy="76"/>
              </a:xfrm>
              <a:custGeom>
                <a:avLst/>
                <a:gdLst>
                  <a:gd name="T0" fmla="*/ 0 w 527"/>
                  <a:gd name="T1" fmla="*/ 0 h 450"/>
                  <a:gd name="T2" fmla="*/ 0 w 527"/>
                  <a:gd name="T3" fmla="*/ 0 h 450"/>
                  <a:gd name="T4" fmla="*/ 0 w 527"/>
                  <a:gd name="T5" fmla="*/ 0 h 450"/>
                  <a:gd name="T6" fmla="*/ 0 w 527"/>
                  <a:gd name="T7" fmla="*/ 0 h 450"/>
                  <a:gd name="T8" fmla="*/ 0 w 527"/>
                  <a:gd name="T9" fmla="*/ 0 h 450"/>
                  <a:gd name="T10" fmla="*/ 0 w 527"/>
                  <a:gd name="T11" fmla="*/ 0 h 450"/>
                  <a:gd name="T12" fmla="*/ 0 w 527"/>
                  <a:gd name="T13" fmla="*/ 0 h 450"/>
                  <a:gd name="T14" fmla="*/ 0 w 527"/>
                  <a:gd name="T15" fmla="*/ 0 h 450"/>
                  <a:gd name="T16" fmla="*/ 0 w 527"/>
                  <a:gd name="T17" fmla="*/ 0 h 450"/>
                  <a:gd name="T18" fmla="*/ 0 w 527"/>
                  <a:gd name="T19" fmla="*/ 0 h 450"/>
                  <a:gd name="T20" fmla="*/ 0 w 527"/>
                  <a:gd name="T21" fmla="*/ 0 h 450"/>
                  <a:gd name="T22" fmla="*/ 0 w 527"/>
                  <a:gd name="T23" fmla="*/ 0 h 450"/>
                  <a:gd name="T24" fmla="*/ 0 w 527"/>
                  <a:gd name="T25" fmla="*/ 0 h 450"/>
                  <a:gd name="T26" fmla="*/ 0 w 527"/>
                  <a:gd name="T27" fmla="*/ 0 h 450"/>
                  <a:gd name="T28" fmla="*/ 0 w 527"/>
                  <a:gd name="T29" fmla="*/ 0 h 450"/>
                  <a:gd name="T30" fmla="*/ 0 w 527"/>
                  <a:gd name="T31" fmla="*/ 0 h 450"/>
                  <a:gd name="T32" fmla="*/ 0 w 527"/>
                  <a:gd name="T33" fmla="*/ 0 h 450"/>
                  <a:gd name="T34" fmla="*/ 0 w 527"/>
                  <a:gd name="T35" fmla="*/ 0 h 450"/>
                  <a:gd name="T36" fmla="*/ 0 w 527"/>
                  <a:gd name="T37" fmla="*/ 0 h 450"/>
                  <a:gd name="T38" fmla="*/ 0 w 527"/>
                  <a:gd name="T39" fmla="*/ 0 h 450"/>
                  <a:gd name="T40" fmla="*/ 0 w 527"/>
                  <a:gd name="T41" fmla="*/ 0 h 450"/>
                  <a:gd name="T42" fmla="*/ 0 w 527"/>
                  <a:gd name="T43" fmla="*/ 0 h 450"/>
                  <a:gd name="T44" fmla="*/ 0 w 527"/>
                  <a:gd name="T45" fmla="*/ 0 h 450"/>
                  <a:gd name="T46" fmla="*/ 0 w 527"/>
                  <a:gd name="T47" fmla="*/ 0 h 450"/>
                  <a:gd name="T48" fmla="*/ 0 w 527"/>
                  <a:gd name="T49" fmla="*/ 0 h 450"/>
                  <a:gd name="T50" fmla="*/ 0 w 527"/>
                  <a:gd name="T51" fmla="*/ 0 h 45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7"/>
                  <a:gd name="T79" fmla="*/ 0 h 450"/>
                  <a:gd name="T80" fmla="*/ 527 w 527"/>
                  <a:gd name="T81" fmla="*/ 450 h 45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7" h="450">
                    <a:moveTo>
                      <a:pt x="133" y="16"/>
                    </a:moveTo>
                    <a:lnTo>
                      <a:pt x="140" y="12"/>
                    </a:lnTo>
                    <a:lnTo>
                      <a:pt x="15" y="228"/>
                    </a:lnTo>
                    <a:lnTo>
                      <a:pt x="15" y="219"/>
                    </a:lnTo>
                    <a:lnTo>
                      <a:pt x="143" y="437"/>
                    </a:lnTo>
                    <a:lnTo>
                      <a:pt x="137" y="433"/>
                    </a:lnTo>
                    <a:lnTo>
                      <a:pt x="389" y="434"/>
                    </a:lnTo>
                    <a:lnTo>
                      <a:pt x="382" y="437"/>
                    </a:lnTo>
                    <a:lnTo>
                      <a:pt x="512" y="219"/>
                    </a:lnTo>
                    <a:lnTo>
                      <a:pt x="512" y="227"/>
                    </a:lnTo>
                    <a:lnTo>
                      <a:pt x="378" y="15"/>
                    </a:lnTo>
                    <a:lnTo>
                      <a:pt x="385" y="18"/>
                    </a:lnTo>
                    <a:lnTo>
                      <a:pt x="133" y="16"/>
                    </a:lnTo>
                    <a:close/>
                    <a:moveTo>
                      <a:pt x="385" y="2"/>
                    </a:moveTo>
                    <a:cubicBezTo>
                      <a:pt x="388" y="2"/>
                      <a:pt x="390" y="4"/>
                      <a:pt x="391" y="6"/>
                    </a:cubicBezTo>
                    <a:lnTo>
                      <a:pt x="525" y="219"/>
                    </a:lnTo>
                    <a:cubicBezTo>
                      <a:pt x="527" y="221"/>
                      <a:pt x="527" y="225"/>
                      <a:pt x="525" y="227"/>
                    </a:cubicBezTo>
                    <a:lnTo>
                      <a:pt x="396" y="446"/>
                    </a:lnTo>
                    <a:cubicBezTo>
                      <a:pt x="394" y="448"/>
                      <a:pt x="392" y="450"/>
                      <a:pt x="389" y="450"/>
                    </a:cubicBezTo>
                    <a:lnTo>
                      <a:pt x="137" y="449"/>
                    </a:lnTo>
                    <a:cubicBezTo>
                      <a:pt x="134" y="449"/>
                      <a:pt x="131" y="447"/>
                      <a:pt x="130" y="445"/>
                    </a:cubicBezTo>
                    <a:lnTo>
                      <a:pt x="1" y="228"/>
                    </a:lnTo>
                    <a:cubicBezTo>
                      <a:pt x="0" y="225"/>
                      <a:pt x="0" y="222"/>
                      <a:pt x="1" y="220"/>
                    </a:cubicBezTo>
                    <a:lnTo>
                      <a:pt x="126" y="4"/>
                    </a:lnTo>
                    <a:cubicBezTo>
                      <a:pt x="127" y="2"/>
                      <a:pt x="130" y="0"/>
                      <a:pt x="133" y="0"/>
                    </a:cubicBezTo>
                    <a:lnTo>
                      <a:pt x="385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9" name="Freeform 2876"/>
              <p:cNvSpPr>
                <a:spLocks/>
              </p:cNvSpPr>
              <p:nvPr/>
            </p:nvSpPr>
            <p:spPr bwMode="auto">
              <a:xfrm>
                <a:off x="1708" y="2471"/>
                <a:ext cx="77" cy="75"/>
              </a:xfrm>
              <a:custGeom>
                <a:avLst/>
                <a:gdLst>
                  <a:gd name="T0" fmla="*/ 19 w 77"/>
                  <a:gd name="T1" fmla="*/ 1 h 75"/>
                  <a:gd name="T2" fmla="*/ 0 w 77"/>
                  <a:gd name="T3" fmla="*/ 38 h 75"/>
                  <a:gd name="T4" fmla="*/ 19 w 77"/>
                  <a:gd name="T5" fmla="*/ 75 h 75"/>
                  <a:gd name="T6" fmla="*/ 58 w 77"/>
                  <a:gd name="T7" fmla="*/ 75 h 75"/>
                  <a:gd name="T8" fmla="*/ 77 w 77"/>
                  <a:gd name="T9" fmla="*/ 37 h 75"/>
                  <a:gd name="T10" fmla="*/ 57 w 77"/>
                  <a:gd name="T11" fmla="*/ 0 h 75"/>
                  <a:gd name="T12" fmla="*/ 19 w 77"/>
                  <a:gd name="T13" fmla="*/ 1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19" y="1"/>
                    </a:moveTo>
                    <a:lnTo>
                      <a:pt x="0" y="38"/>
                    </a:lnTo>
                    <a:lnTo>
                      <a:pt x="19" y="75"/>
                    </a:lnTo>
                    <a:lnTo>
                      <a:pt x="58" y="75"/>
                    </a:lnTo>
                    <a:lnTo>
                      <a:pt x="77" y="37"/>
                    </a:lnTo>
                    <a:lnTo>
                      <a:pt x="57" y="0"/>
                    </a:lnTo>
                    <a:lnTo>
                      <a:pt x="19" y="1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0" name="Freeform 2877"/>
              <p:cNvSpPr>
                <a:spLocks/>
              </p:cNvSpPr>
              <p:nvPr/>
            </p:nvSpPr>
            <p:spPr bwMode="auto">
              <a:xfrm>
                <a:off x="1708" y="2471"/>
                <a:ext cx="77" cy="75"/>
              </a:xfrm>
              <a:custGeom>
                <a:avLst/>
                <a:gdLst>
                  <a:gd name="T0" fmla="*/ 19 w 77"/>
                  <a:gd name="T1" fmla="*/ 1 h 75"/>
                  <a:gd name="T2" fmla="*/ 0 w 77"/>
                  <a:gd name="T3" fmla="*/ 38 h 75"/>
                  <a:gd name="T4" fmla="*/ 19 w 77"/>
                  <a:gd name="T5" fmla="*/ 75 h 75"/>
                  <a:gd name="T6" fmla="*/ 58 w 77"/>
                  <a:gd name="T7" fmla="*/ 75 h 75"/>
                  <a:gd name="T8" fmla="*/ 77 w 77"/>
                  <a:gd name="T9" fmla="*/ 37 h 75"/>
                  <a:gd name="T10" fmla="*/ 57 w 77"/>
                  <a:gd name="T11" fmla="*/ 0 h 75"/>
                  <a:gd name="T12" fmla="*/ 19 w 77"/>
                  <a:gd name="T13" fmla="*/ 1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19" y="1"/>
                    </a:moveTo>
                    <a:lnTo>
                      <a:pt x="0" y="38"/>
                    </a:lnTo>
                    <a:lnTo>
                      <a:pt x="19" y="75"/>
                    </a:lnTo>
                    <a:lnTo>
                      <a:pt x="58" y="75"/>
                    </a:lnTo>
                    <a:lnTo>
                      <a:pt x="77" y="37"/>
                    </a:lnTo>
                    <a:lnTo>
                      <a:pt x="57" y="0"/>
                    </a:lnTo>
                    <a:lnTo>
                      <a:pt x="19" y="1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1" name="Freeform 2878"/>
              <p:cNvSpPr>
                <a:spLocks noEditPoints="1"/>
              </p:cNvSpPr>
              <p:nvPr/>
            </p:nvSpPr>
            <p:spPr bwMode="auto">
              <a:xfrm>
                <a:off x="1706" y="2470"/>
                <a:ext cx="80" cy="78"/>
              </a:xfrm>
              <a:custGeom>
                <a:avLst/>
                <a:gdLst>
                  <a:gd name="T0" fmla="*/ 0 w 522"/>
                  <a:gd name="T1" fmla="*/ 0 h 458"/>
                  <a:gd name="T2" fmla="*/ 0 w 522"/>
                  <a:gd name="T3" fmla="*/ 0 h 458"/>
                  <a:gd name="T4" fmla="*/ 0 w 522"/>
                  <a:gd name="T5" fmla="*/ 0 h 458"/>
                  <a:gd name="T6" fmla="*/ 0 w 522"/>
                  <a:gd name="T7" fmla="*/ 0 h 458"/>
                  <a:gd name="T8" fmla="*/ 0 w 522"/>
                  <a:gd name="T9" fmla="*/ 0 h 458"/>
                  <a:gd name="T10" fmla="*/ 0 w 522"/>
                  <a:gd name="T11" fmla="*/ 0 h 458"/>
                  <a:gd name="T12" fmla="*/ 0 w 522"/>
                  <a:gd name="T13" fmla="*/ 0 h 458"/>
                  <a:gd name="T14" fmla="*/ 0 w 522"/>
                  <a:gd name="T15" fmla="*/ 0 h 458"/>
                  <a:gd name="T16" fmla="*/ 0 w 522"/>
                  <a:gd name="T17" fmla="*/ 0 h 458"/>
                  <a:gd name="T18" fmla="*/ 0 w 522"/>
                  <a:gd name="T19" fmla="*/ 0 h 458"/>
                  <a:gd name="T20" fmla="*/ 0 w 522"/>
                  <a:gd name="T21" fmla="*/ 0 h 458"/>
                  <a:gd name="T22" fmla="*/ 0 w 522"/>
                  <a:gd name="T23" fmla="*/ 0 h 458"/>
                  <a:gd name="T24" fmla="*/ 0 w 522"/>
                  <a:gd name="T25" fmla="*/ 0 h 458"/>
                  <a:gd name="T26" fmla="*/ 0 w 522"/>
                  <a:gd name="T27" fmla="*/ 0 h 458"/>
                  <a:gd name="T28" fmla="*/ 0 w 522"/>
                  <a:gd name="T29" fmla="*/ 0 h 458"/>
                  <a:gd name="T30" fmla="*/ 0 w 522"/>
                  <a:gd name="T31" fmla="*/ 0 h 458"/>
                  <a:gd name="T32" fmla="*/ 0 w 522"/>
                  <a:gd name="T33" fmla="*/ 0 h 458"/>
                  <a:gd name="T34" fmla="*/ 0 w 522"/>
                  <a:gd name="T35" fmla="*/ 0 h 458"/>
                  <a:gd name="T36" fmla="*/ 0 w 522"/>
                  <a:gd name="T37" fmla="*/ 0 h 458"/>
                  <a:gd name="T38" fmla="*/ 0 w 522"/>
                  <a:gd name="T39" fmla="*/ 0 h 458"/>
                  <a:gd name="T40" fmla="*/ 0 w 522"/>
                  <a:gd name="T41" fmla="*/ 0 h 458"/>
                  <a:gd name="T42" fmla="*/ 0 w 522"/>
                  <a:gd name="T43" fmla="*/ 0 h 458"/>
                  <a:gd name="T44" fmla="*/ 0 w 522"/>
                  <a:gd name="T45" fmla="*/ 0 h 458"/>
                  <a:gd name="T46" fmla="*/ 0 w 522"/>
                  <a:gd name="T47" fmla="*/ 0 h 458"/>
                  <a:gd name="T48" fmla="*/ 0 w 522"/>
                  <a:gd name="T49" fmla="*/ 0 h 458"/>
                  <a:gd name="T50" fmla="*/ 0 w 522"/>
                  <a:gd name="T51" fmla="*/ 0 h 45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2"/>
                  <a:gd name="T79" fmla="*/ 0 h 458"/>
                  <a:gd name="T80" fmla="*/ 522 w 522"/>
                  <a:gd name="T81" fmla="*/ 458 h 45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2" h="458">
                    <a:moveTo>
                      <a:pt x="138" y="21"/>
                    </a:moveTo>
                    <a:lnTo>
                      <a:pt x="145" y="17"/>
                    </a:lnTo>
                    <a:lnTo>
                      <a:pt x="15" y="235"/>
                    </a:lnTo>
                    <a:lnTo>
                      <a:pt x="15" y="227"/>
                    </a:lnTo>
                    <a:lnTo>
                      <a:pt x="143" y="444"/>
                    </a:lnTo>
                    <a:lnTo>
                      <a:pt x="136" y="440"/>
                    </a:lnTo>
                    <a:lnTo>
                      <a:pt x="388" y="442"/>
                    </a:lnTo>
                    <a:lnTo>
                      <a:pt x="381" y="446"/>
                    </a:lnTo>
                    <a:lnTo>
                      <a:pt x="507" y="221"/>
                    </a:lnTo>
                    <a:lnTo>
                      <a:pt x="507" y="229"/>
                    </a:lnTo>
                    <a:lnTo>
                      <a:pt x="379" y="12"/>
                    </a:lnTo>
                    <a:lnTo>
                      <a:pt x="386" y="16"/>
                    </a:lnTo>
                    <a:lnTo>
                      <a:pt x="138" y="21"/>
                    </a:lnTo>
                    <a:close/>
                    <a:moveTo>
                      <a:pt x="385" y="0"/>
                    </a:moveTo>
                    <a:cubicBezTo>
                      <a:pt x="388" y="0"/>
                      <a:pt x="391" y="1"/>
                      <a:pt x="392" y="4"/>
                    </a:cubicBezTo>
                    <a:lnTo>
                      <a:pt x="521" y="221"/>
                    </a:lnTo>
                    <a:cubicBezTo>
                      <a:pt x="522" y="224"/>
                      <a:pt x="522" y="227"/>
                      <a:pt x="521" y="229"/>
                    </a:cubicBezTo>
                    <a:lnTo>
                      <a:pt x="395" y="453"/>
                    </a:lnTo>
                    <a:cubicBezTo>
                      <a:pt x="393" y="456"/>
                      <a:pt x="391" y="458"/>
                      <a:pt x="388" y="458"/>
                    </a:cubicBezTo>
                    <a:lnTo>
                      <a:pt x="136" y="456"/>
                    </a:lnTo>
                    <a:cubicBezTo>
                      <a:pt x="133" y="456"/>
                      <a:pt x="131" y="455"/>
                      <a:pt x="129" y="452"/>
                    </a:cubicBezTo>
                    <a:lnTo>
                      <a:pt x="1" y="235"/>
                    </a:lnTo>
                    <a:cubicBezTo>
                      <a:pt x="0" y="233"/>
                      <a:pt x="0" y="229"/>
                      <a:pt x="1" y="227"/>
                    </a:cubicBezTo>
                    <a:lnTo>
                      <a:pt x="131" y="8"/>
                    </a:lnTo>
                    <a:cubicBezTo>
                      <a:pt x="132" y="6"/>
                      <a:pt x="135" y="5"/>
                      <a:pt x="137" y="5"/>
                    </a:cubicBezTo>
                    <a:lnTo>
                      <a:pt x="38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2" name="Freeform 2879"/>
              <p:cNvSpPr>
                <a:spLocks/>
              </p:cNvSpPr>
              <p:nvPr/>
            </p:nvSpPr>
            <p:spPr bwMode="auto">
              <a:xfrm>
                <a:off x="1770" y="2433"/>
                <a:ext cx="76" cy="74"/>
              </a:xfrm>
              <a:custGeom>
                <a:avLst/>
                <a:gdLst>
                  <a:gd name="T0" fmla="*/ 19 w 76"/>
                  <a:gd name="T1" fmla="*/ 1 h 74"/>
                  <a:gd name="T2" fmla="*/ 0 w 76"/>
                  <a:gd name="T3" fmla="*/ 37 h 74"/>
                  <a:gd name="T4" fmla="*/ 19 w 76"/>
                  <a:gd name="T5" fmla="*/ 74 h 74"/>
                  <a:gd name="T6" fmla="*/ 57 w 76"/>
                  <a:gd name="T7" fmla="*/ 73 h 74"/>
                  <a:gd name="T8" fmla="*/ 76 w 76"/>
                  <a:gd name="T9" fmla="*/ 36 h 74"/>
                  <a:gd name="T10" fmla="*/ 56 w 76"/>
                  <a:gd name="T11" fmla="*/ 0 h 74"/>
                  <a:gd name="T12" fmla="*/ 19 w 76"/>
                  <a:gd name="T13" fmla="*/ 1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4"/>
                  <a:gd name="T23" fmla="*/ 76 w 76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4">
                    <a:moveTo>
                      <a:pt x="19" y="1"/>
                    </a:moveTo>
                    <a:lnTo>
                      <a:pt x="0" y="37"/>
                    </a:lnTo>
                    <a:lnTo>
                      <a:pt x="19" y="74"/>
                    </a:lnTo>
                    <a:lnTo>
                      <a:pt x="57" y="73"/>
                    </a:lnTo>
                    <a:lnTo>
                      <a:pt x="76" y="36"/>
                    </a:lnTo>
                    <a:lnTo>
                      <a:pt x="56" y="0"/>
                    </a:lnTo>
                    <a:lnTo>
                      <a:pt x="19" y="1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3" name="Freeform 2880"/>
              <p:cNvSpPr>
                <a:spLocks/>
              </p:cNvSpPr>
              <p:nvPr/>
            </p:nvSpPr>
            <p:spPr bwMode="auto">
              <a:xfrm>
                <a:off x="1770" y="2433"/>
                <a:ext cx="76" cy="74"/>
              </a:xfrm>
              <a:custGeom>
                <a:avLst/>
                <a:gdLst>
                  <a:gd name="T0" fmla="*/ 19 w 76"/>
                  <a:gd name="T1" fmla="*/ 1 h 74"/>
                  <a:gd name="T2" fmla="*/ 0 w 76"/>
                  <a:gd name="T3" fmla="*/ 37 h 74"/>
                  <a:gd name="T4" fmla="*/ 19 w 76"/>
                  <a:gd name="T5" fmla="*/ 74 h 74"/>
                  <a:gd name="T6" fmla="*/ 57 w 76"/>
                  <a:gd name="T7" fmla="*/ 73 h 74"/>
                  <a:gd name="T8" fmla="*/ 76 w 76"/>
                  <a:gd name="T9" fmla="*/ 36 h 74"/>
                  <a:gd name="T10" fmla="*/ 56 w 76"/>
                  <a:gd name="T11" fmla="*/ 0 h 74"/>
                  <a:gd name="T12" fmla="*/ 19 w 76"/>
                  <a:gd name="T13" fmla="*/ 1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4"/>
                  <a:gd name="T23" fmla="*/ 76 w 76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4">
                    <a:moveTo>
                      <a:pt x="19" y="1"/>
                    </a:moveTo>
                    <a:lnTo>
                      <a:pt x="0" y="37"/>
                    </a:lnTo>
                    <a:lnTo>
                      <a:pt x="19" y="74"/>
                    </a:lnTo>
                    <a:lnTo>
                      <a:pt x="57" y="73"/>
                    </a:lnTo>
                    <a:lnTo>
                      <a:pt x="76" y="36"/>
                    </a:lnTo>
                    <a:lnTo>
                      <a:pt x="56" y="0"/>
                    </a:lnTo>
                    <a:lnTo>
                      <a:pt x="19" y="1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4" name="Freeform 2881"/>
              <p:cNvSpPr>
                <a:spLocks noEditPoints="1"/>
              </p:cNvSpPr>
              <p:nvPr/>
            </p:nvSpPr>
            <p:spPr bwMode="auto">
              <a:xfrm>
                <a:off x="1768" y="2431"/>
                <a:ext cx="79" cy="77"/>
              </a:xfrm>
              <a:custGeom>
                <a:avLst/>
                <a:gdLst>
                  <a:gd name="T0" fmla="*/ 0 w 516"/>
                  <a:gd name="T1" fmla="*/ 0 h 452"/>
                  <a:gd name="T2" fmla="*/ 0 w 516"/>
                  <a:gd name="T3" fmla="*/ 0 h 452"/>
                  <a:gd name="T4" fmla="*/ 0 w 516"/>
                  <a:gd name="T5" fmla="*/ 0 h 452"/>
                  <a:gd name="T6" fmla="*/ 0 w 516"/>
                  <a:gd name="T7" fmla="*/ 0 h 452"/>
                  <a:gd name="T8" fmla="*/ 0 w 516"/>
                  <a:gd name="T9" fmla="*/ 0 h 452"/>
                  <a:gd name="T10" fmla="*/ 0 w 516"/>
                  <a:gd name="T11" fmla="*/ 0 h 452"/>
                  <a:gd name="T12" fmla="*/ 0 w 516"/>
                  <a:gd name="T13" fmla="*/ 0 h 452"/>
                  <a:gd name="T14" fmla="*/ 0 w 516"/>
                  <a:gd name="T15" fmla="*/ 0 h 452"/>
                  <a:gd name="T16" fmla="*/ 0 w 516"/>
                  <a:gd name="T17" fmla="*/ 0 h 452"/>
                  <a:gd name="T18" fmla="*/ 0 w 516"/>
                  <a:gd name="T19" fmla="*/ 0 h 452"/>
                  <a:gd name="T20" fmla="*/ 0 w 516"/>
                  <a:gd name="T21" fmla="*/ 0 h 452"/>
                  <a:gd name="T22" fmla="*/ 0 w 516"/>
                  <a:gd name="T23" fmla="*/ 0 h 452"/>
                  <a:gd name="T24" fmla="*/ 0 w 516"/>
                  <a:gd name="T25" fmla="*/ 0 h 452"/>
                  <a:gd name="T26" fmla="*/ 0 w 516"/>
                  <a:gd name="T27" fmla="*/ 0 h 452"/>
                  <a:gd name="T28" fmla="*/ 0 w 516"/>
                  <a:gd name="T29" fmla="*/ 0 h 452"/>
                  <a:gd name="T30" fmla="*/ 0 w 516"/>
                  <a:gd name="T31" fmla="*/ 0 h 452"/>
                  <a:gd name="T32" fmla="*/ 0 w 516"/>
                  <a:gd name="T33" fmla="*/ 0 h 452"/>
                  <a:gd name="T34" fmla="*/ 0 w 516"/>
                  <a:gd name="T35" fmla="*/ 0 h 452"/>
                  <a:gd name="T36" fmla="*/ 0 w 516"/>
                  <a:gd name="T37" fmla="*/ 0 h 452"/>
                  <a:gd name="T38" fmla="*/ 0 w 516"/>
                  <a:gd name="T39" fmla="*/ 0 h 452"/>
                  <a:gd name="T40" fmla="*/ 0 w 516"/>
                  <a:gd name="T41" fmla="*/ 0 h 452"/>
                  <a:gd name="T42" fmla="*/ 0 w 516"/>
                  <a:gd name="T43" fmla="*/ 0 h 452"/>
                  <a:gd name="T44" fmla="*/ 0 w 516"/>
                  <a:gd name="T45" fmla="*/ 0 h 452"/>
                  <a:gd name="T46" fmla="*/ 0 w 516"/>
                  <a:gd name="T47" fmla="*/ 0 h 452"/>
                  <a:gd name="T48" fmla="*/ 0 w 516"/>
                  <a:gd name="T49" fmla="*/ 0 h 452"/>
                  <a:gd name="T50" fmla="*/ 0 w 516"/>
                  <a:gd name="T51" fmla="*/ 0 h 45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6"/>
                  <a:gd name="T79" fmla="*/ 0 h 452"/>
                  <a:gd name="T80" fmla="*/ 516 w 516"/>
                  <a:gd name="T81" fmla="*/ 452 h 45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6" h="452">
                    <a:moveTo>
                      <a:pt x="132" y="21"/>
                    </a:moveTo>
                    <a:lnTo>
                      <a:pt x="139" y="17"/>
                    </a:lnTo>
                    <a:lnTo>
                      <a:pt x="15" y="232"/>
                    </a:lnTo>
                    <a:lnTo>
                      <a:pt x="15" y="224"/>
                    </a:lnTo>
                    <a:lnTo>
                      <a:pt x="143" y="440"/>
                    </a:lnTo>
                    <a:lnTo>
                      <a:pt x="136" y="436"/>
                    </a:lnTo>
                    <a:lnTo>
                      <a:pt x="383" y="432"/>
                    </a:lnTo>
                    <a:lnTo>
                      <a:pt x="377" y="436"/>
                    </a:lnTo>
                    <a:lnTo>
                      <a:pt x="500" y="221"/>
                    </a:lnTo>
                    <a:lnTo>
                      <a:pt x="500" y="229"/>
                    </a:lnTo>
                    <a:lnTo>
                      <a:pt x="373" y="12"/>
                    </a:lnTo>
                    <a:lnTo>
                      <a:pt x="380" y="16"/>
                    </a:lnTo>
                    <a:lnTo>
                      <a:pt x="132" y="21"/>
                    </a:lnTo>
                    <a:close/>
                    <a:moveTo>
                      <a:pt x="379" y="0"/>
                    </a:moveTo>
                    <a:cubicBezTo>
                      <a:pt x="382" y="0"/>
                      <a:pt x="385" y="2"/>
                      <a:pt x="386" y="4"/>
                    </a:cubicBezTo>
                    <a:lnTo>
                      <a:pt x="514" y="221"/>
                    </a:lnTo>
                    <a:cubicBezTo>
                      <a:pt x="516" y="223"/>
                      <a:pt x="516" y="226"/>
                      <a:pt x="514" y="229"/>
                    </a:cubicBezTo>
                    <a:lnTo>
                      <a:pt x="391" y="444"/>
                    </a:lnTo>
                    <a:cubicBezTo>
                      <a:pt x="389" y="446"/>
                      <a:pt x="387" y="447"/>
                      <a:pt x="384" y="448"/>
                    </a:cubicBezTo>
                    <a:lnTo>
                      <a:pt x="136" y="452"/>
                    </a:lnTo>
                    <a:cubicBezTo>
                      <a:pt x="133" y="452"/>
                      <a:pt x="130" y="451"/>
                      <a:pt x="129" y="448"/>
                    </a:cubicBezTo>
                    <a:lnTo>
                      <a:pt x="1" y="232"/>
                    </a:lnTo>
                    <a:cubicBezTo>
                      <a:pt x="0" y="229"/>
                      <a:pt x="0" y="226"/>
                      <a:pt x="1" y="224"/>
                    </a:cubicBezTo>
                    <a:lnTo>
                      <a:pt x="125" y="9"/>
                    </a:lnTo>
                    <a:cubicBezTo>
                      <a:pt x="126" y="6"/>
                      <a:pt x="129" y="5"/>
                      <a:pt x="131" y="5"/>
                    </a:cubicBezTo>
                    <a:lnTo>
                      <a:pt x="37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5" name="Freeform 2882"/>
              <p:cNvSpPr>
                <a:spLocks/>
              </p:cNvSpPr>
              <p:nvPr/>
            </p:nvSpPr>
            <p:spPr bwMode="auto">
              <a:xfrm>
                <a:off x="1894" y="2430"/>
                <a:ext cx="77" cy="75"/>
              </a:xfrm>
              <a:custGeom>
                <a:avLst/>
                <a:gdLst>
                  <a:gd name="T0" fmla="*/ 19 w 77"/>
                  <a:gd name="T1" fmla="*/ 1 h 75"/>
                  <a:gd name="T2" fmla="*/ 0 w 77"/>
                  <a:gd name="T3" fmla="*/ 37 h 75"/>
                  <a:gd name="T4" fmla="*/ 21 w 77"/>
                  <a:gd name="T5" fmla="*/ 75 h 75"/>
                  <a:gd name="T6" fmla="*/ 58 w 77"/>
                  <a:gd name="T7" fmla="*/ 74 h 75"/>
                  <a:gd name="T8" fmla="*/ 77 w 77"/>
                  <a:gd name="T9" fmla="*/ 37 h 75"/>
                  <a:gd name="T10" fmla="*/ 57 w 77"/>
                  <a:gd name="T11" fmla="*/ 0 h 75"/>
                  <a:gd name="T12" fmla="*/ 19 w 77"/>
                  <a:gd name="T13" fmla="*/ 1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19" y="1"/>
                    </a:moveTo>
                    <a:lnTo>
                      <a:pt x="0" y="37"/>
                    </a:lnTo>
                    <a:lnTo>
                      <a:pt x="21" y="75"/>
                    </a:lnTo>
                    <a:lnTo>
                      <a:pt x="58" y="74"/>
                    </a:lnTo>
                    <a:lnTo>
                      <a:pt x="77" y="37"/>
                    </a:lnTo>
                    <a:lnTo>
                      <a:pt x="57" y="0"/>
                    </a:lnTo>
                    <a:lnTo>
                      <a:pt x="19" y="1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6" name="Freeform 2883"/>
              <p:cNvSpPr>
                <a:spLocks/>
              </p:cNvSpPr>
              <p:nvPr/>
            </p:nvSpPr>
            <p:spPr bwMode="auto">
              <a:xfrm>
                <a:off x="1894" y="2430"/>
                <a:ext cx="77" cy="75"/>
              </a:xfrm>
              <a:custGeom>
                <a:avLst/>
                <a:gdLst>
                  <a:gd name="T0" fmla="*/ 19 w 77"/>
                  <a:gd name="T1" fmla="*/ 1 h 75"/>
                  <a:gd name="T2" fmla="*/ 0 w 77"/>
                  <a:gd name="T3" fmla="*/ 37 h 75"/>
                  <a:gd name="T4" fmla="*/ 21 w 77"/>
                  <a:gd name="T5" fmla="*/ 75 h 75"/>
                  <a:gd name="T6" fmla="*/ 58 w 77"/>
                  <a:gd name="T7" fmla="*/ 74 h 75"/>
                  <a:gd name="T8" fmla="*/ 77 w 77"/>
                  <a:gd name="T9" fmla="*/ 37 h 75"/>
                  <a:gd name="T10" fmla="*/ 57 w 77"/>
                  <a:gd name="T11" fmla="*/ 0 h 75"/>
                  <a:gd name="T12" fmla="*/ 19 w 77"/>
                  <a:gd name="T13" fmla="*/ 1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19" y="1"/>
                    </a:moveTo>
                    <a:lnTo>
                      <a:pt x="0" y="37"/>
                    </a:lnTo>
                    <a:lnTo>
                      <a:pt x="21" y="75"/>
                    </a:lnTo>
                    <a:lnTo>
                      <a:pt x="58" y="74"/>
                    </a:lnTo>
                    <a:lnTo>
                      <a:pt x="77" y="37"/>
                    </a:lnTo>
                    <a:lnTo>
                      <a:pt x="57" y="0"/>
                    </a:lnTo>
                    <a:lnTo>
                      <a:pt x="19" y="1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7" name="Freeform 2884"/>
              <p:cNvSpPr>
                <a:spLocks noEditPoints="1"/>
              </p:cNvSpPr>
              <p:nvPr/>
            </p:nvSpPr>
            <p:spPr bwMode="auto">
              <a:xfrm>
                <a:off x="1893" y="2429"/>
                <a:ext cx="79" cy="78"/>
              </a:xfrm>
              <a:custGeom>
                <a:avLst/>
                <a:gdLst>
                  <a:gd name="T0" fmla="*/ 0 w 516"/>
                  <a:gd name="T1" fmla="*/ 0 h 459"/>
                  <a:gd name="T2" fmla="*/ 0 w 516"/>
                  <a:gd name="T3" fmla="*/ 0 h 459"/>
                  <a:gd name="T4" fmla="*/ 0 w 516"/>
                  <a:gd name="T5" fmla="*/ 0 h 459"/>
                  <a:gd name="T6" fmla="*/ 0 w 516"/>
                  <a:gd name="T7" fmla="*/ 0 h 459"/>
                  <a:gd name="T8" fmla="*/ 0 w 516"/>
                  <a:gd name="T9" fmla="*/ 0 h 459"/>
                  <a:gd name="T10" fmla="*/ 0 w 516"/>
                  <a:gd name="T11" fmla="*/ 0 h 459"/>
                  <a:gd name="T12" fmla="*/ 0 w 516"/>
                  <a:gd name="T13" fmla="*/ 0 h 459"/>
                  <a:gd name="T14" fmla="*/ 0 w 516"/>
                  <a:gd name="T15" fmla="*/ 0 h 459"/>
                  <a:gd name="T16" fmla="*/ 0 w 516"/>
                  <a:gd name="T17" fmla="*/ 0 h 459"/>
                  <a:gd name="T18" fmla="*/ 0 w 516"/>
                  <a:gd name="T19" fmla="*/ 0 h 459"/>
                  <a:gd name="T20" fmla="*/ 0 w 516"/>
                  <a:gd name="T21" fmla="*/ 0 h 459"/>
                  <a:gd name="T22" fmla="*/ 0 w 516"/>
                  <a:gd name="T23" fmla="*/ 0 h 459"/>
                  <a:gd name="T24" fmla="*/ 0 w 516"/>
                  <a:gd name="T25" fmla="*/ 0 h 459"/>
                  <a:gd name="T26" fmla="*/ 0 w 516"/>
                  <a:gd name="T27" fmla="*/ 0 h 459"/>
                  <a:gd name="T28" fmla="*/ 0 w 516"/>
                  <a:gd name="T29" fmla="*/ 0 h 459"/>
                  <a:gd name="T30" fmla="*/ 0 w 516"/>
                  <a:gd name="T31" fmla="*/ 0 h 459"/>
                  <a:gd name="T32" fmla="*/ 0 w 516"/>
                  <a:gd name="T33" fmla="*/ 0 h 459"/>
                  <a:gd name="T34" fmla="*/ 0 w 516"/>
                  <a:gd name="T35" fmla="*/ 0 h 459"/>
                  <a:gd name="T36" fmla="*/ 0 w 516"/>
                  <a:gd name="T37" fmla="*/ 0 h 459"/>
                  <a:gd name="T38" fmla="*/ 0 w 516"/>
                  <a:gd name="T39" fmla="*/ 0 h 459"/>
                  <a:gd name="T40" fmla="*/ 0 w 516"/>
                  <a:gd name="T41" fmla="*/ 0 h 459"/>
                  <a:gd name="T42" fmla="*/ 0 w 516"/>
                  <a:gd name="T43" fmla="*/ 0 h 459"/>
                  <a:gd name="T44" fmla="*/ 0 w 516"/>
                  <a:gd name="T45" fmla="*/ 0 h 459"/>
                  <a:gd name="T46" fmla="*/ 0 w 516"/>
                  <a:gd name="T47" fmla="*/ 0 h 459"/>
                  <a:gd name="T48" fmla="*/ 0 w 516"/>
                  <a:gd name="T49" fmla="*/ 0 h 459"/>
                  <a:gd name="T50" fmla="*/ 0 w 516"/>
                  <a:gd name="T51" fmla="*/ 0 h 45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6"/>
                  <a:gd name="T79" fmla="*/ 0 h 459"/>
                  <a:gd name="T80" fmla="*/ 516 w 516"/>
                  <a:gd name="T81" fmla="*/ 459 h 45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6" h="459">
                    <a:moveTo>
                      <a:pt x="132" y="21"/>
                    </a:moveTo>
                    <a:lnTo>
                      <a:pt x="139" y="17"/>
                    </a:lnTo>
                    <a:lnTo>
                      <a:pt x="15" y="231"/>
                    </a:lnTo>
                    <a:lnTo>
                      <a:pt x="15" y="223"/>
                    </a:lnTo>
                    <a:lnTo>
                      <a:pt x="147" y="446"/>
                    </a:lnTo>
                    <a:lnTo>
                      <a:pt x="140" y="443"/>
                    </a:lnTo>
                    <a:lnTo>
                      <a:pt x="388" y="438"/>
                    </a:lnTo>
                    <a:lnTo>
                      <a:pt x="381" y="442"/>
                    </a:lnTo>
                    <a:lnTo>
                      <a:pt x="500" y="221"/>
                    </a:lnTo>
                    <a:lnTo>
                      <a:pt x="501" y="228"/>
                    </a:lnTo>
                    <a:lnTo>
                      <a:pt x="373" y="12"/>
                    </a:lnTo>
                    <a:lnTo>
                      <a:pt x="380" y="16"/>
                    </a:lnTo>
                    <a:lnTo>
                      <a:pt x="132" y="21"/>
                    </a:lnTo>
                    <a:close/>
                    <a:moveTo>
                      <a:pt x="380" y="0"/>
                    </a:moveTo>
                    <a:cubicBezTo>
                      <a:pt x="382" y="0"/>
                      <a:pt x="385" y="1"/>
                      <a:pt x="387" y="4"/>
                    </a:cubicBezTo>
                    <a:lnTo>
                      <a:pt x="514" y="220"/>
                    </a:lnTo>
                    <a:cubicBezTo>
                      <a:pt x="516" y="223"/>
                      <a:pt x="516" y="226"/>
                      <a:pt x="515" y="228"/>
                    </a:cubicBezTo>
                    <a:lnTo>
                      <a:pt x="395" y="450"/>
                    </a:lnTo>
                    <a:cubicBezTo>
                      <a:pt x="394" y="452"/>
                      <a:pt x="391" y="454"/>
                      <a:pt x="388" y="454"/>
                    </a:cubicBezTo>
                    <a:lnTo>
                      <a:pt x="140" y="459"/>
                    </a:lnTo>
                    <a:cubicBezTo>
                      <a:pt x="137" y="459"/>
                      <a:pt x="135" y="457"/>
                      <a:pt x="133" y="455"/>
                    </a:cubicBezTo>
                    <a:lnTo>
                      <a:pt x="1" y="232"/>
                    </a:lnTo>
                    <a:cubicBezTo>
                      <a:pt x="0" y="229"/>
                      <a:pt x="0" y="226"/>
                      <a:pt x="1" y="223"/>
                    </a:cubicBezTo>
                    <a:lnTo>
                      <a:pt x="125" y="9"/>
                    </a:lnTo>
                    <a:cubicBezTo>
                      <a:pt x="126" y="6"/>
                      <a:pt x="129" y="5"/>
                      <a:pt x="132" y="5"/>
                    </a:cubicBezTo>
                    <a:lnTo>
                      <a:pt x="38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8" name="Freeform 2885"/>
              <p:cNvSpPr>
                <a:spLocks/>
              </p:cNvSpPr>
              <p:nvPr/>
            </p:nvSpPr>
            <p:spPr bwMode="auto">
              <a:xfrm>
                <a:off x="1954" y="2470"/>
                <a:ext cx="77" cy="74"/>
              </a:xfrm>
              <a:custGeom>
                <a:avLst/>
                <a:gdLst>
                  <a:gd name="T0" fmla="*/ 19 w 77"/>
                  <a:gd name="T1" fmla="*/ 1 h 74"/>
                  <a:gd name="T2" fmla="*/ 0 w 77"/>
                  <a:gd name="T3" fmla="*/ 38 h 74"/>
                  <a:gd name="T4" fmla="*/ 20 w 77"/>
                  <a:gd name="T5" fmla="*/ 74 h 74"/>
                  <a:gd name="T6" fmla="*/ 58 w 77"/>
                  <a:gd name="T7" fmla="*/ 74 h 74"/>
                  <a:gd name="T8" fmla="*/ 77 w 77"/>
                  <a:gd name="T9" fmla="*/ 36 h 74"/>
                  <a:gd name="T10" fmla="*/ 58 w 77"/>
                  <a:gd name="T11" fmla="*/ 0 h 74"/>
                  <a:gd name="T12" fmla="*/ 19 w 77"/>
                  <a:gd name="T13" fmla="*/ 1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19" y="1"/>
                    </a:moveTo>
                    <a:lnTo>
                      <a:pt x="0" y="38"/>
                    </a:lnTo>
                    <a:lnTo>
                      <a:pt x="20" y="74"/>
                    </a:lnTo>
                    <a:lnTo>
                      <a:pt x="58" y="74"/>
                    </a:lnTo>
                    <a:lnTo>
                      <a:pt x="77" y="36"/>
                    </a:lnTo>
                    <a:lnTo>
                      <a:pt x="58" y="0"/>
                    </a:lnTo>
                    <a:lnTo>
                      <a:pt x="19" y="1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9" name="Freeform 2886"/>
              <p:cNvSpPr>
                <a:spLocks/>
              </p:cNvSpPr>
              <p:nvPr/>
            </p:nvSpPr>
            <p:spPr bwMode="auto">
              <a:xfrm>
                <a:off x="1954" y="2470"/>
                <a:ext cx="77" cy="74"/>
              </a:xfrm>
              <a:custGeom>
                <a:avLst/>
                <a:gdLst>
                  <a:gd name="T0" fmla="*/ 19 w 77"/>
                  <a:gd name="T1" fmla="*/ 1 h 74"/>
                  <a:gd name="T2" fmla="*/ 0 w 77"/>
                  <a:gd name="T3" fmla="*/ 38 h 74"/>
                  <a:gd name="T4" fmla="*/ 20 w 77"/>
                  <a:gd name="T5" fmla="*/ 74 h 74"/>
                  <a:gd name="T6" fmla="*/ 58 w 77"/>
                  <a:gd name="T7" fmla="*/ 74 h 74"/>
                  <a:gd name="T8" fmla="*/ 77 w 77"/>
                  <a:gd name="T9" fmla="*/ 36 h 74"/>
                  <a:gd name="T10" fmla="*/ 58 w 77"/>
                  <a:gd name="T11" fmla="*/ 0 h 74"/>
                  <a:gd name="T12" fmla="*/ 19 w 77"/>
                  <a:gd name="T13" fmla="*/ 1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19" y="1"/>
                    </a:moveTo>
                    <a:lnTo>
                      <a:pt x="0" y="38"/>
                    </a:lnTo>
                    <a:lnTo>
                      <a:pt x="20" y="74"/>
                    </a:lnTo>
                    <a:lnTo>
                      <a:pt x="58" y="74"/>
                    </a:lnTo>
                    <a:lnTo>
                      <a:pt x="77" y="36"/>
                    </a:lnTo>
                    <a:lnTo>
                      <a:pt x="58" y="0"/>
                    </a:lnTo>
                    <a:lnTo>
                      <a:pt x="19" y="1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0" name="Freeform 2887"/>
              <p:cNvSpPr>
                <a:spLocks noEditPoints="1"/>
              </p:cNvSpPr>
              <p:nvPr/>
            </p:nvSpPr>
            <p:spPr bwMode="auto">
              <a:xfrm>
                <a:off x="1953" y="2468"/>
                <a:ext cx="80" cy="78"/>
              </a:xfrm>
              <a:custGeom>
                <a:avLst/>
                <a:gdLst>
                  <a:gd name="T0" fmla="*/ 0 w 523"/>
                  <a:gd name="T1" fmla="*/ 0 h 458"/>
                  <a:gd name="T2" fmla="*/ 0 w 523"/>
                  <a:gd name="T3" fmla="*/ 0 h 458"/>
                  <a:gd name="T4" fmla="*/ 0 w 523"/>
                  <a:gd name="T5" fmla="*/ 0 h 458"/>
                  <a:gd name="T6" fmla="*/ 0 w 523"/>
                  <a:gd name="T7" fmla="*/ 0 h 458"/>
                  <a:gd name="T8" fmla="*/ 0 w 523"/>
                  <a:gd name="T9" fmla="*/ 0 h 458"/>
                  <a:gd name="T10" fmla="*/ 0 w 523"/>
                  <a:gd name="T11" fmla="*/ 0 h 458"/>
                  <a:gd name="T12" fmla="*/ 0 w 523"/>
                  <a:gd name="T13" fmla="*/ 0 h 458"/>
                  <a:gd name="T14" fmla="*/ 0 w 523"/>
                  <a:gd name="T15" fmla="*/ 0 h 458"/>
                  <a:gd name="T16" fmla="*/ 0 w 523"/>
                  <a:gd name="T17" fmla="*/ 0 h 458"/>
                  <a:gd name="T18" fmla="*/ 0 w 523"/>
                  <a:gd name="T19" fmla="*/ 0 h 458"/>
                  <a:gd name="T20" fmla="*/ 0 w 523"/>
                  <a:gd name="T21" fmla="*/ 0 h 458"/>
                  <a:gd name="T22" fmla="*/ 0 w 523"/>
                  <a:gd name="T23" fmla="*/ 0 h 458"/>
                  <a:gd name="T24" fmla="*/ 0 w 523"/>
                  <a:gd name="T25" fmla="*/ 0 h 458"/>
                  <a:gd name="T26" fmla="*/ 0 w 523"/>
                  <a:gd name="T27" fmla="*/ 0 h 458"/>
                  <a:gd name="T28" fmla="*/ 0 w 523"/>
                  <a:gd name="T29" fmla="*/ 0 h 458"/>
                  <a:gd name="T30" fmla="*/ 0 w 523"/>
                  <a:gd name="T31" fmla="*/ 0 h 458"/>
                  <a:gd name="T32" fmla="*/ 0 w 523"/>
                  <a:gd name="T33" fmla="*/ 0 h 458"/>
                  <a:gd name="T34" fmla="*/ 0 w 523"/>
                  <a:gd name="T35" fmla="*/ 0 h 458"/>
                  <a:gd name="T36" fmla="*/ 0 w 523"/>
                  <a:gd name="T37" fmla="*/ 0 h 458"/>
                  <a:gd name="T38" fmla="*/ 0 w 523"/>
                  <a:gd name="T39" fmla="*/ 0 h 458"/>
                  <a:gd name="T40" fmla="*/ 0 w 523"/>
                  <a:gd name="T41" fmla="*/ 0 h 458"/>
                  <a:gd name="T42" fmla="*/ 0 w 523"/>
                  <a:gd name="T43" fmla="*/ 0 h 458"/>
                  <a:gd name="T44" fmla="*/ 0 w 523"/>
                  <a:gd name="T45" fmla="*/ 0 h 458"/>
                  <a:gd name="T46" fmla="*/ 0 w 523"/>
                  <a:gd name="T47" fmla="*/ 0 h 458"/>
                  <a:gd name="T48" fmla="*/ 0 w 523"/>
                  <a:gd name="T49" fmla="*/ 0 h 458"/>
                  <a:gd name="T50" fmla="*/ 0 w 523"/>
                  <a:gd name="T51" fmla="*/ 0 h 45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3"/>
                  <a:gd name="T79" fmla="*/ 0 h 458"/>
                  <a:gd name="T80" fmla="*/ 523 w 523"/>
                  <a:gd name="T81" fmla="*/ 458 h 45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3" h="458">
                    <a:moveTo>
                      <a:pt x="133" y="25"/>
                    </a:moveTo>
                    <a:lnTo>
                      <a:pt x="139" y="21"/>
                    </a:lnTo>
                    <a:lnTo>
                      <a:pt x="16" y="236"/>
                    </a:lnTo>
                    <a:lnTo>
                      <a:pt x="16" y="228"/>
                    </a:lnTo>
                    <a:lnTo>
                      <a:pt x="144" y="444"/>
                    </a:lnTo>
                    <a:lnTo>
                      <a:pt x="137" y="440"/>
                    </a:lnTo>
                    <a:lnTo>
                      <a:pt x="389" y="442"/>
                    </a:lnTo>
                    <a:lnTo>
                      <a:pt x="382" y="446"/>
                    </a:lnTo>
                    <a:lnTo>
                      <a:pt x="508" y="221"/>
                    </a:lnTo>
                    <a:lnTo>
                      <a:pt x="508" y="229"/>
                    </a:lnTo>
                    <a:lnTo>
                      <a:pt x="380" y="12"/>
                    </a:lnTo>
                    <a:lnTo>
                      <a:pt x="387" y="16"/>
                    </a:lnTo>
                    <a:lnTo>
                      <a:pt x="133" y="25"/>
                    </a:lnTo>
                    <a:close/>
                    <a:moveTo>
                      <a:pt x="387" y="0"/>
                    </a:moveTo>
                    <a:cubicBezTo>
                      <a:pt x="390" y="0"/>
                      <a:pt x="393" y="2"/>
                      <a:pt x="394" y="4"/>
                    </a:cubicBezTo>
                    <a:lnTo>
                      <a:pt x="522" y="220"/>
                    </a:lnTo>
                    <a:cubicBezTo>
                      <a:pt x="523" y="223"/>
                      <a:pt x="523" y="226"/>
                      <a:pt x="522" y="228"/>
                    </a:cubicBezTo>
                    <a:lnTo>
                      <a:pt x="395" y="454"/>
                    </a:lnTo>
                    <a:cubicBezTo>
                      <a:pt x="394" y="457"/>
                      <a:pt x="391" y="458"/>
                      <a:pt x="388" y="458"/>
                    </a:cubicBezTo>
                    <a:lnTo>
                      <a:pt x="137" y="456"/>
                    </a:lnTo>
                    <a:cubicBezTo>
                      <a:pt x="134" y="456"/>
                      <a:pt x="131" y="454"/>
                      <a:pt x="130" y="452"/>
                    </a:cubicBezTo>
                    <a:lnTo>
                      <a:pt x="2" y="236"/>
                    </a:lnTo>
                    <a:cubicBezTo>
                      <a:pt x="0" y="233"/>
                      <a:pt x="0" y="230"/>
                      <a:pt x="2" y="228"/>
                    </a:cubicBezTo>
                    <a:lnTo>
                      <a:pt x="126" y="13"/>
                    </a:lnTo>
                    <a:cubicBezTo>
                      <a:pt x="127" y="10"/>
                      <a:pt x="129" y="9"/>
                      <a:pt x="132" y="9"/>
                    </a:cubicBezTo>
                    <a:lnTo>
                      <a:pt x="38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1" name="Freeform 2888"/>
              <p:cNvSpPr>
                <a:spLocks/>
              </p:cNvSpPr>
              <p:nvPr/>
            </p:nvSpPr>
            <p:spPr bwMode="auto">
              <a:xfrm>
                <a:off x="1398" y="2356"/>
                <a:ext cx="77" cy="74"/>
              </a:xfrm>
              <a:custGeom>
                <a:avLst/>
                <a:gdLst>
                  <a:gd name="T0" fmla="*/ 19 w 77"/>
                  <a:gd name="T1" fmla="*/ 0 h 74"/>
                  <a:gd name="T2" fmla="*/ 0 w 77"/>
                  <a:gd name="T3" fmla="*/ 37 h 74"/>
                  <a:gd name="T4" fmla="*/ 20 w 77"/>
                  <a:gd name="T5" fmla="*/ 74 h 74"/>
                  <a:gd name="T6" fmla="*/ 59 w 77"/>
                  <a:gd name="T7" fmla="*/ 74 h 74"/>
                  <a:gd name="T8" fmla="*/ 77 w 77"/>
                  <a:gd name="T9" fmla="*/ 37 h 74"/>
                  <a:gd name="T10" fmla="*/ 57 w 77"/>
                  <a:gd name="T11" fmla="*/ 0 h 74"/>
                  <a:gd name="T12" fmla="*/ 19 w 77"/>
                  <a:gd name="T13" fmla="*/ 0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19" y="0"/>
                    </a:moveTo>
                    <a:lnTo>
                      <a:pt x="0" y="37"/>
                    </a:lnTo>
                    <a:lnTo>
                      <a:pt x="20" y="74"/>
                    </a:lnTo>
                    <a:lnTo>
                      <a:pt x="59" y="74"/>
                    </a:lnTo>
                    <a:lnTo>
                      <a:pt x="77" y="37"/>
                    </a:lnTo>
                    <a:lnTo>
                      <a:pt x="57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2" name="Freeform 2889"/>
              <p:cNvSpPr>
                <a:spLocks/>
              </p:cNvSpPr>
              <p:nvPr/>
            </p:nvSpPr>
            <p:spPr bwMode="auto">
              <a:xfrm>
                <a:off x="1398" y="2356"/>
                <a:ext cx="77" cy="74"/>
              </a:xfrm>
              <a:custGeom>
                <a:avLst/>
                <a:gdLst>
                  <a:gd name="T0" fmla="*/ 19 w 77"/>
                  <a:gd name="T1" fmla="*/ 0 h 74"/>
                  <a:gd name="T2" fmla="*/ 0 w 77"/>
                  <a:gd name="T3" fmla="*/ 37 h 74"/>
                  <a:gd name="T4" fmla="*/ 20 w 77"/>
                  <a:gd name="T5" fmla="*/ 74 h 74"/>
                  <a:gd name="T6" fmla="*/ 59 w 77"/>
                  <a:gd name="T7" fmla="*/ 74 h 74"/>
                  <a:gd name="T8" fmla="*/ 77 w 77"/>
                  <a:gd name="T9" fmla="*/ 37 h 74"/>
                  <a:gd name="T10" fmla="*/ 57 w 77"/>
                  <a:gd name="T11" fmla="*/ 0 h 74"/>
                  <a:gd name="T12" fmla="*/ 19 w 77"/>
                  <a:gd name="T13" fmla="*/ 0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19" y="0"/>
                    </a:moveTo>
                    <a:lnTo>
                      <a:pt x="0" y="37"/>
                    </a:lnTo>
                    <a:lnTo>
                      <a:pt x="20" y="74"/>
                    </a:lnTo>
                    <a:lnTo>
                      <a:pt x="59" y="74"/>
                    </a:lnTo>
                    <a:lnTo>
                      <a:pt x="77" y="37"/>
                    </a:lnTo>
                    <a:lnTo>
                      <a:pt x="57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3" name="Freeform 2890"/>
              <p:cNvSpPr>
                <a:spLocks noEditPoints="1"/>
              </p:cNvSpPr>
              <p:nvPr/>
            </p:nvSpPr>
            <p:spPr bwMode="auto">
              <a:xfrm>
                <a:off x="1397" y="2355"/>
                <a:ext cx="79" cy="77"/>
              </a:xfrm>
              <a:custGeom>
                <a:avLst/>
                <a:gdLst>
                  <a:gd name="T0" fmla="*/ 0 w 517"/>
                  <a:gd name="T1" fmla="*/ 0 h 456"/>
                  <a:gd name="T2" fmla="*/ 0 w 517"/>
                  <a:gd name="T3" fmla="*/ 0 h 456"/>
                  <a:gd name="T4" fmla="*/ 0 w 517"/>
                  <a:gd name="T5" fmla="*/ 0 h 456"/>
                  <a:gd name="T6" fmla="*/ 0 w 517"/>
                  <a:gd name="T7" fmla="*/ 0 h 456"/>
                  <a:gd name="T8" fmla="*/ 0 w 517"/>
                  <a:gd name="T9" fmla="*/ 0 h 456"/>
                  <a:gd name="T10" fmla="*/ 0 w 517"/>
                  <a:gd name="T11" fmla="*/ 0 h 456"/>
                  <a:gd name="T12" fmla="*/ 0 w 517"/>
                  <a:gd name="T13" fmla="*/ 0 h 456"/>
                  <a:gd name="T14" fmla="*/ 0 w 517"/>
                  <a:gd name="T15" fmla="*/ 0 h 456"/>
                  <a:gd name="T16" fmla="*/ 0 w 517"/>
                  <a:gd name="T17" fmla="*/ 0 h 456"/>
                  <a:gd name="T18" fmla="*/ 0 w 517"/>
                  <a:gd name="T19" fmla="*/ 0 h 456"/>
                  <a:gd name="T20" fmla="*/ 0 w 517"/>
                  <a:gd name="T21" fmla="*/ 0 h 456"/>
                  <a:gd name="T22" fmla="*/ 0 w 517"/>
                  <a:gd name="T23" fmla="*/ 0 h 456"/>
                  <a:gd name="T24" fmla="*/ 0 w 517"/>
                  <a:gd name="T25" fmla="*/ 0 h 456"/>
                  <a:gd name="T26" fmla="*/ 0 w 517"/>
                  <a:gd name="T27" fmla="*/ 0 h 456"/>
                  <a:gd name="T28" fmla="*/ 0 w 517"/>
                  <a:gd name="T29" fmla="*/ 0 h 456"/>
                  <a:gd name="T30" fmla="*/ 0 w 517"/>
                  <a:gd name="T31" fmla="*/ 0 h 456"/>
                  <a:gd name="T32" fmla="*/ 0 w 517"/>
                  <a:gd name="T33" fmla="*/ 0 h 456"/>
                  <a:gd name="T34" fmla="*/ 0 w 517"/>
                  <a:gd name="T35" fmla="*/ 0 h 456"/>
                  <a:gd name="T36" fmla="*/ 0 w 517"/>
                  <a:gd name="T37" fmla="*/ 0 h 456"/>
                  <a:gd name="T38" fmla="*/ 0 w 517"/>
                  <a:gd name="T39" fmla="*/ 0 h 456"/>
                  <a:gd name="T40" fmla="*/ 0 w 517"/>
                  <a:gd name="T41" fmla="*/ 0 h 456"/>
                  <a:gd name="T42" fmla="*/ 0 w 517"/>
                  <a:gd name="T43" fmla="*/ 0 h 456"/>
                  <a:gd name="T44" fmla="*/ 0 w 517"/>
                  <a:gd name="T45" fmla="*/ 0 h 456"/>
                  <a:gd name="T46" fmla="*/ 0 w 517"/>
                  <a:gd name="T47" fmla="*/ 0 h 456"/>
                  <a:gd name="T48" fmla="*/ 0 w 517"/>
                  <a:gd name="T49" fmla="*/ 0 h 456"/>
                  <a:gd name="T50" fmla="*/ 0 w 517"/>
                  <a:gd name="T51" fmla="*/ 0 h 4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7"/>
                  <a:gd name="T79" fmla="*/ 0 h 456"/>
                  <a:gd name="T80" fmla="*/ 517 w 517"/>
                  <a:gd name="T81" fmla="*/ 456 h 45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7" h="456">
                    <a:moveTo>
                      <a:pt x="129" y="16"/>
                    </a:moveTo>
                    <a:lnTo>
                      <a:pt x="136" y="12"/>
                    </a:lnTo>
                    <a:lnTo>
                      <a:pt x="15" y="234"/>
                    </a:lnTo>
                    <a:lnTo>
                      <a:pt x="15" y="226"/>
                    </a:lnTo>
                    <a:lnTo>
                      <a:pt x="143" y="443"/>
                    </a:lnTo>
                    <a:lnTo>
                      <a:pt x="136" y="439"/>
                    </a:lnTo>
                    <a:lnTo>
                      <a:pt x="389" y="440"/>
                    </a:lnTo>
                    <a:lnTo>
                      <a:pt x="382" y="444"/>
                    </a:lnTo>
                    <a:lnTo>
                      <a:pt x="502" y="223"/>
                    </a:lnTo>
                    <a:lnTo>
                      <a:pt x="502" y="231"/>
                    </a:lnTo>
                    <a:lnTo>
                      <a:pt x="374" y="14"/>
                    </a:lnTo>
                    <a:lnTo>
                      <a:pt x="380" y="18"/>
                    </a:lnTo>
                    <a:lnTo>
                      <a:pt x="129" y="16"/>
                    </a:lnTo>
                    <a:close/>
                    <a:moveTo>
                      <a:pt x="381" y="2"/>
                    </a:moveTo>
                    <a:cubicBezTo>
                      <a:pt x="383" y="2"/>
                      <a:pt x="386" y="3"/>
                      <a:pt x="387" y="6"/>
                    </a:cubicBezTo>
                    <a:lnTo>
                      <a:pt x="516" y="223"/>
                    </a:lnTo>
                    <a:cubicBezTo>
                      <a:pt x="517" y="225"/>
                      <a:pt x="517" y="228"/>
                      <a:pt x="516" y="231"/>
                    </a:cubicBezTo>
                    <a:lnTo>
                      <a:pt x="396" y="452"/>
                    </a:lnTo>
                    <a:cubicBezTo>
                      <a:pt x="394" y="454"/>
                      <a:pt x="391" y="456"/>
                      <a:pt x="389" y="456"/>
                    </a:cubicBezTo>
                    <a:lnTo>
                      <a:pt x="136" y="455"/>
                    </a:lnTo>
                    <a:cubicBezTo>
                      <a:pt x="133" y="455"/>
                      <a:pt x="131" y="453"/>
                      <a:pt x="129" y="451"/>
                    </a:cubicBezTo>
                    <a:lnTo>
                      <a:pt x="1" y="234"/>
                    </a:lnTo>
                    <a:cubicBezTo>
                      <a:pt x="0" y="231"/>
                      <a:pt x="0" y="228"/>
                      <a:pt x="1" y="226"/>
                    </a:cubicBezTo>
                    <a:lnTo>
                      <a:pt x="122" y="5"/>
                    </a:lnTo>
                    <a:cubicBezTo>
                      <a:pt x="123" y="2"/>
                      <a:pt x="126" y="0"/>
                      <a:pt x="129" y="0"/>
                    </a:cubicBezTo>
                    <a:lnTo>
                      <a:pt x="381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4" name="Freeform 2891"/>
              <p:cNvSpPr>
                <a:spLocks/>
              </p:cNvSpPr>
              <p:nvPr/>
            </p:nvSpPr>
            <p:spPr bwMode="auto">
              <a:xfrm>
                <a:off x="1461" y="2316"/>
                <a:ext cx="77" cy="75"/>
              </a:xfrm>
              <a:custGeom>
                <a:avLst/>
                <a:gdLst>
                  <a:gd name="T0" fmla="*/ 19 w 77"/>
                  <a:gd name="T1" fmla="*/ 1 h 75"/>
                  <a:gd name="T2" fmla="*/ 0 w 77"/>
                  <a:gd name="T3" fmla="*/ 38 h 75"/>
                  <a:gd name="T4" fmla="*/ 19 w 77"/>
                  <a:gd name="T5" fmla="*/ 75 h 75"/>
                  <a:gd name="T6" fmla="*/ 58 w 77"/>
                  <a:gd name="T7" fmla="*/ 74 h 75"/>
                  <a:gd name="T8" fmla="*/ 77 w 77"/>
                  <a:gd name="T9" fmla="*/ 37 h 75"/>
                  <a:gd name="T10" fmla="*/ 57 w 77"/>
                  <a:gd name="T11" fmla="*/ 0 h 75"/>
                  <a:gd name="T12" fmla="*/ 19 w 77"/>
                  <a:gd name="T13" fmla="*/ 1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19" y="1"/>
                    </a:moveTo>
                    <a:lnTo>
                      <a:pt x="0" y="38"/>
                    </a:lnTo>
                    <a:lnTo>
                      <a:pt x="19" y="75"/>
                    </a:lnTo>
                    <a:lnTo>
                      <a:pt x="58" y="74"/>
                    </a:lnTo>
                    <a:lnTo>
                      <a:pt x="77" y="37"/>
                    </a:lnTo>
                    <a:lnTo>
                      <a:pt x="57" y="0"/>
                    </a:lnTo>
                    <a:lnTo>
                      <a:pt x="19" y="1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5" name="Freeform 2892"/>
              <p:cNvSpPr>
                <a:spLocks/>
              </p:cNvSpPr>
              <p:nvPr/>
            </p:nvSpPr>
            <p:spPr bwMode="auto">
              <a:xfrm>
                <a:off x="1461" y="2316"/>
                <a:ext cx="77" cy="75"/>
              </a:xfrm>
              <a:custGeom>
                <a:avLst/>
                <a:gdLst>
                  <a:gd name="T0" fmla="*/ 19 w 77"/>
                  <a:gd name="T1" fmla="*/ 1 h 75"/>
                  <a:gd name="T2" fmla="*/ 0 w 77"/>
                  <a:gd name="T3" fmla="*/ 38 h 75"/>
                  <a:gd name="T4" fmla="*/ 19 w 77"/>
                  <a:gd name="T5" fmla="*/ 75 h 75"/>
                  <a:gd name="T6" fmla="*/ 58 w 77"/>
                  <a:gd name="T7" fmla="*/ 74 h 75"/>
                  <a:gd name="T8" fmla="*/ 77 w 77"/>
                  <a:gd name="T9" fmla="*/ 37 h 75"/>
                  <a:gd name="T10" fmla="*/ 57 w 77"/>
                  <a:gd name="T11" fmla="*/ 0 h 75"/>
                  <a:gd name="T12" fmla="*/ 19 w 77"/>
                  <a:gd name="T13" fmla="*/ 1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19" y="1"/>
                    </a:moveTo>
                    <a:lnTo>
                      <a:pt x="0" y="38"/>
                    </a:lnTo>
                    <a:lnTo>
                      <a:pt x="19" y="75"/>
                    </a:lnTo>
                    <a:lnTo>
                      <a:pt x="58" y="74"/>
                    </a:lnTo>
                    <a:lnTo>
                      <a:pt x="77" y="37"/>
                    </a:lnTo>
                    <a:lnTo>
                      <a:pt x="57" y="0"/>
                    </a:lnTo>
                    <a:lnTo>
                      <a:pt x="19" y="1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6" name="Freeform 2893"/>
              <p:cNvSpPr>
                <a:spLocks noEditPoints="1"/>
              </p:cNvSpPr>
              <p:nvPr/>
            </p:nvSpPr>
            <p:spPr bwMode="auto">
              <a:xfrm>
                <a:off x="1459" y="2315"/>
                <a:ext cx="80" cy="77"/>
              </a:xfrm>
              <a:custGeom>
                <a:avLst/>
                <a:gdLst>
                  <a:gd name="T0" fmla="*/ 0 w 523"/>
                  <a:gd name="T1" fmla="*/ 0 h 457"/>
                  <a:gd name="T2" fmla="*/ 0 w 523"/>
                  <a:gd name="T3" fmla="*/ 0 h 457"/>
                  <a:gd name="T4" fmla="*/ 0 w 523"/>
                  <a:gd name="T5" fmla="*/ 0 h 457"/>
                  <a:gd name="T6" fmla="*/ 0 w 523"/>
                  <a:gd name="T7" fmla="*/ 0 h 457"/>
                  <a:gd name="T8" fmla="*/ 0 w 523"/>
                  <a:gd name="T9" fmla="*/ 0 h 457"/>
                  <a:gd name="T10" fmla="*/ 0 w 523"/>
                  <a:gd name="T11" fmla="*/ 0 h 457"/>
                  <a:gd name="T12" fmla="*/ 0 w 523"/>
                  <a:gd name="T13" fmla="*/ 0 h 457"/>
                  <a:gd name="T14" fmla="*/ 0 w 523"/>
                  <a:gd name="T15" fmla="*/ 0 h 457"/>
                  <a:gd name="T16" fmla="*/ 0 w 523"/>
                  <a:gd name="T17" fmla="*/ 0 h 457"/>
                  <a:gd name="T18" fmla="*/ 0 w 523"/>
                  <a:gd name="T19" fmla="*/ 0 h 457"/>
                  <a:gd name="T20" fmla="*/ 0 w 523"/>
                  <a:gd name="T21" fmla="*/ 0 h 457"/>
                  <a:gd name="T22" fmla="*/ 0 w 523"/>
                  <a:gd name="T23" fmla="*/ 0 h 457"/>
                  <a:gd name="T24" fmla="*/ 0 w 523"/>
                  <a:gd name="T25" fmla="*/ 0 h 457"/>
                  <a:gd name="T26" fmla="*/ 0 w 523"/>
                  <a:gd name="T27" fmla="*/ 0 h 457"/>
                  <a:gd name="T28" fmla="*/ 0 w 523"/>
                  <a:gd name="T29" fmla="*/ 0 h 457"/>
                  <a:gd name="T30" fmla="*/ 0 w 523"/>
                  <a:gd name="T31" fmla="*/ 0 h 457"/>
                  <a:gd name="T32" fmla="*/ 0 w 523"/>
                  <a:gd name="T33" fmla="*/ 0 h 457"/>
                  <a:gd name="T34" fmla="*/ 0 w 523"/>
                  <a:gd name="T35" fmla="*/ 0 h 457"/>
                  <a:gd name="T36" fmla="*/ 0 w 523"/>
                  <a:gd name="T37" fmla="*/ 0 h 457"/>
                  <a:gd name="T38" fmla="*/ 0 w 523"/>
                  <a:gd name="T39" fmla="*/ 0 h 457"/>
                  <a:gd name="T40" fmla="*/ 0 w 523"/>
                  <a:gd name="T41" fmla="*/ 0 h 457"/>
                  <a:gd name="T42" fmla="*/ 0 w 523"/>
                  <a:gd name="T43" fmla="*/ 0 h 457"/>
                  <a:gd name="T44" fmla="*/ 0 w 523"/>
                  <a:gd name="T45" fmla="*/ 0 h 457"/>
                  <a:gd name="T46" fmla="*/ 0 w 523"/>
                  <a:gd name="T47" fmla="*/ 0 h 457"/>
                  <a:gd name="T48" fmla="*/ 0 w 523"/>
                  <a:gd name="T49" fmla="*/ 0 h 457"/>
                  <a:gd name="T50" fmla="*/ 0 w 523"/>
                  <a:gd name="T51" fmla="*/ 0 h 4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3"/>
                  <a:gd name="T79" fmla="*/ 0 h 457"/>
                  <a:gd name="T80" fmla="*/ 523 w 523"/>
                  <a:gd name="T81" fmla="*/ 457 h 4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3" h="457">
                    <a:moveTo>
                      <a:pt x="139" y="21"/>
                    </a:moveTo>
                    <a:lnTo>
                      <a:pt x="146" y="17"/>
                    </a:lnTo>
                    <a:lnTo>
                      <a:pt x="15" y="236"/>
                    </a:lnTo>
                    <a:lnTo>
                      <a:pt x="15" y="228"/>
                    </a:lnTo>
                    <a:lnTo>
                      <a:pt x="144" y="445"/>
                    </a:lnTo>
                    <a:lnTo>
                      <a:pt x="137" y="441"/>
                    </a:lnTo>
                    <a:lnTo>
                      <a:pt x="395" y="438"/>
                    </a:lnTo>
                    <a:lnTo>
                      <a:pt x="388" y="442"/>
                    </a:lnTo>
                    <a:lnTo>
                      <a:pt x="508" y="222"/>
                    </a:lnTo>
                    <a:lnTo>
                      <a:pt x="508" y="229"/>
                    </a:lnTo>
                    <a:lnTo>
                      <a:pt x="380" y="12"/>
                    </a:lnTo>
                    <a:lnTo>
                      <a:pt x="387" y="16"/>
                    </a:lnTo>
                    <a:lnTo>
                      <a:pt x="139" y="21"/>
                    </a:lnTo>
                    <a:close/>
                    <a:moveTo>
                      <a:pt x="387" y="0"/>
                    </a:moveTo>
                    <a:cubicBezTo>
                      <a:pt x="390" y="0"/>
                      <a:pt x="392" y="2"/>
                      <a:pt x="394" y="4"/>
                    </a:cubicBezTo>
                    <a:lnTo>
                      <a:pt x="522" y="221"/>
                    </a:lnTo>
                    <a:cubicBezTo>
                      <a:pt x="523" y="224"/>
                      <a:pt x="523" y="227"/>
                      <a:pt x="522" y="229"/>
                    </a:cubicBezTo>
                    <a:lnTo>
                      <a:pt x="402" y="450"/>
                    </a:lnTo>
                    <a:cubicBezTo>
                      <a:pt x="401" y="453"/>
                      <a:pt x="398" y="454"/>
                      <a:pt x="395" y="454"/>
                    </a:cubicBezTo>
                    <a:lnTo>
                      <a:pt x="137" y="457"/>
                    </a:lnTo>
                    <a:cubicBezTo>
                      <a:pt x="134" y="457"/>
                      <a:pt x="131" y="455"/>
                      <a:pt x="130" y="453"/>
                    </a:cubicBezTo>
                    <a:lnTo>
                      <a:pt x="2" y="236"/>
                    </a:lnTo>
                    <a:cubicBezTo>
                      <a:pt x="0" y="233"/>
                      <a:pt x="0" y="230"/>
                      <a:pt x="2" y="228"/>
                    </a:cubicBezTo>
                    <a:lnTo>
                      <a:pt x="132" y="9"/>
                    </a:lnTo>
                    <a:cubicBezTo>
                      <a:pt x="133" y="6"/>
                      <a:pt x="136" y="5"/>
                      <a:pt x="139" y="5"/>
                    </a:cubicBezTo>
                    <a:lnTo>
                      <a:pt x="38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7" name="Freeform 2894"/>
              <p:cNvSpPr>
                <a:spLocks/>
              </p:cNvSpPr>
              <p:nvPr/>
            </p:nvSpPr>
            <p:spPr bwMode="auto">
              <a:xfrm>
                <a:off x="1584" y="2315"/>
                <a:ext cx="77" cy="75"/>
              </a:xfrm>
              <a:custGeom>
                <a:avLst/>
                <a:gdLst>
                  <a:gd name="T0" fmla="*/ 18 w 77"/>
                  <a:gd name="T1" fmla="*/ 0 h 75"/>
                  <a:gd name="T2" fmla="*/ 0 w 77"/>
                  <a:gd name="T3" fmla="*/ 38 h 75"/>
                  <a:gd name="T4" fmla="*/ 19 w 77"/>
                  <a:gd name="T5" fmla="*/ 75 h 75"/>
                  <a:gd name="T6" fmla="*/ 58 w 77"/>
                  <a:gd name="T7" fmla="*/ 73 h 75"/>
                  <a:gd name="T8" fmla="*/ 77 w 77"/>
                  <a:gd name="T9" fmla="*/ 37 h 75"/>
                  <a:gd name="T10" fmla="*/ 57 w 77"/>
                  <a:gd name="T11" fmla="*/ 0 h 75"/>
                  <a:gd name="T12" fmla="*/ 18 w 77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18" y="0"/>
                    </a:moveTo>
                    <a:lnTo>
                      <a:pt x="0" y="38"/>
                    </a:lnTo>
                    <a:lnTo>
                      <a:pt x="19" y="75"/>
                    </a:lnTo>
                    <a:lnTo>
                      <a:pt x="58" y="73"/>
                    </a:lnTo>
                    <a:lnTo>
                      <a:pt x="77" y="37"/>
                    </a:lnTo>
                    <a:lnTo>
                      <a:pt x="57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8" name="Freeform 2895"/>
              <p:cNvSpPr>
                <a:spLocks/>
              </p:cNvSpPr>
              <p:nvPr/>
            </p:nvSpPr>
            <p:spPr bwMode="auto">
              <a:xfrm>
                <a:off x="1584" y="2315"/>
                <a:ext cx="77" cy="75"/>
              </a:xfrm>
              <a:custGeom>
                <a:avLst/>
                <a:gdLst>
                  <a:gd name="T0" fmla="*/ 18 w 77"/>
                  <a:gd name="T1" fmla="*/ 0 h 75"/>
                  <a:gd name="T2" fmla="*/ 0 w 77"/>
                  <a:gd name="T3" fmla="*/ 38 h 75"/>
                  <a:gd name="T4" fmla="*/ 19 w 77"/>
                  <a:gd name="T5" fmla="*/ 75 h 75"/>
                  <a:gd name="T6" fmla="*/ 58 w 77"/>
                  <a:gd name="T7" fmla="*/ 73 h 75"/>
                  <a:gd name="T8" fmla="*/ 77 w 77"/>
                  <a:gd name="T9" fmla="*/ 37 h 75"/>
                  <a:gd name="T10" fmla="*/ 57 w 77"/>
                  <a:gd name="T11" fmla="*/ 0 h 75"/>
                  <a:gd name="T12" fmla="*/ 18 w 77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18" y="0"/>
                    </a:moveTo>
                    <a:lnTo>
                      <a:pt x="0" y="38"/>
                    </a:lnTo>
                    <a:lnTo>
                      <a:pt x="19" y="75"/>
                    </a:lnTo>
                    <a:lnTo>
                      <a:pt x="58" y="73"/>
                    </a:lnTo>
                    <a:lnTo>
                      <a:pt x="77" y="37"/>
                    </a:lnTo>
                    <a:lnTo>
                      <a:pt x="57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9" name="Freeform 2896"/>
              <p:cNvSpPr>
                <a:spLocks noEditPoints="1"/>
              </p:cNvSpPr>
              <p:nvPr/>
            </p:nvSpPr>
            <p:spPr bwMode="auto">
              <a:xfrm>
                <a:off x="1582" y="2314"/>
                <a:ext cx="80" cy="77"/>
              </a:xfrm>
              <a:custGeom>
                <a:avLst/>
                <a:gdLst>
                  <a:gd name="T0" fmla="*/ 0 w 524"/>
                  <a:gd name="T1" fmla="*/ 0 h 457"/>
                  <a:gd name="T2" fmla="*/ 0 w 524"/>
                  <a:gd name="T3" fmla="*/ 0 h 457"/>
                  <a:gd name="T4" fmla="*/ 0 w 524"/>
                  <a:gd name="T5" fmla="*/ 0 h 457"/>
                  <a:gd name="T6" fmla="*/ 0 w 524"/>
                  <a:gd name="T7" fmla="*/ 0 h 457"/>
                  <a:gd name="T8" fmla="*/ 0 w 524"/>
                  <a:gd name="T9" fmla="*/ 0 h 457"/>
                  <a:gd name="T10" fmla="*/ 0 w 524"/>
                  <a:gd name="T11" fmla="*/ 0 h 457"/>
                  <a:gd name="T12" fmla="*/ 0 w 524"/>
                  <a:gd name="T13" fmla="*/ 0 h 457"/>
                  <a:gd name="T14" fmla="*/ 0 w 524"/>
                  <a:gd name="T15" fmla="*/ 0 h 457"/>
                  <a:gd name="T16" fmla="*/ 0 w 524"/>
                  <a:gd name="T17" fmla="*/ 0 h 457"/>
                  <a:gd name="T18" fmla="*/ 0 w 524"/>
                  <a:gd name="T19" fmla="*/ 0 h 457"/>
                  <a:gd name="T20" fmla="*/ 0 w 524"/>
                  <a:gd name="T21" fmla="*/ 0 h 457"/>
                  <a:gd name="T22" fmla="*/ 0 w 524"/>
                  <a:gd name="T23" fmla="*/ 0 h 457"/>
                  <a:gd name="T24" fmla="*/ 0 w 524"/>
                  <a:gd name="T25" fmla="*/ 0 h 457"/>
                  <a:gd name="T26" fmla="*/ 0 w 524"/>
                  <a:gd name="T27" fmla="*/ 0 h 457"/>
                  <a:gd name="T28" fmla="*/ 0 w 524"/>
                  <a:gd name="T29" fmla="*/ 0 h 457"/>
                  <a:gd name="T30" fmla="*/ 0 w 524"/>
                  <a:gd name="T31" fmla="*/ 0 h 457"/>
                  <a:gd name="T32" fmla="*/ 0 w 524"/>
                  <a:gd name="T33" fmla="*/ 0 h 457"/>
                  <a:gd name="T34" fmla="*/ 0 w 524"/>
                  <a:gd name="T35" fmla="*/ 0 h 457"/>
                  <a:gd name="T36" fmla="*/ 0 w 524"/>
                  <a:gd name="T37" fmla="*/ 0 h 457"/>
                  <a:gd name="T38" fmla="*/ 0 w 524"/>
                  <a:gd name="T39" fmla="*/ 0 h 457"/>
                  <a:gd name="T40" fmla="*/ 0 w 524"/>
                  <a:gd name="T41" fmla="*/ 0 h 457"/>
                  <a:gd name="T42" fmla="*/ 0 w 524"/>
                  <a:gd name="T43" fmla="*/ 0 h 457"/>
                  <a:gd name="T44" fmla="*/ 0 w 524"/>
                  <a:gd name="T45" fmla="*/ 0 h 457"/>
                  <a:gd name="T46" fmla="*/ 0 w 524"/>
                  <a:gd name="T47" fmla="*/ 0 h 457"/>
                  <a:gd name="T48" fmla="*/ 0 w 524"/>
                  <a:gd name="T49" fmla="*/ 0 h 457"/>
                  <a:gd name="T50" fmla="*/ 0 w 524"/>
                  <a:gd name="T51" fmla="*/ 0 h 4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4"/>
                  <a:gd name="T79" fmla="*/ 0 h 457"/>
                  <a:gd name="T80" fmla="*/ 524 w 524"/>
                  <a:gd name="T81" fmla="*/ 457 h 4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4" h="457">
                    <a:moveTo>
                      <a:pt x="129" y="19"/>
                    </a:moveTo>
                    <a:lnTo>
                      <a:pt x="136" y="14"/>
                    </a:lnTo>
                    <a:lnTo>
                      <a:pt x="16" y="235"/>
                    </a:lnTo>
                    <a:lnTo>
                      <a:pt x="16" y="227"/>
                    </a:lnTo>
                    <a:lnTo>
                      <a:pt x="144" y="444"/>
                    </a:lnTo>
                    <a:lnTo>
                      <a:pt x="137" y="441"/>
                    </a:lnTo>
                    <a:lnTo>
                      <a:pt x="391" y="432"/>
                    </a:lnTo>
                    <a:lnTo>
                      <a:pt x="385" y="436"/>
                    </a:lnTo>
                    <a:lnTo>
                      <a:pt x="508" y="221"/>
                    </a:lnTo>
                    <a:lnTo>
                      <a:pt x="509" y="229"/>
                    </a:lnTo>
                    <a:lnTo>
                      <a:pt x="380" y="12"/>
                    </a:lnTo>
                    <a:lnTo>
                      <a:pt x="387" y="16"/>
                    </a:lnTo>
                    <a:lnTo>
                      <a:pt x="129" y="19"/>
                    </a:lnTo>
                    <a:close/>
                    <a:moveTo>
                      <a:pt x="387" y="0"/>
                    </a:moveTo>
                    <a:cubicBezTo>
                      <a:pt x="390" y="0"/>
                      <a:pt x="393" y="1"/>
                      <a:pt x="394" y="4"/>
                    </a:cubicBezTo>
                    <a:lnTo>
                      <a:pt x="522" y="221"/>
                    </a:lnTo>
                    <a:cubicBezTo>
                      <a:pt x="524" y="224"/>
                      <a:pt x="524" y="227"/>
                      <a:pt x="522" y="229"/>
                    </a:cubicBezTo>
                    <a:lnTo>
                      <a:pt x="399" y="444"/>
                    </a:lnTo>
                    <a:cubicBezTo>
                      <a:pt x="397" y="446"/>
                      <a:pt x="395" y="448"/>
                      <a:pt x="392" y="448"/>
                    </a:cubicBezTo>
                    <a:lnTo>
                      <a:pt x="137" y="457"/>
                    </a:lnTo>
                    <a:cubicBezTo>
                      <a:pt x="134" y="457"/>
                      <a:pt x="132" y="455"/>
                      <a:pt x="130" y="453"/>
                    </a:cubicBezTo>
                    <a:lnTo>
                      <a:pt x="2" y="235"/>
                    </a:lnTo>
                    <a:cubicBezTo>
                      <a:pt x="0" y="233"/>
                      <a:pt x="0" y="230"/>
                      <a:pt x="2" y="228"/>
                    </a:cubicBezTo>
                    <a:lnTo>
                      <a:pt x="122" y="7"/>
                    </a:lnTo>
                    <a:cubicBezTo>
                      <a:pt x="123" y="4"/>
                      <a:pt x="126" y="3"/>
                      <a:pt x="129" y="3"/>
                    </a:cubicBezTo>
                    <a:lnTo>
                      <a:pt x="38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0" name="Freeform 2897"/>
              <p:cNvSpPr>
                <a:spLocks/>
              </p:cNvSpPr>
              <p:nvPr/>
            </p:nvSpPr>
            <p:spPr bwMode="auto">
              <a:xfrm>
                <a:off x="1645" y="2353"/>
                <a:ext cx="77" cy="74"/>
              </a:xfrm>
              <a:custGeom>
                <a:avLst/>
                <a:gdLst>
                  <a:gd name="T0" fmla="*/ 19 w 77"/>
                  <a:gd name="T1" fmla="*/ 1 h 74"/>
                  <a:gd name="T2" fmla="*/ 0 w 77"/>
                  <a:gd name="T3" fmla="*/ 37 h 74"/>
                  <a:gd name="T4" fmla="*/ 20 w 77"/>
                  <a:gd name="T5" fmla="*/ 74 h 74"/>
                  <a:gd name="T6" fmla="*/ 58 w 77"/>
                  <a:gd name="T7" fmla="*/ 74 h 74"/>
                  <a:gd name="T8" fmla="*/ 77 w 77"/>
                  <a:gd name="T9" fmla="*/ 37 h 74"/>
                  <a:gd name="T10" fmla="*/ 57 w 77"/>
                  <a:gd name="T11" fmla="*/ 0 h 74"/>
                  <a:gd name="T12" fmla="*/ 19 w 77"/>
                  <a:gd name="T13" fmla="*/ 1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19" y="1"/>
                    </a:moveTo>
                    <a:lnTo>
                      <a:pt x="0" y="37"/>
                    </a:lnTo>
                    <a:lnTo>
                      <a:pt x="20" y="74"/>
                    </a:lnTo>
                    <a:lnTo>
                      <a:pt x="58" y="74"/>
                    </a:lnTo>
                    <a:lnTo>
                      <a:pt x="77" y="37"/>
                    </a:lnTo>
                    <a:lnTo>
                      <a:pt x="57" y="0"/>
                    </a:lnTo>
                    <a:lnTo>
                      <a:pt x="19" y="1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1" name="Freeform 2898"/>
              <p:cNvSpPr>
                <a:spLocks/>
              </p:cNvSpPr>
              <p:nvPr/>
            </p:nvSpPr>
            <p:spPr bwMode="auto">
              <a:xfrm>
                <a:off x="1645" y="2353"/>
                <a:ext cx="77" cy="74"/>
              </a:xfrm>
              <a:custGeom>
                <a:avLst/>
                <a:gdLst>
                  <a:gd name="T0" fmla="*/ 19 w 77"/>
                  <a:gd name="T1" fmla="*/ 1 h 74"/>
                  <a:gd name="T2" fmla="*/ 0 w 77"/>
                  <a:gd name="T3" fmla="*/ 37 h 74"/>
                  <a:gd name="T4" fmla="*/ 20 w 77"/>
                  <a:gd name="T5" fmla="*/ 74 h 74"/>
                  <a:gd name="T6" fmla="*/ 58 w 77"/>
                  <a:gd name="T7" fmla="*/ 74 h 74"/>
                  <a:gd name="T8" fmla="*/ 77 w 77"/>
                  <a:gd name="T9" fmla="*/ 37 h 74"/>
                  <a:gd name="T10" fmla="*/ 57 w 77"/>
                  <a:gd name="T11" fmla="*/ 0 h 74"/>
                  <a:gd name="T12" fmla="*/ 19 w 77"/>
                  <a:gd name="T13" fmla="*/ 1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19" y="1"/>
                    </a:moveTo>
                    <a:lnTo>
                      <a:pt x="0" y="37"/>
                    </a:lnTo>
                    <a:lnTo>
                      <a:pt x="20" y="74"/>
                    </a:lnTo>
                    <a:lnTo>
                      <a:pt x="58" y="74"/>
                    </a:lnTo>
                    <a:lnTo>
                      <a:pt x="77" y="37"/>
                    </a:lnTo>
                    <a:lnTo>
                      <a:pt x="57" y="0"/>
                    </a:lnTo>
                    <a:lnTo>
                      <a:pt x="19" y="1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2" name="Freeform 2899"/>
              <p:cNvSpPr>
                <a:spLocks noEditPoints="1"/>
              </p:cNvSpPr>
              <p:nvPr/>
            </p:nvSpPr>
            <p:spPr bwMode="auto">
              <a:xfrm>
                <a:off x="1644" y="2351"/>
                <a:ext cx="79" cy="77"/>
              </a:xfrm>
              <a:custGeom>
                <a:avLst/>
                <a:gdLst>
                  <a:gd name="T0" fmla="*/ 0 w 517"/>
                  <a:gd name="T1" fmla="*/ 0 h 454"/>
                  <a:gd name="T2" fmla="*/ 0 w 517"/>
                  <a:gd name="T3" fmla="*/ 0 h 454"/>
                  <a:gd name="T4" fmla="*/ 0 w 517"/>
                  <a:gd name="T5" fmla="*/ 0 h 454"/>
                  <a:gd name="T6" fmla="*/ 0 w 517"/>
                  <a:gd name="T7" fmla="*/ 0 h 454"/>
                  <a:gd name="T8" fmla="*/ 0 w 517"/>
                  <a:gd name="T9" fmla="*/ 0 h 454"/>
                  <a:gd name="T10" fmla="*/ 0 w 517"/>
                  <a:gd name="T11" fmla="*/ 0 h 454"/>
                  <a:gd name="T12" fmla="*/ 0 w 517"/>
                  <a:gd name="T13" fmla="*/ 0 h 454"/>
                  <a:gd name="T14" fmla="*/ 0 w 517"/>
                  <a:gd name="T15" fmla="*/ 0 h 454"/>
                  <a:gd name="T16" fmla="*/ 0 w 517"/>
                  <a:gd name="T17" fmla="*/ 0 h 454"/>
                  <a:gd name="T18" fmla="*/ 0 w 517"/>
                  <a:gd name="T19" fmla="*/ 0 h 454"/>
                  <a:gd name="T20" fmla="*/ 0 w 517"/>
                  <a:gd name="T21" fmla="*/ 0 h 454"/>
                  <a:gd name="T22" fmla="*/ 0 w 517"/>
                  <a:gd name="T23" fmla="*/ 0 h 454"/>
                  <a:gd name="T24" fmla="*/ 0 w 517"/>
                  <a:gd name="T25" fmla="*/ 0 h 454"/>
                  <a:gd name="T26" fmla="*/ 0 w 517"/>
                  <a:gd name="T27" fmla="*/ 0 h 454"/>
                  <a:gd name="T28" fmla="*/ 0 w 517"/>
                  <a:gd name="T29" fmla="*/ 0 h 454"/>
                  <a:gd name="T30" fmla="*/ 0 w 517"/>
                  <a:gd name="T31" fmla="*/ 0 h 454"/>
                  <a:gd name="T32" fmla="*/ 0 w 517"/>
                  <a:gd name="T33" fmla="*/ 0 h 454"/>
                  <a:gd name="T34" fmla="*/ 0 w 517"/>
                  <a:gd name="T35" fmla="*/ 0 h 454"/>
                  <a:gd name="T36" fmla="*/ 0 w 517"/>
                  <a:gd name="T37" fmla="*/ 0 h 454"/>
                  <a:gd name="T38" fmla="*/ 0 w 517"/>
                  <a:gd name="T39" fmla="*/ 0 h 454"/>
                  <a:gd name="T40" fmla="*/ 0 w 517"/>
                  <a:gd name="T41" fmla="*/ 0 h 454"/>
                  <a:gd name="T42" fmla="*/ 0 w 517"/>
                  <a:gd name="T43" fmla="*/ 0 h 454"/>
                  <a:gd name="T44" fmla="*/ 0 w 517"/>
                  <a:gd name="T45" fmla="*/ 0 h 454"/>
                  <a:gd name="T46" fmla="*/ 0 w 517"/>
                  <a:gd name="T47" fmla="*/ 0 h 454"/>
                  <a:gd name="T48" fmla="*/ 0 w 517"/>
                  <a:gd name="T49" fmla="*/ 0 h 454"/>
                  <a:gd name="T50" fmla="*/ 0 w 517"/>
                  <a:gd name="T51" fmla="*/ 0 h 45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7"/>
                  <a:gd name="T79" fmla="*/ 0 h 454"/>
                  <a:gd name="T80" fmla="*/ 517 w 517"/>
                  <a:gd name="T81" fmla="*/ 454 h 45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7" h="454">
                    <a:moveTo>
                      <a:pt x="132" y="21"/>
                    </a:moveTo>
                    <a:lnTo>
                      <a:pt x="139" y="17"/>
                    </a:lnTo>
                    <a:lnTo>
                      <a:pt x="16" y="232"/>
                    </a:lnTo>
                    <a:lnTo>
                      <a:pt x="16" y="224"/>
                    </a:lnTo>
                    <a:lnTo>
                      <a:pt x="144" y="441"/>
                    </a:lnTo>
                    <a:lnTo>
                      <a:pt x="137" y="437"/>
                    </a:lnTo>
                    <a:lnTo>
                      <a:pt x="388" y="438"/>
                    </a:lnTo>
                    <a:lnTo>
                      <a:pt x="381" y="442"/>
                    </a:lnTo>
                    <a:lnTo>
                      <a:pt x="501" y="222"/>
                    </a:lnTo>
                    <a:lnTo>
                      <a:pt x="502" y="229"/>
                    </a:lnTo>
                    <a:lnTo>
                      <a:pt x="373" y="12"/>
                    </a:lnTo>
                    <a:lnTo>
                      <a:pt x="380" y="16"/>
                    </a:lnTo>
                    <a:lnTo>
                      <a:pt x="132" y="21"/>
                    </a:lnTo>
                    <a:close/>
                    <a:moveTo>
                      <a:pt x="380" y="0"/>
                    </a:moveTo>
                    <a:cubicBezTo>
                      <a:pt x="383" y="0"/>
                      <a:pt x="386" y="2"/>
                      <a:pt x="387" y="4"/>
                    </a:cubicBezTo>
                    <a:lnTo>
                      <a:pt x="515" y="221"/>
                    </a:lnTo>
                    <a:cubicBezTo>
                      <a:pt x="517" y="224"/>
                      <a:pt x="517" y="227"/>
                      <a:pt x="515" y="229"/>
                    </a:cubicBezTo>
                    <a:lnTo>
                      <a:pt x="395" y="450"/>
                    </a:lnTo>
                    <a:cubicBezTo>
                      <a:pt x="394" y="453"/>
                      <a:pt x="391" y="454"/>
                      <a:pt x="388" y="454"/>
                    </a:cubicBezTo>
                    <a:lnTo>
                      <a:pt x="137" y="453"/>
                    </a:lnTo>
                    <a:cubicBezTo>
                      <a:pt x="134" y="453"/>
                      <a:pt x="131" y="451"/>
                      <a:pt x="130" y="449"/>
                    </a:cubicBezTo>
                    <a:lnTo>
                      <a:pt x="2" y="232"/>
                    </a:lnTo>
                    <a:cubicBezTo>
                      <a:pt x="0" y="229"/>
                      <a:pt x="0" y="226"/>
                      <a:pt x="2" y="224"/>
                    </a:cubicBezTo>
                    <a:lnTo>
                      <a:pt x="125" y="9"/>
                    </a:lnTo>
                    <a:cubicBezTo>
                      <a:pt x="127" y="6"/>
                      <a:pt x="129" y="5"/>
                      <a:pt x="132" y="5"/>
                    </a:cubicBezTo>
                    <a:lnTo>
                      <a:pt x="38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3" name="Freeform 2900"/>
              <p:cNvSpPr>
                <a:spLocks/>
              </p:cNvSpPr>
              <p:nvPr/>
            </p:nvSpPr>
            <p:spPr bwMode="auto">
              <a:xfrm>
                <a:off x="1705" y="2315"/>
                <a:ext cx="77" cy="74"/>
              </a:xfrm>
              <a:custGeom>
                <a:avLst/>
                <a:gdLst>
                  <a:gd name="T0" fmla="*/ 19 w 77"/>
                  <a:gd name="T1" fmla="*/ 0 h 74"/>
                  <a:gd name="T2" fmla="*/ 0 w 77"/>
                  <a:gd name="T3" fmla="*/ 38 h 74"/>
                  <a:gd name="T4" fmla="*/ 19 w 77"/>
                  <a:gd name="T5" fmla="*/ 74 h 74"/>
                  <a:gd name="T6" fmla="*/ 59 w 77"/>
                  <a:gd name="T7" fmla="*/ 74 h 74"/>
                  <a:gd name="T8" fmla="*/ 77 w 77"/>
                  <a:gd name="T9" fmla="*/ 36 h 74"/>
                  <a:gd name="T10" fmla="*/ 57 w 77"/>
                  <a:gd name="T11" fmla="*/ 0 h 74"/>
                  <a:gd name="T12" fmla="*/ 19 w 77"/>
                  <a:gd name="T13" fmla="*/ 0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19" y="0"/>
                    </a:moveTo>
                    <a:lnTo>
                      <a:pt x="0" y="38"/>
                    </a:lnTo>
                    <a:lnTo>
                      <a:pt x="19" y="74"/>
                    </a:lnTo>
                    <a:lnTo>
                      <a:pt x="59" y="74"/>
                    </a:lnTo>
                    <a:lnTo>
                      <a:pt x="77" y="36"/>
                    </a:lnTo>
                    <a:lnTo>
                      <a:pt x="57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4" name="Freeform 2901"/>
              <p:cNvSpPr>
                <a:spLocks/>
              </p:cNvSpPr>
              <p:nvPr/>
            </p:nvSpPr>
            <p:spPr bwMode="auto">
              <a:xfrm>
                <a:off x="1705" y="2315"/>
                <a:ext cx="77" cy="74"/>
              </a:xfrm>
              <a:custGeom>
                <a:avLst/>
                <a:gdLst>
                  <a:gd name="T0" fmla="*/ 19 w 77"/>
                  <a:gd name="T1" fmla="*/ 0 h 74"/>
                  <a:gd name="T2" fmla="*/ 0 w 77"/>
                  <a:gd name="T3" fmla="*/ 38 h 74"/>
                  <a:gd name="T4" fmla="*/ 19 w 77"/>
                  <a:gd name="T5" fmla="*/ 74 h 74"/>
                  <a:gd name="T6" fmla="*/ 59 w 77"/>
                  <a:gd name="T7" fmla="*/ 74 h 74"/>
                  <a:gd name="T8" fmla="*/ 77 w 77"/>
                  <a:gd name="T9" fmla="*/ 36 h 74"/>
                  <a:gd name="T10" fmla="*/ 57 w 77"/>
                  <a:gd name="T11" fmla="*/ 0 h 74"/>
                  <a:gd name="T12" fmla="*/ 19 w 77"/>
                  <a:gd name="T13" fmla="*/ 0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19" y="0"/>
                    </a:moveTo>
                    <a:lnTo>
                      <a:pt x="0" y="38"/>
                    </a:lnTo>
                    <a:lnTo>
                      <a:pt x="19" y="74"/>
                    </a:lnTo>
                    <a:lnTo>
                      <a:pt x="59" y="74"/>
                    </a:lnTo>
                    <a:lnTo>
                      <a:pt x="77" y="36"/>
                    </a:lnTo>
                    <a:lnTo>
                      <a:pt x="57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5" name="Freeform 2902"/>
              <p:cNvSpPr>
                <a:spLocks noEditPoints="1"/>
              </p:cNvSpPr>
              <p:nvPr/>
            </p:nvSpPr>
            <p:spPr bwMode="auto">
              <a:xfrm>
                <a:off x="1703" y="2313"/>
                <a:ext cx="80" cy="78"/>
              </a:xfrm>
              <a:custGeom>
                <a:avLst/>
                <a:gdLst>
                  <a:gd name="T0" fmla="*/ 0 w 523"/>
                  <a:gd name="T1" fmla="*/ 0 h 458"/>
                  <a:gd name="T2" fmla="*/ 0 w 523"/>
                  <a:gd name="T3" fmla="*/ 0 h 458"/>
                  <a:gd name="T4" fmla="*/ 0 w 523"/>
                  <a:gd name="T5" fmla="*/ 0 h 458"/>
                  <a:gd name="T6" fmla="*/ 0 w 523"/>
                  <a:gd name="T7" fmla="*/ 0 h 458"/>
                  <a:gd name="T8" fmla="*/ 0 w 523"/>
                  <a:gd name="T9" fmla="*/ 0 h 458"/>
                  <a:gd name="T10" fmla="*/ 0 w 523"/>
                  <a:gd name="T11" fmla="*/ 0 h 458"/>
                  <a:gd name="T12" fmla="*/ 0 w 523"/>
                  <a:gd name="T13" fmla="*/ 0 h 458"/>
                  <a:gd name="T14" fmla="*/ 0 w 523"/>
                  <a:gd name="T15" fmla="*/ 0 h 458"/>
                  <a:gd name="T16" fmla="*/ 0 w 523"/>
                  <a:gd name="T17" fmla="*/ 0 h 458"/>
                  <a:gd name="T18" fmla="*/ 0 w 523"/>
                  <a:gd name="T19" fmla="*/ 0 h 458"/>
                  <a:gd name="T20" fmla="*/ 0 w 523"/>
                  <a:gd name="T21" fmla="*/ 0 h 458"/>
                  <a:gd name="T22" fmla="*/ 0 w 523"/>
                  <a:gd name="T23" fmla="*/ 0 h 458"/>
                  <a:gd name="T24" fmla="*/ 0 w 523"/>
                  <a:gd name="T25" fmla="*/ 0 h 458"/>
                  <a:gd name="T26" fmla="*/ 0 w 523"/>
                  <a:gd name="T27" fmla="*/ 0 h 458"/>
                  <a:gd name="T28" fmla="*/ 0 w 523"/>
                  <a:gd name="T29" fmla="*/ 0 h 458"/>
                  <a:gd name="T30" fmla="*/ 0 w 523"/>
                  <a:gd name="T31" fmla="*/ 0 h 458"/>
                  <a:gd name="T32" fmla="*/ 0 w 523"/>
                  <a:gd name="T33" fmla="*/ 0 h 458"/>
                  <a:gd name="T34" fmla="*/ 0 w 523"/>
                  <a:gd name="T35" fmla="*/ 0 h 458"/>
                  <a:gd name="T36" fmla="*/ 0 w 523"/>
                  <a:gd name="T37" fmla="*/ 0 h 458"/>
                  <a:gd name="T38" fmla="*/ 0 w 523"/>
                  <a:gd name="T39" fmla="*/ 0 h 458"/>
                  <a:gd name="T40" fmla="*/ 0 w 523"/>
                  <a:gd name="T41" fmla="*/ 0 h 458"/>
                  <a:gd name="T42" fmla="*/ 0 w 523"/>
                  <a:gd name="T43" fmla="*/ 0 h 458"/>
                  <a:gd name="T44" fmla="*/ 0 w 523"/>
                  <a:gd name="T45" fmla="*/ 0 h 458"/>
                  <a:gd name="T46" fmla="*/ 0 w 523"/>
                  <a:gd name="T47" fmla="*/ 0 h 458"/>
                  <a:gd name="T48" fmla="*/ 0 w 523"/>
                  <a:gd name="T49" fmla="*/ 0 h 458"/>
                  <a:gd name="T50" fmla="*/ 0 w 523"/>
                  <a:gd name="T51" fmla="*/ 0 h 45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3"/>
                  <a:gd name="T79" fmla="*/ 0 h 458"/>
                  <a:gd name="T80" fmla="*/ 523 w 523"/>
                  <a:gd name="T81" fmla="*/ 458 h 45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3" h="458">
                    <a:moveTo>
                      <a:pt x="135" y="16"/>
                    </a:moveTo>
                    <a:lnTo>
                      <a:pt x="142" y="12"/>
                    </a:lnTo>
                    <a:lnTo>
                      <a:pt x="15" y="237"/>
                    </a:lnTo>
                    <a:lnTo>
                      <a:pt x="15" y="229"/>
                    </a:lnTo>
                    <a:lnTo>
                      <a:pt x="144" y="446"/>
                    </a:lnTo>
                    <a:lnTo>
                      <a:pt x="137" y="442"/>
                    </a:lnTo>
                    <a:lnTo>
                      <a:pt x="395" y="439"/>
                    </a:lnTo>
                    <a:lnTo>
                      <a:pt x="388" y="443"/>
                    </a:lnTo>
                    <a:lnTo>
                      <a:pt x="508" y="223"/>
                    </a:lnTo>
                    <a:lnTo>
                      <a:pt x="508" y="230"/>
                    </a:lnTo>
                    <a:lnTo>
                      <a:pt x="380" y="13"/>
                    </a:lnTo>
                    <a:lnTo>
                      <a:pt x="387" y="17"/>
                    </a:lnTo>
                    <a:lnTo>
                      <a:pt x="135" y="16"/>
                    </a:lnTo>
                    <a:close/>
                    <a:moveTo>
                      <a:pt x="387" y="1"/>
                    </a:moveTo>
                    <a:cubicBezTo>
                      <a:pt x="390" y="1"/>
                      <a:pt x="392" y="3"/>
                      <a:pt x="394" y="5"/>
                    </a:cubicBezTo>
                    <a:lnTo>
                      <a:pt x="522" y="222"/>
                    </a:lnTo>
                    <a:cubicBezTo>
                      <a:pt x="523" y="225"/>
                      <a:pt x="523" y="228"/>
                      <a:pt x="522" y="230"/>
                    </a:cubicBezTo>
                    <a:lnTo>
                      <a:pt x="402" y="451"/>
                    </a:lnTo>
                    <a:cubicBezTo>
                      <a:pt x="401" y="454"/>
                      <a:pt x="398" y="455"/>
                      <a:pt x="395" y="455"/>
                    </a:cubicBezTo>
                    <a:lnTo>
                      <a:pt x="137" y="458"/>
                    </a:lnTo>
                    <a:cubicBezTo>
                      <a:pt x="134" y="458"/>
                      <a:pt x="131" y="456"/>
                      <a:pt x="130" y="454"/>
                    </a:cubicBezTo>
                    <a:lnTo>
                      <a:pt x="2" y="237"/>
                    </a:lnTo>
                    <a:cubicBezTo>
                      <a:pt x="0" y="234"/>
                      <a:pt x="0" y="231"/>
                      <a:pt x="1" y="229"/>
                    </a:cubicBezTo>
                    <a:lnTo>
                      <a:pt x="128" y="4"/>
                    </a:lnTo>
                    <a:cubicBezTo>
                      <a:pt x="130" y="1"/>
                      <a:pt x="132" y="0"/>
                      <a:pt x="135" y="0"/>
                    </a:cubicBezTo>
                    <a:lnTo>
                      <a:pt x="38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6" name="Freeform 2903"/>
              <p:cNvSpPr>
                <a:spLocks/>
              </p:cNvSpPr>
              <p:nvPr/>
            </p:nvSpPr>
            <p:spPr bwMode="auto">
              <a:xfrm>
                <a:off x="1769" y="2352"/>
                <a:ext cx="77" cy="74"/>
              </a:xfrm>
              <a:custGeom>
                <a:avLst/>
                <a:gdLst>
                  <a:gd name="T0" fmla="*/ 20 w 77"/>
                  <a:gd name="T1" fmla="*/ 1 h 74"/>
                  <a:gd name="T2" fmla="*/ 0 w 77"/>
                  <a:gd name="T3" fmla="*/ 38 h 74"/>
                  <a:gd name="T4" fmla="*/ 20 w 77"/>
                  <a:gd name="T5" fmla="*/ 74 h 74"/>
                  <a:gd name="T6" fmla="*/ 59 w 77"/>
                  <a:gd name="T7" fmla="*/ 74 h 74"/>
                  <a:gd name="T8" fmla="*/ 77 w 77"/>
                  <a:gd name="T9" fmla="*/ 37 h 74"/>
                  <a:gd name="T10" fmla="*/ 58 w 77"/>
                  <a:gd name="T11" fmla="*/ 0 h 74"/>
                  <a:gd name="T12" fmla="*/ 20 w 77"/>
                  <a:gd name="T13" fmla="*/ 1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20" y="1"/>
                    </a:moveTo>
                    <a:lnTo>
                      <a:pt x="0" y="38"/>
                    </a:lnTo>
                    <a:lnTo>
                      <a:pt x="20" y="74"/>
                    </a:lnTo>
                    <a:lnTo>
                      <a:pt x="59" y="74"/>
                    </a:lnTo>
                    <a:lnTo>
                      <a:pt x="77" y="37"/>
                    </a:lnTo>
                    <a:lnTo>
                      <a:pt x="58" y="0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7" name="Freeform 2904"/>
              <p:cNvSpPr>
                <a:spLocks/>
              </p:cNvSpPr>
              <p:nvPr/>
            </p:nvSpPr>
            <p:spPr bwMode="auto">
              <a:xfrm>
                <a:off x="1769" y="2352"/>
                <a:ext cx="77" cy="74"/>
              </a:xfrm>
              <a:custGeom>
                <a:avLst/>
                <a:gdLst>
                  <a:gd name="T0" fmla="*/ 20 w 77"/>
                  <a:gd name="T1" fmla="*/ 1 h 74"/>
                  <a:gd name="T2" fmla="*/ 0 w 77"/>
                  <a:gd name="T3" fmla="*/ 38 h 74"/>
                  <a:gd name="T4" fmla="*/ 20 w 77"/>
                  <a:gd name="T5" fmla="*/ 74 h 74"/>
                  <a:gd name="T6" fmla="*/ 59 w 77"/>
                  <a:gd name="T7" fmla="*/ 74 h 74"/>
                  <a:gd name="T8" fmla="*/ 77 w 77"/>
                  <a:gd name="T9" fmla="*/ 37 h 74"/>
                  <a:gd name="T10" fmla="*/ 58 w 77"/>
                  <a:gd name="T11" fmla="*/ 0 h 74"/>
                  <a:gd name="T12" fmla="*/ 20 w 77"/>
                  <a:gd name="T13" fmla="*/ 1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20" y="1"/>
                    </a:moveTo>
                    <a:lnTo>
                      <a:pt x="0" y="38"/>
                    </a:lnTo>
                    <a:lnTo>
                      <a:pt x="20" y="74"/>
                    </a:lnTo>
                    <a:lnTo>
                      <a:pt x="59" y="74"/>
                    </a:lnTo>
                    <a:lnTo>
                      <a:pt x="77" y="37"/>
                    </a:lnTo>
                    <a:lnTo>
                      <a:pt x="58" y="0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8" name="Freeform 2905"/>
              <p:cNvSpPr>
                <a:spLocks noEditPoints="1"/>
              </p:cNvSpPr>
              <p:nvPr/>
            </p:nvSpPr>
            <p:spPr bwMode="auto">
              <a:xfrm>
                <a:off x="1768" y="2350"/>
                <a:ext cx="79" cy="78"/>
              </a:xfrm>
              <a:custGeom>
                <a:avLst/>
                <a:gdLst>
                  <a:gd name="T0" fmla="*/ 0 w 523"/>
                  <a:gd name="T1" fmla="*/ 0 h 456"/>
                  <a:gd name="T2" fmla="*/ 0 w 523"/>
                  <a:gd name="T3" fmla="*/ 0 h 456"/>
                  <a:gd name="T4" fmla="*/ 0 w 523"/>
                  <a:gd name="T5" fmla="*/ 0 h 456"/>
                  <a:gd name="T6" fmla="*/ 0 w 523"/>
                  <a:gd name="T7" fmla="*/ 0 h 456"/>
                  <a:gd name="T8" fmla="*/ 0 w 523"/>
                  <a:gd name="T9" fmla="*/ 0 h 456"/>
                  <a:gd name="T10" fmla="*/ 0 w 523"/>
                  <a:gd name="T11" fmla="*/ 0 h 456"/>
                  <a:gd name="T12" fmla="*/ 0 w 523"/>
                  <a:gd name="T13" fmla="*/ 0 h 456"/>
                  <a:gd name="T14" fmla="*/ 0 w 523"/>
                  <a:gd name="T15" fmla="*/ 0 h 456"/>
                  <a:gd name="T16" fmla="*/ 0 w 523"/>
                  <a:gd name="T17" fmla="*/ 0 h 456"/>
                  <a:gd name="T18" fmla="*/ 0 w 523"/>
                  <a:gd name="T19" fmla="*/ 0 h 456"/>
                  <a:gd name="T20" fmla="*/ 0 w 523"/>
                  <a:gd name="T21" fmla="*/ 0 h 456"/>
                  <a:gd name="T22" fmla="*/ 0 w 523"/>
                  <a:gd name="T23" fmla="*/ 0 h 456"/>
                  <a:gd name="T24" fmla="*/ 0 w 523"/>
                  <a:gd name="T25" fmla="*/ 0 h 456"/>
                  <a:gd name="T26" fmla="*/ 0 w 523"/>
                  <a:gd name="T27" fmla="*/ 0 h 456"/>
                  <a:gd name="T28" fmla="*/ 0 w 523"/>
                  <a:gd name="T29" fmla="*/ 0 h 456"/>
                  <a:gd name="T30" fmla="*/ 0 w 523"/>
                  <a:gd name="T31" fmla="*/ 0 h 456"/>
                  <a:gd name="T32" fmla="*/ 0 w 523"/>
                  <a:gd name="T33" fmla="*/ 0 h 456"/>
                  <a:gd name="T34" fmla="*/ 0 w 523"/>
                  <a:gd name="T35" fmla="*/ 0 h 456"/>
                  <a:gd name="T36" fmla="*/ 0 w 523"/>
                  <a:gd name="T37" fmla="*/ 0 h 456"/>
                  <a:gd name="T38" fmla="*/ 0 w 523"/>
                  <a:gd name="T39" fmla="*/ 0 h 456"/>
                  <a:gd name="T40" fmla="*/ 0 w 523"/>
                  <a:gd name="T41" fmla="*/ 0 h 456"/>
                  <a:gd name="T42" fmla="*/ 0 w 523"/>
                  <a:gd name="T43" fmla="*/ 0 h 456"/>
                  <a:gd name="T44" fmla="*/ 0 w 523"/>
                  <a:gd name="T45" fmla="*/ 0 h 456"/>
                  <a:gd name="T46" fmla="*/ 0 w 523"/>
                  <a:gd name="T47" fmla="*/ 0 h 456"/>
                  <a:gd name="T48" fmla="*/ 0 w 523"/>
                  <a:gd name="T49" fmla="*/ 0 h 456"/>
                  <a:gd name="T50" fmla="*/ 0 w 523"/>
                  <a:gd name="T51" fmla="*/ 0 h 4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3"/>
                  <a:gd name="T79" fmla="*/ 0 h 456"/>
                  <a:gd name="T80" fmla="*/ 523 w 523"/>
                  <a:gd name="T81" fmla="*/ 456 h 45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3" h="456">
                    <a:moveTo>
                      <a:pt x="138" y="21"/>
                    </a:moveTo>
                    <a:lnTo>
                      <a:pt x="145" y="17"/>
                    </a:lnTo>
                    <a:lnTo>
                      <a:pt x="15" y="235"/>
                    </a:lnTo>
                    <a:lnTo>
                      <a:pt x="15" y="227"/>
                    </a:lnTo>
                    <a:lnTo>
                      <a:pt x="144" y="444"/>
                    </a:lnTo>
                    <a:lnTo>
                      <a:pt x="137" y="440"/>
                    </a:lnTo>
                    <a:lnTo>
                      <a:pt x="394" y="438"/>
                    </a:lnTo>
                    <a:lnTo>
                      <a:pt x="387" y="443"/>
                    </a:lnTo>
                    <a:lnTo>
                      <a:pt x="507" y="222"/>
                    </a:lnTo>
                    <a:lnTo>
                      <a:pt x="507" y="230"/>
                    </a:lnTo>
                    <a:lnTo>
                      <a:pt x="379" y="12"/>
                    </a:lnTo>
                    <a:lnTo>
                      <a:pt x="386" y="16"/>
                    </a:lnTo>
                    <a:lnTo>
                      <a:pt x="138" y="21"/>
                    </a:lnTo>
                    <a:close/>
                    <a:moveTo>
                      <a:pt x="386" y="0"/>
                    </a:moveTo>
                    <a:cubicBezTo>
                      <a:pt x="389" y="0"/>
                      <a:pt x="391" y="2"/>
                      <a:pt x="393" y="4"/>
                    </a:cubicBezTo>
                    <a:lnTo>
                      <a:pt x="521" y="221"/>
                    </a:lnTo>
                    <a:cubicBezTo>
                      <a:pt x="523" y="224"/>
                      <a:pt x="523" y="227"/>
                      <a:pt x="521" y="229"/>
                    </a:cubicBezTo>
                    <a:lnTo>
                      <a:pt x="401" y="450"/>
                    </a:lnTo>
                    <a:cubicBezTo>
                      <a:pt x="400" y="453"/>
                      <a:pt x="397" y="454"/>
                      <a:pt x="394" y="454"/>
                    </a:cubicBezTo>
                    <a:lnTo>
                      <a:pt x="137" y="456"/>
                    </a:lnTo>
                    <a:cubicBezTo>
                      <a:pt x="134" y="456"/>
                      <a:pt x="131" y="455"/>
                      <a:pt x="130" y="453"/>
                    </a:cubicBezTo>
                    <a:lnTo>
                      <a:pt x="2" y="235"/>
                    </a:lnTo>
                    <a:cubicBezTo>
                      <a:pt x="0" y="233"/>
                      <a:pt x="0" y="230"/>
                      <a:pt x="2" y="227"/>
                    </a:cubicBezTo>
                    <a:lnTo>
                      <a:pt x="131" y="9"/>
                    </a:lnTo>
                    <a:cubicBezTo>
                      <a:pt x="133" y="6"/>
                      <a:pt x="135" y="5"/>
                      <a:pt x="138" y="5"/>
                    </a:cubicBezTo>
                    <a:lnTo>
                      <a:pt x="38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9" name="Freeform 2906"/>
              <p:cNvSpPr>
                <a:spLocks/>
              </p:cNvSpPr>
              <p:nvPr/>
            </p:nvSpPr>
            <p:spPr bwMode="auto">
              <a:xfrm>
                <a:off x="1829" y="2314"/>
                <a:ext cx="77" cy="74"/>
              </a:xfrm>
              <a:custGeom>
                <a:avLst/>
                <a:gdLst>
                  <a:gd name="T0" fmla="*/ 18 w 77"/>
                  <a:gd name="T1" fmla="*/ 0 h 74"/>
                  <a:gd name="T2" fmla="*/ 0 w 77"/>
                  <a:gd name="T3" fmla="*/ 38 h 74"/>
                  <a:gd name="T4" fmla="*/ 20 w 77"/>
                  <a:gd name="T5" fmla="*/ 74 h 74"/>
                  <a:gd name="T6" fmla="*/ 57 w 77"/>
                  <a:gd name="T7" fmla="*/ 74 h 74"/>
                  <a:gd name="T8" fmla="*/ 77 w 77"/>
                  <a:gd name="T9" fmla="*/ 37 h 74"/>
                  <a:gd name="T10" fmla="*/ 58 w 77"/>
                  <a:gd name="T11" fmla="*/ 0 h 74"/>
                  <a:gd name="T12" fmla="*/ 18 w 77"/>
                  <a:gd name="T13" fmla="*/ 0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18" y="0"/>
                    </a:moveTo>
                    <a:lnTo>
                      <a:pt x="0" y="38"/>
                    </a:lnTo>
                    <a:lnTo>
                      <a:pt x="20" y="74"/>
                    </a:lnTo>
                    <a:lnTo>
                      <a:pt x="57" y="74"/>
                    </a:lnTo>
                    <a:lnTo>
                      <a:pt x="77" y="37"/>
                    </a:lnTo>
                    <a:lnTo>
                      <a:pt x="5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0" name="Freeform 2907"/>
              <p:cNvSpPr>
                <a:spLocks/>
              </p:cNvSpPr>
              <p:nvPr/>
            </p:nvSpPr>
            <p:spPr bwMode="auto">
              <a:xfrm>
                <a:off x="1829" y="2314"/>
                <a:ext cx="77" cy="74"/>
              </a:xfrm>
              <a:custGeom>
                <a:avLst/>
                <a:gdLst>
                  <a:gd name="T0" fmla="*/ 18 w 77"/>
                  <a:gd name="T1" fmla="*/ 0 h 74"/>
                  <a:gd name="T2" fmla="*/ 0 w 77"/>
                  <a:gd name="T3" fmla="*/ 38 h 74"/>
                  <a:gd name="T4" fmla="*/ 20 w 77"/>
                  <a:gd name="T5" fmla="*/ 74 h 74"/>
                  <a:gd name="T6" fmla="*/ 57 w 77"/>
                  <a:gd name="T7" fmla="*/ 74 h 74"/>
                  <a:gd name="T8" fmla="*/ 77 w 77"/>
                  <a:gd name="T9" fmla="*/ 37 h 74"/>
                  <a:gd name="T10" fmla="*/ 58 w 77"/>
                  <a:gd name="T11" fmla="*/ 0 h 74"/>
                  <a:gd name="T12" fmla="*/ 18 w 77"/>
                  <a:gd name="T13" fmla="*/ 0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18" y="0"/>
                    </a:moveTo>
                    <a:lnTo>
                      <a:pt x="0" y="38"/>
                    </a:lnTo>
                    <a:lnTo>
                      <a:pt x="20" y="74"/>
                    </a:lnTo>
                    <a:lnTo>
                      <a:pt x="57" y="74"/>
                    </a:lnTo>
                    <a:lnTo>
                      <a:pt x="77" y="37"/>
                    </a:lnTo>
                    <a:lnTo>
                      <a:pt x="5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1" name="Freeform 2908"/>
              <p:cNvSpPr>
                <a:spLocks noEditPoints="1"/>
              </p:cNvSpPr>
              <p:nvPr/>
            </p:nvSpPr>
            <p:spPr bwMode="auto">
              <a:xfrm>
                <a:off x="1828" y="2313"/>
                <a:ext cx="80" cy="77"/>
              </a:xfrm>
              <a:custGeom>
                <a:avLst/>
                <a:gdLst>
                  <a:gd name="T0" fmla="*/ 0 w 523"/>
                  <a:gd name="T1" fmla="*/ 0 h 456"/>
                  <a:gd name="T2" fmla="*/ 0 w 523"/>
                  <a:gd name="T3" fmla="*/ 0 h 456"/>
                  <a:gd name="T4" fmla="*/ 0 w 523"/>
                  <a:gd name="T5" fmla="*/ 0 h 456"/>
                  <a:gd name="T6" fmla="*/ 0 w 523"/>
                  <a:gd name="T7" fmla="*/ 0 h 456"/>
                  <a:gd name="T8" fmla="*/ 0 w 523"/>
                  <a:gd name="T9" fmla="*/ 0 h 456"/>
                  <a:gd name="T10" fmla="*/ 0 w 523"/>
                  <a:gd name="T11" fmla="*/ 0 h 456"/>
                  <a:gd name="T12" fmla="*/ 0 w 523"/>
                  <a:gd name="T13" fmla="*/ 0 h 456"/>
                  <a:gd name="T14" fmla="*/ 0 w 523"/>
                  <a:gd name="T15" fmla="*/ 0 h 456"/>
                  <a:gd name="T16" fmla="*/ 0 w 523"/>
                  <a:gd name="T17" fmla="*/ 0 h 456"/>
                  <a:gd name="T18" fmla="*/ 0 w 523"/>
                  <a:gd name="T19" fmla="*/ 0 h 456"/>
                  <a:gd name="T20" fmla="*/ 0 w 523"/>
                  <a:gd name="T21" fmla="*/ 0 h 456"/>
                  <a:gd name="T22" fmla="*/ 0 w 523"/>
                  <a:gd name="T23" fmla="*/ 0 h 456"/>
                  <a:gd name="T24" fmla="*/ 0 w 523"/>
                  <a:gd name="T25" fmla="*/ 0 h 456"/>
                  <a:gd name="T26" fmla="*/ 0 w 523"/>
                  <a:gd name="T27" fmla="*/ 0 h 456"/>
                  <a:gd name="T28" fmla="*/ 0 w 523"/>
                  <a:gd name="T29" fmla="*/ 0 h 456"/>
                  <a:gd name="T30" fmla="*/ 0 w 523"/>
                  <a:gd name="T31" fmla="*/ 0 h 456"/>
                  <a:gd name="T32" fmla="*/ 0 w 523"/>
                  <a:gd name="T33" fmla="*/ 0 h 456"/>
                  <a:gd name="T34" fmla="*/ 0 w 523"/>
                  <a:gd name="T35" fmla="*/ 0 h 456"/>
                  <a:gd name="T36" fmla="*/ 0 w 523"/>
                  <a:gd name="T37" fmla="*/ 0 h 456"/>
                  <a:gd name="T38" fmla="*/ 0 w 523"/>
                  <a:gd name="T39" fmla="*/ 0 h 456"/>
                  <a:gd name="T40" fmla="*/ 0 w 523"/>
                  <a:gd name="T41" fmla="*/ 0 h 456"/>
                  <a:gd name="T42" fmla="*/ 0 w 523"/>
                  <a:gd name="T43" fmla="*/ 0 h 456"/>
                  <a:gd name="T44" fmla="*/ 0 w 523"/>
                  <a:gd name="T45" fmla="*/ 0 h 456"/>
                  <a:gd name="T46" fmla="*/ 0 w 523"/>
                  <a:gd name="T47" fmla="*/ 0 h 456"/>
                  <a:gd name="T48" fmla="*/ 0 w 523"/>
                  <a:gd name="T49" fmla="*/ 0 h 456"/>
                  <a:gd name="T50" fmla="*/ 0 w 523"/>
                  <a:gd name="T51" fmla="*/ 0 h 4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3"/>
                  <a:gd name="T79" fmla="*/ 0 h 456"/>
                  <a:gd name="T80" fmla="*/ 523 w 523"/>
                  <a:gd name="T81" fmla="*/ 456 h 45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3" h="456">
                    <a:moveTo>
                      <a:pt x="128" y="18"/>
                    </a:moveTo>
                    <a:lnTo>
                      <a:pt x="135" y="14"/>
                    </a:lnTo>
                    <a:lnTo>
                      <a:pt x="16" y="235"/>
                    </a:lnTo>
                    <a:lnTo>
                      <a:pt x="16" y="228"/>
                    </a:lnTo>
                    <a:lnTo>
                      <a:pt x="143" y="444"/>
                    </a:lnTo>
                    <a:lnTo>
                      <a:pt x="136" y="440"/>
                    </a:lnTo>
                    <a:lnTo>
                      <a:pt x="384" y="435"/>
                    </a:lnTo>
                    <a:lnTo>
                      <a:pt x="377" y="439"/>
                    </a:lnTo>
                    <a:lnTo>
                      <a:pt x="508" y="220"/>
                    </a:lnTo>
                    <a:lnTo>
                      <a:pt x="508" y="229"/>
                    </a:lnTo>
                    <a:lnTo>
                      <a:pt x="380" y="12"/>
                    </a:lnTo>
                    <a:lnTo>
                      <a:pt x="387" y="16"/>
                    </a:lnTo>
                    <a:lnTo>
                      <a:pt x="128" y="18"/>
                    </a:lnTo>
                    <a:close/>
                    <a:moveTo>
                      <a:pt x="387" y="0"/>
                    </a:moveTo>
                    <a:cubicBezTo>
                      <a:pt x="390" y="0"/>
                      <a:pt x="392" y="2"/>
                      <a:pt x="394" y="4"/>
                    </a:cubicBezTo>
                    <a:lnTo>
                      <a:pt x="522" y="220"/>
                    </a:lnTo>
                    <a:cubicBezTo>
                      <a:pt x="523" y="223"/>
                      <a:pt x="523" y="226"/>
                      <a:pt x="522" y="229"/>
                    </a:cubicBezTo>
                    <a:lnTo>
                      <a:pt x="391" y="447"/>
                    </a:lnTo>
                    <a:cubicBezTo>
                      <a:pt x="390" y="450"/>
                      <a:pt x="387" y="451"/>
                      <a:pt x="384" y="451"/>
                    </a:cubicBezTo>
                    <a:lnTo>
                      <a:pt x="137" y="456"/>
                    </a:lnTo>
                    <a:cubicBezTo>
                      <a:pt x="134" y="456"/>
                      <a:pt x="131" y="454"/>
                      <a:pt x="130" y="452"/>
                    </a:cubicBezTo>
                    <a:lnTo>
                      <a:pt x="2" y="236"/>
                    </a:lnTo>
                    <a:cubicBezTo>
                      <a:pt x="0" y="233"/>
                      <a:pt x="0" y="230"/>
                      <a:pt x="2" y="228"/>
                    </a:cubicBezTo>
                    <a:lnTo>
                      <a:pt x="121" y="6"/>
                    </a:lnTo>
                    <a:cubicBezTo>
                      <a:pt x="123" y="4"/>
                      <a:pt x="125" y="2"/>
                      <a:pt x="128" y="2"/>
                    </a:cubicBezTo>
                    <a:lnTo>
                      <a:pt x="38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2" name="Freeform 2909"/>
              <p:cNvSpPr>
                <a:spLocks/>
              </p:cNvSpPr>
              <p:nvPr/>
            </p:nvSpPr>
            <p:spPr bwMode="auto">
              <a:xfrm>
                <a:off x="1953" y="2312"/>
                <a:ext cx="77" cy="74"/>
              </a:xfrm>
              <a:custGeom>
                <a:avLst/>
                <a:gdLst>
                  <a:gd name="T0" fmla="*/ 19 w 77"/>
                  <a:gd name="T1" fmla="*/ 1 h 74"/>
                  <a:gd name="T2" fmla="*/ 0 w 77"/>
                  <a:gd name="T3" fmla="*/ 38 h 74"/>
                  <a:gd name="T4" fmla="*/ 20 w 77"/>
                  <a:gd name="T5" fmla="*/ 74 h 74"/>
                  <a:gd name="T6" fmla="*/ 57 w 77"/>
                  <a:gd name="T7" fmla="*/ 74 h 74"/>
                  <a:gd name="T8" fmla="*/ 77 w 77"/>
                  <a:gd name="T9" fmla="*/ 37 h 74"/>
                  <a:gd name="T10" fmla="*/ 58 w 77"/>
                  <a:gd name="T11" fmla="*/ 0 h 74"/>
                  <a:gd name="T12" fmla="*/ 19 w 77"/>
                  <a:gd name="T13" fmla="*/ 1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19" y="1"/>
                    </a:moveTo>
                    <a:lnTo>
                      <a:pt x="0" y="38"/>
                    </a:lnTo>
                    <a:lnTo>
                      <a:pt x="20" y="74"/>
                    </a:lnTo>
                    <a:lnTo>
                      <a:pt x="57" y="74"/>
                    </a:lnTo>
                    <a:lnTo>
                      <a:pt x="77" y="37"/>
                    </a:lnTo>
                    <a:lnTo>
                      <a:pt x="58" y="0"/>
                    </a:lnTo>
                    <a:lnTo>
                      <a:pt x="19" y="1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3" name="Freeform 2910"/>
              <p:cNvSpPr>
                <a:spLocks/>
              </p:cNvSpPr>
              <p:nvPr/>
            </p:nvSpPr>
            <p:spPr bwMode="auto">
              <a:xfrm>
                <a:off x="1953" y="2312"/>
                <a:ext cx="77" cy="74"/>
              </a:xfrm>
              <a:custGeom>
                <a:avLst/>
                <a:gdLst>
                  <a:gd name="T0" fmla="*/ 19 w 77"/>
                  <a:gd name="T1" fmla="*/ 1 h 74"/>
                  <a:gd name="T2" fmla="*/ 0 w 77"/>
                  <a:gd name="T3" fmla="*/ 38 h 74"/>
                  <a:gd name="T4" fmla="*/ 20 w 77"/>
                  <a:gd name="T5" fmla="*/ 74 h 74"/>
                  <a:gd name="T6" fmla="*/ 57 w 77"/>
                  <a:gd name="T7" fmla="*/ 74 h 74"/>
                  <a:gd name="T8" fmla="*/ 77 w 77"/>
                  <a:gd name="T9" fmla="*/ 37 h 74"/>
                  <a:gd name="T10" fmla="*/ 58 w 77"/>
                  <a:gd name="T11" fmla="*/ 0 h 74"/>
                  <a:gd name="T12" fmla="*/ 19 w 77"/>
                  <a:gd name="T13" fmla="*/ 1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19" y="1"/>
                    </a:moveTo>
                    <a:lnTo>
                      <a:pt x="0" y="38"/>
                    </a:lnTo>
                    <a:lnTo>
                      <a:pt x="20" y="74"/>
                    </a:lnTo>
                    <a:lnTo>
                      <a:pt x="57" y="74"/>
                    </a:lnTo>
                    <a:lnTo>
                      <a:pt x="77" y="37"/>
                    </a:lnTo>
                    <a:lnTo>
                      <a:pt x="58" y="0"/>
                    </a:lnTo>
                    <a:lnTo>
                      <a:pt x="19" y="1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4" name="Freeform 2911"/>
              <p:cNvSpPr>
                <a:spLocks noEditPoints="1"/>
              </p:cNvSpPr>
              <p:nvPr/>
            </p:nvSpPr>
            <p:spPr bwMode="auto">
              <a:xfrm>
                <a:off x="1952" y="2311"/>
                <a:ext cx="80" cy="77"/>
              </a:xfrm>
              <a:custGeom>
                <a:avLst/>
                <a:gdLst>
                  <a:gd name="T0" fmla="*/ 0 w 522"/>
                  <a:gd name="T1" fmla="*/ 0 h 456"/>
                  <a:gd name="T2" fmla="*/ 0 w 522"/>
                  <a:gd name="T3" fmla="*/ 0 h 456"/>
                  <a:gd name="T4" fmla="*/ 0 w 522"/>
                  <a:gd name="T5" fmla="*/ 0 h 456"/>
                  <a:gd name="T6" fmla="*/ 0 w 522"/>
                  <a:gd name="T7" fmla="*/ 0 h 456"/>
                  <a:gd name="T8" fmla="*/ 0 w 522"/>
                  <a:gd name="T9" fmla="*/ 0 h 456"/>
                  <a:gd name="T10" fmla="*/ 0 w 522"/>
                  <a:gd name="T11" fmla="*/ 0 h 456"/>
                  <a:gd name="T12" fmla="*/ 0 w 522"/>
                  <a:gd name="T13" fmla="*/ 0 h 456"/>
                  <a:gd name="T14" fmla="*/ 0 w 522"/>
                  <a:gd name="T15" fmla="*/ 0 h 456"/>
                  <a:gd name="T16" fmla="*/ 0 w 522"/>
                  <a:gd name="T17" fmla="*/ 0 h 456"/>
                  <a:gd name="T18" fmla="*/ 0 w 522"/>
                  <a:gd name="T19" fmla="*/ 0 h 456"/>
                  <a:gd name="T20" fmla="*/ 0 w 522"/>
                  <a:gd name="T21" fmla="*/ 0 h 456"/>
                  <a:gd name="T22" fmla="*/ 0 w 522"/>
                  <a:gd name="T23" fmla="*/ 0 h 456"/>
                  <a:gd name="T24" fmla="*/ 0 w 522"/>
                  <a:gd name="T25" fmla="*/ 0 h 456"/>
                  <a:gd name="T26" fmla="*/ 0 w 522"/>
                  <a:gd name="T27" fmla="*/ 0 h 456"/>
                  <a:gd name="T28" fmla="*/ 0 w 522"/>
                  <a:gd name="T29" fmla="*/ 0 h 456"/>
                  <a:gd name="T30" fmla="*/ 0 w 522"/>
                  <a:gd name="T31" fmla="*/ 0 h 456"/>
                  <a:gd name="T32" fmla="*/ 0 w 522"/>
                  <a:gd name="T33" fmla="*/ 0 h 456"/>
                  <a:gd name="T34" fmla="*/ 0 w 522"/>
                  <a:gd name="T35" fmla="*/ 0 h 456"/>
                  <a:gd name="T36" fmla="*/ 0 w 522"/>
                  <a:gd name="T37" fmla="*/ 0 h 456"/>
                  <a:gd name="T38" fmla="*/ 0 w 522"/>
                  <a:gd name="T39" fmla="*/ 0 h 456"/>
                  <a:gd name="T40" fmla="*/ 0 w 522"/>
                  <a:gd name="T41" fmla="*/ 0 h 456"/>
                  <a:gd name="T42" fmla="*/ 0 w 522"/>
                  <a:gd name="T43" fmla="*/ 0 h 456"/>
                  <a:gd name="T44" fmla="*/ 0 w 522"/>
                  <a:gd name="T45" fmla="*/ 0 h 456"/>
                  <a:gd name="T46" fmla="*/ 0 w 522"/>
                  <a:gd name="T47" fmla="*/ 0 h 456"/>
                  <a:gd name="T48" fmla="*/ 0 w 522"/>
                  <a:gd name="T49" fmla="*/ 0 h 456"/>
                  <a:gd name="T50" fmla="*/ 0 w 522"/>
                  <a:gd name="T51" fmla="*/ 0 h 4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2"/>
                  <a:gd name="T79" fmla="*/ 0 h 456"/>
                  <a:gd name="T80" fmla="*/ 522 w 522"/>
                  <a:gd name="T81" fmla="*/ 456 h 45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2" h="456">
                    <a:moveTo>
                      <a:pt x="132" y="25"/>
                    </a:moveTo>
                    <a:lnTo>
                      <a:pt x="139" y="21"/>
                    </a:lnTo>
                    <a:lnTo>
                      <a:pt x="15" y="236"/>
                    </a:lnTo>
                    <a:lnTo>
                      <a:pt x="15" y="228"/>
                    </a:lnTo>
                    <a:lnTo>
                      <a:pt x="143" y="444"/>
                    </a:lnTo>
                    <a:lnTo>
                      <a:pt x="136" y="440"/>
                    </a:lnTo>
                    <a:lnTo>
                      <a:pt x="383" y="436"/>
                    </a:lnTo>
                    <a:lnTo>
                      <a:pt x="377" y="440"/>
                    </a:lnTo>
                    <a:lnTo>
                      <a:pt x="507" y="221"/>
                    </a:lnTo>
                    <a:lnTo>
                      <a:pt x="507" y="229"/>
                    </a:lnTo>
                    <a:lnTo>
                      <a:pt x="379" y="12"/>
                    </a:lnTo>
                    <a:lnTo>
                      <a:pt x="387" y="16"/>
                    </a:lnTo>
                    <a:lnTo>
                      <a:pt x="132" y="25"/>
                    </a:lnTo>
                    <a:close/>
                    <a:moveTo>
                      <a:pt x="386" y="0"/>
                    </a:moveTo>
                    <a:cubicBezTo>
                      <a:pt x="389" y="0"/>
                      <a:pt x="392" y="2"/>
                      <a:pt x="393" y="4"/>
                    </a:cubicBezTo>
                    <a:lnTo>
                      <a:pt x="521" y="221"/>
                    </a:lnTo>
                    <a:cubicBezTo>
                      <a:pt x="522" y="223"/>
                      <a:pt x="522" y="226"/>
                      <a:pt x="521" y="229"/>
                    </a:cubicBezTo>
                    <a:lnTo>
                      <a:pt x="390" y="448"/>
                    </a:lnTo>
                    <a:cubicBezTo>
                      <a:pt x="389" y="450"/>
                      <a:pt x="387" y="452"/>
                      <a:pt x="384" y="452"/>
                    </a:cubicBezTo>
                    <a:lnTo>
                      <a:pt x="136" y="456"/>
                    </a:lnTo>
                    <a:cubicBezTo>
                      <a:pt x="133" y="456"/>
                      <a:pt x="130" y="455"/>
                      <a:pt x="129" y="452"/>
                    </a:cubicBezTo>
                    <a:lnTo>
                      <a:pt x="1" y="236"/>
                    </a:lnTo>
                    <a:cubicBezTo>
                      <a:pt x="0" y="233"/>
                      <a:pt x="0" y="230"/>
                      <a:pt x="1" y="228"/>
                    </a:cubicBezTo>
                    <a:lnTo>
                      <a:pt x="125" y="13"/>
                    </a:lnTo>
                    <a:cubicBezTo>
                      <a:pt x="126" y="11"/>
                      <a:pt x="129" y="9"/>
                      <a:pt x="131" y="9"/>
                    </a:cubicBezTo>
                    <a:lnTo>
                      <a:pt x="38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5" name="Freeform 2912"/>
              <p:cNvSpPr>
                <a:spLocks/>
              </p:cNvSpPr>
              <p:nvPr/>
            </p:nvSpPr>
            <p:spPr bwMode="auto">
              <a:xfrm>
                <a:off x="2016" y="2350"/>
                <a:ext cx="77" cy="76"/>
              </a:xfrm>
              <a:custGeom>
                <a:avLst/>
                <a:gdLst>
                  <a:gd name="T0" fmla="*/ 19 w 77"/>
                  <a:gd name="T1" fmla="*/ 1 h 76"/>
                  <a:gd name="T2" fmla="*/ 0 w 77"/>
                  <a:gd name="T3" fmla="*/ 38 h 76"/>
                  <a:gd name="T4" fmla="*/ 20 w 77"/>
                  <a:gd name="T5" fmla="*/ 76 h 76"/>
                  <a:gd name="T6" fmla="*/ 59 w 77"/>
                  <a:gd name="T7" fmla="*/ 74 h 76"/>
                  <a:gd name="T8" fmla="*/ 77 w 77"/>
                  <a:gd name="T9" fmla="*/ 37 h 76"/>
                  <a:gd name="T10" fmla="*/ 57 w 77"/>
                  <a:gd name="T11" fmla="*/ 0 h 76"/>
                  <a:gd name="T12" fmla="*/ 19 w 77"/>
                  <a:gd name="T13" fmla="*/ 1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6"/>
                  <a:gd name="T23" fmla="*/ 77 w 77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6">
                    <a:moveTo>
                      <a:pt x="19" y="1"/>
                    </a:moveTo>
                    <a:lnTo>
                      <a:pt x="0" y="38"/>
                    </a:lnTo>
                    <a:lnTo>
                      <a:pt x="20" y="76"/>
                    </a:lnTo>
                    <a:lnTo>
                      <a:pt x="59" y="74"/>
                    </a:lnTo>
                    <a:lnTo>
                      <a:pt x="77" y="37"/>
                    </a:lnTo>
                    <a:lnTo>
                      <a:pt x="57" y="0"/>
                    </a:lnTo>
                    <a:lnTo>
                      <a:pt x="19" y="1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6" name="Freeform 2913"/>
              <p:cNvSpPr>
                <a:spLocks/>
              </p:cNvSpPr>
              <p:nvPr/>
            </p:nvSpPr>
            <p:spPr bwMode="auto">
              <a:xfrm>
                <a:off x="2016" y="2350"/>
                <a:ext cx="77" cy="76"/>
              </a:xfrm>
              <a:custGeom>
                <a:avLst/>
                <a:gdLst>
                  <a:gd name="T0" fmla="*/ 19 w 77"/>
                  <a:gd name="T1" fmla="*/ 1 h 76"/>
                  <a:gd name="T2" fmla="*/ 0 w 77"/>
                  <a:gd name="T3" fmla="*/ 38 h 76"/>
                  <a:gd name="T4" fmla="*/ 20 w 77"/>
                  <a:gd name="T5" fmla="*/ 76 h 76"/>
                  <a:gd name="T6" fmla="*/ 59 w 77"/>
                  <a:gd name="T7" fmla="*/ 74 h 76"/>
                  <a:gd name="T8" fmla="*/ 77 w 77"/>
                  <a:gd name="T9" fmla="*/ 37 h 76"/>
                  <a:gd name="T10" fmla="*/ 57 w 77"/>
                  <a:gd name="T11" fmla="*/ 0 h 76"/>
                  <a:gd name="T12" fmla="*/ 19 w 77"/>
                  <a:gd name="T13" fmla="*/ 1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6"/>
                  <a:gd name="T23" fmla="*/ 77 w 77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6">
                    <a:moveTo>
                      <a:pt x="19" y="1"/>
                    </a:moveTo>
                    <a:lnTo>
                      <a:pt x="0" y="38"/>
                    </a:lnTo>
                    <a:lnTo>
                      <a:pt x="20" y="76"/>
                    </a:lnTo>
                    <a:lnTo>
                      <a:pt x="59" y="74"/>
                    </a:lnTo>
                    <a:lnTo>
                      <a:pt x="77" y="37"/>
                    </a:lnTo>
                    <a:lnTo>
                      <a:pt x="57" y="0"/>
                    </a:lnTo>
                    <a:lnTo>
                      <a:pt x="19" y="1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7" name="Freeform 2914"/>
              <p:cNvSpPr>
                <a:spLocks noEditPoints="1"/>
              </p:cNvSpPr>
              <p:nvPr/>
            </p:nvSpPr>
            <p:spPr bwMode="auto">
              <a:xfrm>
                <a:off x="2015" y="2349"/>
                <a:ext cx="79" cy="78"/>
              </a:xfrm>
              <a:custGeom>
                <a:avLst/>
                <a:gdLst>
                  <a:gd name="T0" fmla="*/ 0 w 517"/>
                  <a:gd name="T1" fmla="*/ 0 h 462"/>
                  <a:gd name="T2" fmla="*/ 0 w 517"/>
                  <a:gd name="T3" fmla="*/ 0 h 462"/>
                  <a:gd name="T4" fmla="*/ 0 w 517"/>
                  <a:gd name="T5" fmla="*/ 0 h 462"/>
                  <a:gd name="T6" fmla="*/ 0 w 517"/>
                  <a:gd name="T7" fmla="*/ 0 h 462"/>
                  <a:gd name="T8" fmla="*/ 0 w 517"/>
                  <a:gd name="T9" fmla="*/ 0 h 462"/>
                  <a:gd name="T10" fmla="*/ 0 w 517"/>
                  <a:gd name="T11" fmla="*/ 0 h 462"/>
                  <a:gd name="T12" fmla="*/ 0 w 517"/>
                  <a:gd name="T13" fmla="*/ 0 h 462"/>
                  <a:gd name="T14" fmla="*/ 0 w 517"/>
                  <a:gd name="T15" fmla="*/ 0 h 462"/>
                  <a:gd name="T16" fmla="*/ 0 w 517"/>
                  <a:gd name="T17" fmla="*/ 0 h 462"/>
                  <a:gd name="T18" fmla="*/ 0 w 517"/>
                  <a:gd name="T19" fmla="*/ 0 h 462"/>
                  <a:gd name="T20" fmla="*/ 0 w 517"/>
                  <a:gd name="T21" fmla="*/ 0 h 462"/>
                  <a:gd name="T22" fmla="*/ 0 w 517"/>
                  <a:gd name="T23" fmla="*/ 0 h 462"/>
                  <a:gd name="T24" fmla="*/ 0 w 517"/>
                  <a:gd name="T25" fmla="*/ 0 h 462"/>
                  <a:gd name="T26" fmla="*/ 0 w 517"/>
                  <a:gd name="T27" fmla="*/ 0 h 462"/>
                  <a:gd name="T28" fmla="*/ 0 w 517"/>
                  <a:gd name="T29" fmla="*/ 0 h 462"/>
                  <a:gd name="T30" fmla="*/ 0 w 517"/>
                  <a:gd name="T31" fmla="*/ 0 h 462"/>
                  <a:gd name="T32" fmla="*/ 0 w 517"/>
                  <a:gd name="T33" fmla="*/ 0 h 462"/>
                  <a:gd name="T34" fmla="*/ 0 w 517"/>
                  <a:gd name="T35" fmla="*/ 0 h 462"/>
                  <a:gd name="T36" fmla="*/ 0 w 517"/>
                  <a:gd name="T37" fmla="*/ 0 h 462"/>
                  <a:gd name="T38" fmla="*/ 0 w 517"/>
                  <a:gd name="T39" fmla="*/ 0 h 462"/>
                  <a:gd name="T40" fmla="*/ 0 w 517"/>
                  <a:gd name="T41" fmla="*/ 0 h 462"/>
                  <a:gd name="T42" fmla="*/ 0 w 517"/>
                  <a:gd name="T43" fmla="*/ 0 h 462"/>
                  <a:gd name="T44" fmla="*/ 0 w 517"/>
                  <a:gd name="T45" fmla="*/ 0 h 462"/>
                  <a:gd name="T46" fmla="*/ 0 w 517"/>
                  <a:gd name="T47" fmla="*/ 0 h 462"/>
                  <a:gd name="T48" fmla="*/ 0 w 517"/>
                  <a:gd name="T49" fmla="*/ 0 h 462"/>
                  <a:gd name="T50" fmla="*/ 0 w 517"/>
                  <a:gd name="T51" fmla="*/ 0 h 46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7"/>
                  <a:gd name="T79" fmla="*/ 0 h 462"/>
                  <a:gd name="T80" fmla="*/ 517 w 517"/>
                  <a:gd name="T81" fmla="*/ 462 h 46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7" h="462">
                    <a:moveTo>
                      <a:pt x="133" y="20"/>
                    </a:moveTo>
                    <a:lnTo>
                      <a:pt x="140" y="16"/>
                    </a:lnTo>
                    <a:lnTo>
                      <a:pt x="15" y="232"/>
                    </a:lnTo>
                    <a:lnTo>
                      <a:pt x="15" y="224"/>
                    </a:lnTo>
                    <a:lnTo>
                      <a:pt x="141" y="450"/>
                    </a:lnTo>
                    <a:lnTo>
                      <a:pt x="134" y="446"/>
                    </a:lnTo>
                    <a:lnTo>
                      <a:pt x="388" y="438"/>
                    </a:lnTo>
                    <a:lnTo>
                      <a:pt x="382" y="442"/>
                    </a:lnTo>
                    <a:lnTo>
                      <a:pt x="501" y="220"/>
                    </a:lnTo>
                    <a:lnTo>
                      <a:pt x="501" y="228"/>
                    </a:lnTo>
                    <a:lnTo>
                      <a:pt x="374" y="12"/>
                    </a:lnTo>
                    <a:lnTo>
                      <a:pt x="381" y="16"/>
                    </a:lnTo>
                    <a:lnTo>
                      <a:pt x="133" y="20"/>
                    </a:lnTo>
                    <a:close/>
                    <a:moveTo>
                      <a:pt x="380" y="0"/>
                    </a:moveTo>
                    <a:cubicBezTo>
                      <a:pt x="383" y="0"/>
                      <a:pt x="386" y="1"/>
                      <a:pt x="388" y="4"/>
                    </a:cubicBezTo>
                    <a:lnTo>
                      <a:pt x="515" y="220"/>
                    </a:lnTo>
                    <a:cubicBezTo>
                      <a:pt x="517" y="222"/>
                      <a:pt x="517" y="225"/>
                      <a:pt x="515" y="228"/>
                    </a:cubicBezTo>
                    <a:lnTo>
                      <a:pt x="396" y="449"/>
                    </a:lnTo>
                    <a:cubicBezTo>
                      <a:pt x="394" y="452"/>
                      <a:pt x="392" y="453"/>
                      <a:pt x="389" y="454"/>
                    </a:cubicBezTo>
                    <a:lnTo>
                      <a:pt x="134" y="462"/>
                    </a:lnTo>
                    <a:cubicBezTo>
                      <a:pt x="131" y="462"/>
                      <a:pt x="129" y="461"/>
                      <a:pt x="127" y="458"/>
                    </a:cubicBezTo>
                    <a:lnTo>
                      <a:pt x="1" y="231"/>
                    </a:lnTo>
                    <a:cubicBezTo>
                      <a:pt x="0" y="229"/>
                      <a:pt x="0" y="226"/>
                      <a:pt x="1" y="224"/>
                    </a:cubicBezTo>
                    <a:lnTo>
                      <a:pt x="126" y="8"/>
                    </a:lnTo>
                    <a:cubicBezTo>
                      <a:pt x="127" y="6"/>
                      <a:pt x="130" y="4"/>
                      <a:pt x="133" y="4"/>
                    </a:cubicBezTo>
                    <a:lnTo>
                      <a:pt x="38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8" name="Freeform 2915"/>
              <p:cNvSpPr>
                <a:spLocks/>
              </p:cNvSpPr>
              <p:nvPr/>
            </p:nvSpPr>
            <p:spPr bwMode="auto">
              <a:xfrm>
                <a:off x="1775" y="2909"/>
                <a:ext cx="76" cy="75"/>
              </a:xfrm>
              <a:custGeom>
                <a:avLst/>
                <a:gdLst>
                  <a:gd name="T0" fmla="*/ 18 w 76"/>
                  <a:gd name="T1" fmla="*/ 0 h 75"/>
                  <a:gd name="T2" fmla="*/ 0 w 76"/>
                  <a:gd name="T3" fmla="*/ 37 h 75"/>
                  <a:gd name="T4" fmla="*/ 18 w 76"/>
                  <a:gd name="T5" fmla="*/ 75 h 75"/>
                  <a:gd name="T6" fmla="*/ 57 w 76"/>
                  <a:gd name="T7" fmla="*/ 73 h 75"/>
                  <a:gd name="T8" fmla="*/ 76 w 76"/>
                  <a:gd name="T9" fmla="*/ 37 h 75"/>
                  <a:gd name="T10" fmla="*/ 56 w 76"/>
                  <a:gd name="T11" fmla="*/ 0 h 75"/>
                  <a:gd name="T12" fmla="*/ 18 w 76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5"/>
                  <a:gd name="T23" fmla="*/ 76 w 76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5">
                    <a:moveTo>
                      <a:pt x="18" y="0"/>
                    </a:moveTo>
                    <a:lnTo>
                      <a:pt x="0" y="37"/>
                    </a:lnTo>
                    <a:lnTo>
                      <a:pt x="18" y="75"/>
                    </a:lnTo>
                    <a:lnTo>
                      <a:pt x="57" y="73"/>
                    </a:lnTo>
                    <a:lnTo>
                      <a:pt x="76" y="37"/>
                    </a:lnTo>
                    <a:lnTo>
                      <a:pt x="56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9" name="Freeform 2916"/>
              <p:cNvSpPr>
                <a:spLocks/>
              </p:cNvSpPr>
              <p:nvPr/>
            </p:nvSpPr>
            <p:spPr bwMode="auto">
              <a:xfrm>
                <a:off x="1775" y="2909"/>
                <a:ext cx="76" cy="75"/>
              </a:xfrm>
              <a:custGeom>
                <a:avLst/>
                <a:gdLst>
                  <a:gd name="T0" fmla="*/ 18 w 76"/>
                  <a:gd name="T1" fmla="*/ 0 h 75"/>
                  <a:gd name="T2" fmla="*/ 0 w 76"/>
                  <a:gd name="T3" fmla="*/ 37 h 75"/>
                  <a:gd name="T4" fmla="*/ 18 w 76"/>
                  <a:gd name="T5" fmla="*/ 75 h 75"/>
                  <a:gd name="T6" fmla="*/ 57 w 76"/>
                  <a:gd name="T7" fmla="*/ 73 h 75"/>
                  <a:gd name="T8" fmla="*/ 76 w 76"/>
                  <a:gd name="T9" fmla="*/ 37 h 75"/>
                  <a:gd name="T10" fmla="*/ 56 w 76"/>
                  <a:gd name="T11" fmla="*/ 0 h 75"/>
                  <a:gd name="T12" fmla="*/ 18 w 76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5"/>
                  <a:gd name="T23" fmla="*/ 76 w 76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5">
                    <a:moveTo>
                      <a:pt x="18" y="0"/>
                    </a:moveTo>
                    <a:lnTo>
                      <a:pt x="0" y="37"/>
                    </a:lnTo>
                    <a:lnTo>
                      <a:pt x="18" y="75"/>
                    </a:lnTo>
                    <a:lnTo>
                      <a:pt x="57" y="73"/>
                    </a:lnTo>
                    <a:lnTo>
                      <a:pt x="76" y="37"/>
                    </a:lnTo>
                    <a:lnTo>
                      <a:pt x="56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0" name="Freeform 2917"/>
              <p:cNvSpPr>
                <a:spLocks noEditPoints="1"/>
              </p:cNvSpPr>
              <p:nvPr/>
            </p:nvSpPr>
            <p:spPr bwMode="auto">
              <a:xfrm>
                <a:off x="1773" y="2907"/>
                <a:ext cx="79" cy="78"/>
              </a:xfrm>
              <a:custGeom>
                <a:avLst/>
                <a:gdLst>
                  <a:gd name="T0" fmla="*/ 0 w 516"/>
                  <a:gd name="T1" fmla="*/ 0 h 458"/>
                  <a:gd name="T2" fmla="*/ 0 w 516"/>
                  <a:gd name="T3" fmla="*/ 0 h 458"/>
                  <a:gd name="T4" fmla="*/ 0 w 516"/>
                  <a:gd name="T5" fmla="*/ 0 h 458"/>
                  <a:gd name="T6" fmla="*/ 0 w 516"/>
                  <a:gd name="T7" fmla="*/ 0 h 458"/>
                  <a:gd name="T8" fmla="*/ 0 w 516"/>
                  <a:gd name="T9" fmla="*/ 0 h 458"/>
                  <a:gd name="T10" fmla="*/ 0 w 516"/>
                  <a:gd name="T11" fmla="*/ 0 h 458"/>
                  <a:gd name="T12" fmla="*/ 0 w 516"/>
                  <a:gd name="T13" fmla="*/ 0 h 458"/>
                  <a:gd name="T14" fmla="*/ 0 w 516"/>
                  <a:gd name="T15" fmla="*/ 0 h 458"/>
                  <a:gd name="T16" fmla="*/ 0 w 516"/>
                  <a:gd name="T17" fmla="*/ 0 h 458"/>
                  <a:gd name="T18" fmla="*/ 0 w 516"/>
                  <a:gd name="T19" fmla="*/ 0 h 458"/>
                  <a:gd name="T20" fmla="*/ 0 w 516"/>
                  <a:gd name="T21" fmla="*/ 0 h 458"/>
                  <a:gd name="T22" fmla="*/ 0 w 516"/>
                  <a:gd name="T23" fmla="*/ 0 h 458"/>
                  <a:gd name="T24" fmla="*/ 0 w 516"/>
                  <a:gd name="T25" fmla="*/ 0 h 458"/>
                  <a:gd name="T26" fmla="*/ 0 w 516"/>
                  <a:gd name="T27" fmla="*/ 0 h 458"/>
                  <a:gd name="T28" fmla="*/ 0 w 516"/>
                  <a:gd name="T29" fmla="*/ 0 h 458"/>
                  <a:gd name="T30" fmla="*/ 0 w 516"/>
                  <a:gd name="T31" fmla="*/ 0 h 458"/>
                  <a:gd name="T32" fmla="*/ 0 w 516"/>
                  <a:gd name="T33" fmla="*/ 0 h 458"/>
                  <a:gd name="T34" fmla="*/ 0 w 516"/>
                  <a:gd name="T35" fmla="*/ 0 h 458"/>
                  <a:gd name="T36" fmla="*/ 0 w 516"/>
                  <a:gd name="T37" fmla="*/ 0 h 458"/>
                  <a:gd name="T38" fmla="*/ 0 w 516"/>
                  <a:gd name="T39" fmla="*/ 0 h 458"/>
                  <a:gd name="T40" fmla="*/ 0 w 516"/>
                  <a:gd name="T41" fmla="*/ 0 h 458"/>
                  <a:gd name="T42" fmla="*/ 0 w 516"/>
                  <a:gd name="T43" fmla="*/ 0 h 458"/>
                  <a:gd name="T44" fmla="*/ 0 w 516"/>
                  <a:gd name="T45" fmla="*/ 0 h 458"/>
                  <a:gd name="T46" fmla="*/ 0 w 516"/>
                  <a:gd name="T47" fmla="*/ 0 h 458"/>
                  <a:gd name="T48" fmla="*/ 0 w 516"/>
                  <a:gd name="T49" fmla="*/ 0 h 458"/>
                  <a:gd name="T50" fmla="*/ 0 w 516"/>
                  <a:gd name="T51" fmla="*/ 0 h 45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6"/>
                  <a:gd name="T79" fmla="*/ 0 h 458"/>
                  <a:gd name="T80" fmla="*/ 516 w 516"/>
                  <a:gd name="T81" fmla="*/ 458 h 45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6" h="458">
                    <a:moveTo>
                      <a:pt x="128" y="16"/>
                    </a:moveTo>
                    <a:lnTo>
                      <a:pt x="135" y="12"/>
                    </a:lnTo>
                    <a:lnTo>
                      <a:pt x="16" y="234"/>
                    </a:lnTo>
                    <a:lnTo>
                      <a:pt x="16" y="226"/>
                    </a:lnTo>
                    <a:lnTo>
                      <a:pt x="138" y="446"/>
                    </a:lnTo>
                    <a:lnTo>
                      <a:pt x="130" y="442"/>
                    </a:lnTo>
                    <a:lnTo>
                      <a:pt x="384" y="434"/>
                    </a:lnTo>
                    <a:lnTo>
                      <a:pt x="377" y="438"/>
                    </a:lnTo>
                    <a:lnTo>
                      <a:pt x="501" y="223"/>
                    </a:lnTo>
                    <a:lnTo>
                      <a:pt x="501" y="231"/>
                    </a:lnTo>
                    <a:lnTo>
                      <a:pt x="373" y="15"/>
                    </a:lnTo>
                    <a:lnTo>
                      <a:pt x="380" y="19"/>
                    </a:lnTo>
                    <a:lnTo>
                      <a:pt x="128" y="16"/>
                    </a:lnTo>
                    <a:close/>
                    <a:moveTo>
                      <a:pt x="380" y="3"/>
                    </a:moveTo>
                    <a:cubicBezTo>
                      <a:pt x="383" y="3"/>
                      <a:pt x="386" y="4"/>
                      <a:pt x="387" y="6"/>
                    </a:cubicBezTo>
                    <a:lnTo>
                      <a:pt x="515" y="223"/>
                    </a:lnTo>
                    <a:cubicBezTo>
                      <a:pt x="516" y="225"/>
                      <a:pt x="516" y="228"/>
                      <a:pt x="515" y="231"/>
                    </a:cubicBezTo>
                    <a:lnTo>
                      <a:pt x="391" y="446"/>
                    </a:lnTo>
                    <a:cubicBezTo>
                      <a:pt x="390" y="448"/>
                      <a:pt x="387" y="450"/>
                      <a:pt x="385" y="450"/>
                    </a:cubicBezTo>
                    <a:lnTo>
                      <a:pt x="131" y="458"/>
                    </a:lnTo>
                    <a:cubicBezTo>
                      <a:pt x="128" y="458"/>
                      <a:pt x="125" y="456"/>
                      <a:pt x="124" y="454"/>
                    </a:cubicBezTo>
                    <a:lnTo>
                      <a:pt x="2" y="234"/>
                    </a:lnTo>
                    <a:cubicBezTo>
                      <a:pt x="0" y="231"/>
                      <a:pt x="0" y="229"/>
                      <a:pt x="2" y="226"/>
                    </a:cubicBezTo>
                    <a:lnTo>
                      <a:pt x="121" y="4"/>
                    </a:lnTo>
                    <a:cubicBezTo>
                      <a:pt x="123" y="2"/>
                      <a:pt x="125" y="0"/>
                      <a:pt x="128" y="0"/>
                    </a:cubicBezTo>
                    <a:lnTo>
                      <a:pt x="380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1" name="Freeform 2918"/>
              <p:cNvSpPr>
                <a:spLocks/>
              </p:cNvSpPr>
              <p:nvPr/>
            </p:nvSpPr>
            <p:spPr bwMode="auto">
              <a:xfrm>
                <a:off x="1834" y="2789"/>
                <a:ext cx="77" cy="74"/>
              </a:xfrm>
              <a:custGeom>
                <a:avLst/>
                <a:gdLst>
                  <a:gd name="T0" fmla="*/ 19 w 77"/>
                  <a:gd name="T1" fmla="*/ 0 h 74"/>
                  <a:gd name="T2" fmla="*/ 0 w 77"/>
                  <a:gd name="T3" fmla="*/ 37 h 74"/>
                  <a:gd name="T4" fmla="*/ 20 w 77"/>
                  <a:gd name="T5" fmla="*/ 74 h 74"/>
                  <a:gd name="T6" fmla="*/ 58 w 77"/>
                  <a:gd name="T7" fmla="*/ 73 h 74"/>
                  <a:gd name="T8" fmla="*/ 77 w 77"/>
                  <a:gd name="T9" fmla="*/ 37 h 74"/>
                  <a:gd name="T10" fmla="*/ 57 w 77"/>
                  <a:gd name="T11" fmla="*/ 0 h 74"/>
                  <a:gd name="T12" fmla="*/ 19 w 77"/>
                  <a:gd name="T13" fmla="*/ 0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19" y="0"/>
                    </a:moveTo>
                    <a:lnTo>
                      <a:pt x="0" y="37"/>
                    </a:lnTo>
                    <a:lnTo>
                      <a:pt x="20" y="74"/>
                    </a:lnTo>
                    <a:lnTo>
                      <a:pt x="58" y="73"/>
                    </a:lnTo>
                    <a:lnTo>
                      <a:pt x="77" y="37"/>
                    </a:lnTo>
                    <a:lnTo>
                      <a:pt x="57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2" name="Freeform 2919"/>
              <p:cNvSpPr>
                <a:spLocks/>
              </p:cNvSpPr>
              <p:nvPr/>
            </p:nvSpPr>
            <p:spPr bwMode="auto">
              <a:xfrm>
                <a:off x="1834" y="2789"/>
                <a:ext cx="77" cy="74"/>
              </a:xfrm>
              <a:custGeom>
                <a:avLst/>
                <a:gdLst>
                  <a:gd name="T0" fmla="*/ 19 w 77"/>
                  <a:gd name="T1" fmla="*/ 0 h 74"/>
                  <a:gd name="T2" fmla="*/ 0 w 77"/>
                  <a:gd name="T3" fmla="*/ 37 h 74"/>
                  <a:gd name="T4" fmla="*/ 20 w 77"/>
                  <a:gd name="T5" fmla="*/ 74 h 74"/>
                  <a:gd name="T6" fmla="*/ 58 w 77"/>
                  <a:gd name="T7" fmla="*/ 73 h 74"/>
                  <a:gd name="T8" fmla="*/ 77 w 77"/>
                  <a:gd name="T9" fmla="*/ 37 h 74"/>
                  <a:gd name="T10" fmla="*/ 57 w 77"/>
                  <a:gd name="T11" fmla="*/ 0 h 74"/>
                  <a:gd name="T12" fmla="*/ 19 w 77"/>
                  <a:gd name="T13" fmla="*/ 0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19" y="0"/>
                    </a:moveTo>
                    <a:lnTo>
                      <a:pt x="0" y="37"/>
                    </a:lnTo>
                    <a:lnTo>
                      <a:pt x="20" y="74"/>
                    </a:lnTo>
                    <a:lnTo>
                      <a:pt x="58" y="73"/>
                    </a:lnTo>
                    <a:lnTo>
                      <a:pt x="77" y="37"/>
                    </a:lnTo>
                    <a:lnTo>
                      <a:pt x="57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3" name="Freeform 2920"/>
              <p:cNvSpPr>
                <a:spLocks noEditPoints="1"/>
              </p:cNvSpPr>
              <p:nvPr/>
            </p:nvSpPr>
            <p:spPr bwMode="auto">
              <a:xfrm>
                <a:off x="1833" y="2788"/>
                <a:ext cx="79" cy="76"/>
              </a:xfrm>
              <a:custGeom>
                <a:avLst/>
                <a:gdLst>
                  <a:gd name="T0" fmla="*/ 0 w 516"/>
                  <a:gd name="T1" fmla="*/ 0 h 454"/>
                  <a:gd name="T2" fmla="*/ 0 w 516"/>
                  <a:gd name="T3" fmla="*/ 0 h 454"/>
                  <a:gd name="T4" fmla="*/ 0 w 516"/>
                  <a:gd name="T5" fmla="*/ 0 h 454"/>
                  <a:gd name="T6" fmla="*/ 0 w 516"/>
                  <a:gd name="T7" fmla="*/ 0 h 454"/>
                  <a:gd name="T8" fmla="*/ 0 w 516"/>
                  <a:gd name="T9" fmla="*/ 0 h 454"/>
                  <a:gd name="T10" fmla="*/ 0 w 516"/>
                  <a:gd name="T11" fmla="*/ 0 h 454"/>
                  <a:gd name="T12" fmla="*/ 0 w 516"/>
                  <a:gd name="T13" fmla="*/ 0 h 454"/>
                  <a:gd name="T14" fmla="*/ 0 w 516"/>
                  <a:gd name="T15" fmla="*/ 0 h 454"/>
                  <a:gd name="T16" fmla="*/ 0 w 516"/>
                  <a:gd name="T17" fmla="*/ 0 h 454"/>
                  <a:gd name="T18" fmla="*/ 0 w 516"/>
                  <a:gd name="T19" fmla="*/ 0 h 454"/>
                  <a:gd name="T20" fmla="*/ 0 w 516"/>
                  <a:gd name="T21" fmla="*/ 0 h 454"/>
                  <a:gd name="T22" fmla="*/ 0 w 516"/>
                  <a:gd name="T23" fmla="*/ 0 h 454"/>
                  <a:gd name="T24" fmla="*/ 0 w 516"/>
                  <a:gd name="T25" fmla="*/ 0 h 454"/>
                  <a:gd name="T26" fmla="*/ 0 w 516"/>
                  <a:gd name="T27" fmla="*/ 0 h 454"/>
                  <a:gd name="T28" fmla="*/ 0 w 516"/>
                  <a:gd name="T29" fmla="*/ 0 h 454"/>
                  <a:gd name="T30" fmla="*/ 0 w 516"/>
                  <a:gd name="T31" fmla="*/ 0 h 454"/>
                  <a:gd name="T32" fmla="*/ 0 w 516"/>
                  <a:gd name="T33" fmla="*/ 0 h 454"/>
                  <a:gd name="T34" fmla="*/ 0 w 516"/>
                  <a:gd name="T35" fmla="*/ 0 h 454"/>
                  <a:gd name="T36" fmla="*/ 0 w 516"/>
                  <a:gd name="T37" fmla="*/ 0 h 454"/>
                  <a:gd name="T38" fmla="*/ 0 w 516"/>
                  <a:gd name="T39" fmla="*/ 0 h 454"/>
                  <a:gd name="T40" fmla="*/ 0 w 516"/>
                  <a:gd name="T41" fmla="*/ 0 h 454"/>
                  <a:gd name="T42" fmla="*/ 0 w 516"/>
                  <a:gd name="T43" fmla="*/ 0 h 454"/>
                  <a:gd name="T44" fmla="*/ 0 w 516"/>
                  <a:gd name="T45" fmla="*/ 0 h 454"/>
                  <a:gd name="T46" fmla="*/ 0 w 516"/>
                  <a:gd name="T47" fmla="*/ 0 h 454"/>
                  <a:gd name="T48" fmla="*/ 0 w 516"/>
                  <a:gd name="T49" fmla="*/ 0 h 454"/>
                  <a:gd name="T50" fmla="*/ 0 w 516"/>
                  <a:gd name="T51" fmla="*/ 0 h 45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6"/>
                  <a:gd name="T79" fmla="*/ 0 h 454"/>
                  <a:gd name="T80" fmla="*/ 516 w 516"/>
                  <a:gd name="T81" fmla="*/ 454 h 45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6" h="454">
                    <a:moveTo>
                      <a:pt x="128" y="16"/>
                    </a:moveTo>
                    <a:lnTo>
                      <a:pt x="135" y="12"/>
                    </a:lnTo>
                    <a:lnTo>
                      <a:pt x="15" y="233"/>
                    </a:lnTo>
                    <a:lnTo>
                      <a:pt x="15" y="225"/>
                    </a:lnTo>
                    <a:lnTo>
                      <a:pt x="143" y="442"/>
                    </a:lnTo>
                    <a:lnTo>
                      <a:pt x="136" y="438"/>
                    </a:lnTo>
                    <a:lnTo>
                      <a:pt x="384" y="434"/>
                    </a:lnTo>
                    <a:lnTo>
                      <a:pt x="377" y="438"/>
                    </a:lnTo>
                    <a:lnTo>
                      <a:pt x="501" y="223"/>
                    </a:lnTo>
                    <a:lnTo>
                      <a:pt x="501" y="231"/>
                    </a:lnTo>
                    <a:lnTo>
                      <a:pt x="373" y="14"/>
                    </a:lnTo>
                    <a:lnTo>
                      <a:pt x="380" y="18"/>
                    </a:lnTo>
                    <a:lnTo>
                      <a:pt x="128" y="16"/>
                    </a:lnTo>
                    <a:close/>
                    <a:moveTo>
                      <a:pt x="380" y="2"/>
                    </a:moveTo>
                    <a:cubicBezTo>
                      <a:pt x="383" y="2"/>
                      <a:pt x="385" y="3"/>
                      <a:pt x="387" y="6"/>
                    </a:cubicBezTo>
                    <a:lnTo>
                      <a:pt x="515" y="223"/>
                    </a:lnTo>
                    <a:cubicBezTo>
                      <a:pt x="516" y="225"/>
                      <a:pt x="516" y="228"/>
                      <a:pt x="515" y="231"/>
                    </a:cubicBezTo>
                    <a:lnTo>
                      <a:pt x="391" y="446"/>
                    </a:lnTo>
                    <a:cubicBezTo>
                      <a:pt x="390" y="448"/>
                      <a:pt x="387" y="450"/>
                      <a:pt x="384" y="450"/>
                    </a:cubicBezTo>
                    <a:lnTo>
                      <a:pt x="137" y="454"/>
                    </a:lnTo>
                    <a:cubicBezTo>
                      <a:pt x="134" y="454"/>
                      <a:pt x="131" y="453"/>
                      <a:pt x="130" y="450"/>
                    </a:cubicBezTo>
                    <a:lnTo>
                      <a:pt x="1" y="233"/>
                    </a:lnTo>
                    <a:cubicBezTo>
                      <a:pt x="0" y="231"/>
                      <a:pt x="0" y="228"/>
                      <a:pt x="1" y="225"/>
                    </a:cubicBezTo>
                    <a:lnTo>
                      <a:pt x="121" y="4"/>
                    </a:lnTo>
                    <a:cubicBezTo>
                      <a:pt x="123" y="2"/>
                      <a:pt x="125" y="0"/>
                      <a:pt x="128" y="0"/>
                    </a:cubicBezTo>
                    <a:lnTo>
                      <a:pt x="38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4" name="Freeform 2921"/>
              <p:cNvSpPr>
                <a:spLocks/>
              </p:cNvSpPr>
              <p:nvPr/>
            </p:nvSpPr>
            <p:spPr bwMode="auto">
              <a:xfrm>
                <a:off x="1896" y="2667"/>
                <a:ext cx="76" cy="74"/>
              </a:xfrm>
              <a:custGeom>
                <a:avLst/>
                <a:gdLst>
                  <a:gd name="T0" fmla="*/ 18 w 76"/>
                  <a:gd name="T1" fmla="*/ 1 h 74"/>
                  <a:gd name="T2" fmla="*/ 0 w 76"/>
                  <a:gd name="T3" fmla="*/ 37 h 74"/>
                  <a:gd name="T4" fmla="*/ 19 w 76"/>
                  <a:gd name="T5" fmla="*/ 74 h 74"/>
                  <a:gd name="T6" fmla="*/ 57 w 76"/>
                  <a:gd name="T7" fmla="*/ 73 h 74"/>
                  <a:gd name="T8" fmla="*/ 76 w 76"/>
                  <a:gd name="T9" fmla="*/ 37 h 74"/>
                  <a:gd name="T10" fmla="*/ 56 w 76"/>
                  <a:gd name="T11" fmla="*/ 0 h 74"/>
                  <a:gd name="T12" fmla="*/ 18 w 76"/>
                  <a:gd name="T13" fmla="*/ 1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4"/>
                  <a:gd name="T23" fmla="*/ 76 w 76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4">
                    <a:moveTo>
                      <a:pt x="18" y="1"/>
                    </a:moveTo>
                    <a:lnTo>
                      <a:pt x="0" y="37"/>
                    </a:lnTo>
                    <a:lnTo>
                      <a:pt x="19" y="74"/>
                    </a:lnTo>
                    <a:lnTo>
                      <a:pt x="57" y="73"/>
                    </a:lnTo>
                    <a:lnTo>
                      <a:pt x="76" y="37"/>
                    </a:lnTo>
                    <a:lnTo>
                      <a:pt x="56" y="0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5" name="Freeform 2922"/>
              <p:cNvSpPr>
                <a:spLocks/>
              </p:cNvSpPr>
              <p:nvPr/>
            </p:nvSpPr>
            <p:spPr bwMode="auto">
              <a:xfrm>
                <a:off x="1896" y="2667"/>
                <a:ext cx="76" cy="74"/>
              </a:xfrm>
              <a:custGeom>
                <a:avLst/>
                <a:gdLst>
                  <a:gd name="T0" fmla="*/ 18 w 76"/>
                  <a:gd name="T1" fmla="*/ 1 h 74"/>
                  <a:gd name="T2" fmla="*/ 0 w 76"/>
                  <a:gd name="T3" fmla="*/ 37 h 74"/>
                  <a:gd name="T4" fmla="*/ 19 w 76"/>
                  <a:gd name="T5" fmla="*/ 74 h 74"/>
                  <a:gd name="T6" fmla="*/ 57 w 76"/>
                  <a:gd name="T7" fmla="*/ 73 h 74"/>
                  <a:gd name="T8" fmla="*/ 76 w 76"/>
                  <a:gd name="T9" fmla="*/ 37 h 74"/>
                  <a:gd name="T10" fmla="*/ 56 w 76"/>
                  <a:gd name="T11" fmla="*/ 0 h 74"/>
                  <a:gd name="T12" fmla="*/ 18 w 76"/>
                  <a:gd name="T13" fmla="*/ 1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4"/>
                  <a:gd name="T23" fmla="*/ 76 w 76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4">
                    <a:moveTo>
                      <a:pt x="18" y="1"/>
                    </a:moveTo>
                    <a:lnTo>
                      <a:pt x="0" y="37"/>
                    </a:lnTo>
                    <a:lnTo>
                      <a:pt x="19" y="74"/>
                    </a:lnTo>
                    <a:lnTo>
                      <a:pt x="57" y="73"/>
                    </a:lnTo>
                    <a:lnTo>
                      <a:pt x="76" y="37"/>
                    </a:lnTo>
                    <a:lnTo>
                      <a:pt x="56" y="0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6" name="Freeform 2923"/>
              <p:cNvSpPr>
                <a:spLocks noEditPoints="1"/>
              </p:cNvSpPr>
              <p:nvPr/>
            </p:nvSpPr>
            <p:spPr bwMode="auto">
              <a:xfrm>
                <a:off x="1894" y="2666"/>
                <a:ext cx="79" cy="76"/>
              </a:xfrm>
              <a:custGeom>
                <a:avLst/>
                <a:gdLst>
                  <a:gd name="T0" fmla="*/ 0 w 516"/>
                  <a:gd name="T1" fmla="*/ 0 h 451"/>
                  <a:gd name="T2" fmla="*/ 0 w 516"/>
                  <a:gd name="T3" fmla="*/ 0 h 451"/>
                  <a:gd name="T4" fmla="*/ 0 w 516"/>
                  <a:gd name="T5" fmla="*/ 0 h 451"/>
                  <a:gd name="T6" fmla="*/ 0 w 516"/>
                  <a:gd name="T7" fmla="*/ 0 h 451"/>
                  <a:gd name="T8" fmla="*/ 0 w 516"/>
                  <a:gd name="T9" fmla="*/ 0 h 451"/>
                  <a:gd name="T10" fmla="*/ 0 w 516"/>
                  <a:gd name="T11" fmla="*/ 0 h 451"/>
                  <a:gd name="T12" fmla="*/ 0 w 516"/>
                  <a:gd name="T13" fmla="*/ 0 h 451"/>
                  <a:gd name="T14" fmla="*/ 0 w 516"/>
                  <a:gd name="T15" fmla="*/ 0 h 451"/>
                  <a:gd name="T16" fmla="*/ 0 w 516"/>
                  <a:gd name="T17" fmla="*/ 0 h 451"/>
                  <a:gd name="T18" fmla="*/ 0 w 516"/>
                  <a:gd name="T19" fmla="*/ 0 h 451"/>
                  <a:gd name="T20" fmla="*/ 0 w 516"/>
                  <a:gd name="T21" fmla="*/ 0 h 451"/>
                  <a:gd name="T22" fmla="*/ 0 w 516"/>
                  <a:gd name="T23" fmla="*/ 0 h 451"/>
                  <a:gd name="T24" fmla="*/ 0 w 516"/>
                  <a:gd name="T25" fmla="*/ 0 h 451"/>
                  <a:gd name="T26" fmla="*/ 0 w 516"/>
                  <a:gd name="T27" fmla="*/ 0 h 451"/>
                  <a:gd name="T28" fmla="*/ 0 w 516"/>
                  <a:gd name="T29" fmla="*/ 0 h 451"/>
                  <a:gd name="T30" fmla="*/ 0 w 516"/>
                  <a:gd name="T31" fmla="*/ 0 h 451"/>
                  <a:gd name="T32" fmla="*/ 0 w 516"/>
                  <a:gd name="T33" fmla="*/ 0 h 451"/>
                  <a:gd name="T34" fmla="*/ 0 w 516"/>
                  <a:gd name="T35" fmla="*/ 0 h 451"/>
                  <a:gd name="T36" fmla="*/ 0 w 516"/>
                  <a:gd name="T37" fmla="*/ 0 h 451"/>
                  <a:gd name="T38" fmla="*/ 0 w 516"/>
                  <a:gd name="T39" fmla="*/ 0 h 451"/>
                  <a:gd name="T40" fmla="*/ 0 w 516"/>
                  <a:gd name="T41" fmla="*/ 0 h 451"/>
                  <a:gd name="T42" fmla="*/ 0 w 516"/>
                  <a:gd name="T43" fmla="*/ 0 h 451"/>
                  <a:gd name="T44" fmla="*/ 0 w 516"/>
                  <a:gd name="T45" fmla="*/ 0 h 451"/>
                  <a:gd name="T46" fmla="*/ 0 w 516"/>
                  <a:gd name="T47" fmla="*/ 0 h 451"/>
                  <a:gd name="T48" fmla="*/ 0 w 516"/>
                  <a:gd name="T49" fmla="*/ 0 h 451"/>
                  <a:gd name="T50" fmla="*/ 0 w 516"/>
                  <a:gd name="T51" fmla="*/ 0 h 45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6"/>
                  <a:gd name="T79" fmla="*/ 0 h 451"/>
                  <a:gd name="T80" fmla="*/ 516 w 516"/>
                  <a:gd name="T81" fmla="*/ 451 h 45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6" h="451">
                    <a:moveTo>
                      <a:pt x="132" y="20"/>
                    </a:moveTo>
                    <a:lnTo>
                      <a:pt x="139" y="16"/>
                    </a:lnTo>
                    <a:lnTo>
                      <a:pt x="15" y="231"/>
                    </a:lnTo>
                    <a:lnTo>
                      <a:pt x="15" y="223"/>
                    </a:lnTo>
                    <a:lnTo>
                      <a:pt x="143" y="439"/>
                    </a:lnTo>
                    <a:lnTo>
                      <a:pt x="136" y="435"/>
                    </a:lnTo>
                    <a:lnTo>
                      <a:pt x="385" y="432"/>
                    </a:lnTo>
                    <a:lnTo>
                      <a:pt x="378" y="436"/>
                    </a:lnTo>
                    <a:lnTo>
                      <a:pt x="501" y="220"/>
                    </a:lnTo>
                    <a:lnTo>
                      <a:pt x="501" y="228"/>
                    </a:lnTo>
                    <a:lnTo>
                      <a:pt x="373" y="12"/>
                    </a:lnTo>
                    <a:lnTo>
                      <a:pt x="380" y="16"/>
                    </a:lnTo>
                    <a:lnTo>
                      <a:pt x="132" y="20"/>
                    </a:lnTo>
                    <a:close/>
                    <a:moveTo>
                      <a:pt x="380" y="0"/>
                    </a:moveTo>
                    <a:cubicBezTo>
                      <a:pt x="383" y="0"/>
                      <a:pt x="386" y="1"/>
                      <a:pt x="387" y="3"/>
                    </a:cubicBezTo>
                    <a:lnTo>
                      <a:pt x="515" y="220"/>
                    </a:lnTo>
                    <a:cubicBezTo>
                      <a:pt x="516" y="222"/>
                      <a:pt x="516" y="225"/>
                      <a:pt x="515" y="228"/>
                    </a:cubicBezTo>
                    <a:lnTo>
                      <a:pt x="392" y="444"/>
                    </a:lnTo>
                    <a:cubicBezTo>
                      <a:pt x="390" y="446"/>
                      <a:pt x="388" y="448"/>
                      <a:pt x="385" y="448"/>
                    </a:cubicBezTo>
                    <a:lnTo>
                      <a:pt x="136" y="451"/>
                    </a:lnTo>
                    <a:cubicBezTo>
                      <a:pt x="134" y="451"/>
                      <a:pt x="131" y="450"/>
                      <a:pt x="129" y="447"/>
                    </a:cubicBezTo>
                    <a:lnTo>
                      <a:pt x="2" y="231"/>
                    </a:lnTo>
                    <a:cubicBezTo>
                      <a:pt x="0" y="229"/>
                      <a:pt x="0" y="226"/>
                      <a:pt x="2" y="223"/>
                    </a:cubicBezTo>
                    <a:lnTo>
                      <a:pt x="125" y="8"/>
                    </a:lnTo>
                    <a:cubicBezTo>
                      <a:pt x="127" y="6"/>
                      <a:pt x="129" y="4"/>
                      <a:pt x="132" y="4"/>
                    </a:cubicBezTo>
                    <a:lnTo>
                      <a:pt x="38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7" name="Freeform 2924"/>
              <p:cNvSpPr>
                <a:spLocks/>
              </p:cNvSpPr>
              <p:nvPr/>
            </p:nvSpPr>
            <p:spPr bwMode="auto">
              <a:xfrm>
                <a:off x="1956" y="2547"/>
                <a:ext cx="77" cy="74"/>
              </a:xfrm>
              <a:custGeom>
                <a:avLst/>
                <a:gdLst>
                  <a:gd name="T0" fmla="*/ 19 w 77"/>
                  <a:gd name="T1" fmla="*/ 0 h 74"/>
                  <a:gd name="T2" fmla="*/ 0 w 77"/>
                  <a:gd name="T3" fmla="*/ 38 h 74"/>
                  <a:gd name="T4" fmla="*/ 21 w 77"/>
                  <a:gd name="T5" fmla="*/ 74 h 74"/>
                  <a:gd name="T6" fmla="*/ 58 w 77"/>
                  <a:gd name="T7" fmla="*/ 74 h 74"/>
                  <a:gd name="T8" fmla="*/ 77 w 77"/>
                  <a:gd name="T9" fmla="*/ 37 h 74"/>
                  <a:gd name="T10" fmla="*/ 58 w 77"/>
                  <a:gd name="T11" fmla="*/ 1 h 74"/>
                  <a:gd name="T12" fmla="*/ 19 w 77"/>
                  <a:gd name="T13" fmla="*/ 0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19" y="0"/>
                    </a:moveTo>
                    <a:lnTo>
                      <a:pt x="0" y="38"/>
                    </a:lnTo>
                    <a:lnTo>
                      <a:pt x="21" y="74"/>
                    </a:lnTo>
                    <a:lnTo>
                      <a:pt x="58" y="74"/>
                    </a:lnTo>
                    <a:lnTo>
                      <a:pt x="77" y="37"/>
                    </a:lnTo>
                    <a:lnTo>
                      <a:pt x="58" y="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8" name="Freeform 2925"/>
              <p:cNvSpPr>
                <a:spLocks/>
              </p:cNvSpPr>
              <p:nvPr/>
            </p:nvSpPr>
            <p:spPr bwMode="auto">
              <a:xfrm>
                <a:off x="1956" y="2547"/>
                <a:ext cx="77" cy="74"/>
              </a:xfrm>
              <a:custGeom>
                <a:avLst/>
                <a:gdLst>
                  <a:gd name="T0" fmla="*/ 19 w 77"/>
                  <a:gd name="T1" fmla="*/ 0 h 74"/>
                  <a:gd name="T2" fmla="*/ 0 w 77"/>
                  <a:gd name="T3" fmla="*/ 38 h 74"/>
                  <a:gd name="T4" fmla="*/ 21 w 77"/>
                  <a:gd name="T5" fmla="*/ 74 h 74"/>
                  <a:gd name="T6" fmla="*/ 58 w 77"/>
                  <a:gd name="T7" fmla="*/ 74 h 74"/>
                  <a:gd name="T8" fmla="*/ 77 w 77"/>
                  <a:gd name="T9" fmla="*/ 37 h 74"/>
                  <a:gd name="T10" fmla="*/ 58 w 77"/>
                  <a:gd name="T11" fmla="*/ 1 h 74"/>
                  <a:gd name="T12" fmla="*/ 19 w 77"/>
                  <a:gd name="T13" fmla="*/ 0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19" y="0"/>
                    </a:moveTo>
                    <a:lnTo>
                      <a:pt x="0" y="38"/>
                    </a:lnTo>
                    <a:lnTo>
                      <a:pt x="21" y="74"/>
                    </a:lnTo>
                    <a:lnTo>
                      <a:pt x="58" y="74"/>
                    </a:lnTo>
                    <a:lnTo>
                      <a:pt x="77" y="37"/>
                    </a:lnTo>
                    <a:lnTo>
                      <a:pt x="58" y="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9" name="Freeform 2926"/>
              <p:cNvSpPr>
                <a:spLocks noEditPoints="1"/>
              </p:cNvSpPr>
              <p:nvPr/>
            </p:nvSpPr>
            <p:spPr bwMode="auto">
              <a:xfrm>
                <a:off x="1955" y="2546"/>
                <a:ext cx="80" cy="77"/>
              </a:xfrm>
              <a:custGeom>
                <a:avLst/>
                <a:gdLst>
                  <a:gd name="T0" fmla="*/ 0 w 522"/>
                  <a:gd name="T1" fmla="*/ 0 h 454"/>
                  <a:gd name="T2" fmla="*/ 0 w 522"/>
                  <a:gd name="T3" fmla="*/ 0 h 454"/>
                  <a:gd name="T4" fmla="*/ 0 w 522"/>
                  <a:gd name="T5" fmla="*/ 0 h 454"/>
                  <a:gd name="T6" fmla="*/ 0 w 522"/>
                  <a:gd name="T7" fmla="*/ 0 h 454"/>
                  <a:gd name="T8" fmla="*/ 0 w 522"/>
                  <a:gd name="T9" fmla="*/ 0 h 454"/>
                  <a:gd name="T10" fmla="*/ 0 w 522"/>
                  <a:gd name="T11" fmla="*/ 0 h 454"/>
                  <a:gd name="T12" fmla="*/ 0 w 522"/>
                  <a:gd name="T13" fmla="*/ 0 h 454"/>
                  <a:gd name="T14" fmla="*/ 0 w 522"/>
                  <a:gd name="T15" fmla="*/ 0 h 454"/>
                  <a:gd name="T16" fmla="*/ 0 w 522"/>
                  <a:gd name="T17" fmla="*/ 0 h 454"/>
                  <a:gd name="T18" fmla="*/ 0 w 522"/>
                  <a:gd name="T19" fmla="*/ 0 h 454"/>
                  <a:gd name="T20" fmla="*/ 0 w 522"/>
                  <a:gd name="T21" fmla="*/ 0 h 454"/>
                  <a:gd name="T22" fmla="*/ 0 w 522"/>
                  <a:gd name="T23" fmla="*/ 0 h 454"/>
                  <a:gd name="T24" fmla="*/ 0 w 522"/>
                  <a:gd name="T25" fmla="*/ 0 h 454"/>
                  <a:gd name="T26" fmla="*/ 0 w 522"/>
                  <a:gd name="T27" fmla="*/ 0 h 454"/>
                  <a:gd name="T28" fmla="*/ 0 w 522"/>
                  <a:gd name="T29" fmla="*/ 0 h 454"/>
                  <a:gd name="T30" fmla="*/ 0 w 522"/>
                  <a:gd name="T31" fmla="*/ 0 h 454"/>
                  <a:gd name="T32" fmla="*/ 0 w 522"/>
                  <a:gd name="T33" fmla="*/ 0 h 454"/>
                  <a:gd name="T34" fmla="*/ 0 w 522"/>
                  <a:gd name="T35" fmla="*/ 0 h 454"/>
                  <a:gd name="T36" fmla="*/ 0 w 522"/>
                  <a:gd name="T37" fmla="*/ 0 h 454"/>
                  <a:gd name="T38" fmla="*/ 0 w 522"/>
                  <a:gd name="T39" fmla="*/ 0 h 454"/>
                  <a:gd name="T40" fmla="*/ 0 w 522"/>
                  <a:gd name="T41" fmla="*/ 0 h 454"/>
                  <a:gd name="T42" fmla="*/ 0 w 522"/>
                  <a:gd name="T43" fmla="*/ 0 h 454"/>
                  <a:gd name="T44" fmla="*/ 0 w 522"/>
                  <a:gd name="T45" fmla="*/ 0 h 454"/>
                  <a:gd name="T46" fmla="*/ 0 w 522"/>
                  <a:gd name="T47" fmla="*/ 0 h 454"/>
                  <a:gd name="T48" fmla="*/ 0 w 522"/>
                  <a:gd name="T49" fmla="*/ 0 h 454"/>
                  <a:gd name="T50" fmla="*/ 0 w 522"/>
                  <a:gd name="T51" fmla="*/ 0 h 45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2"/>
                  <a:gd name="T79" fmla="*/ 0 h 454"/>
                  <a:gd name="T80" fmla="*/ 522 w 522"/>
                  <a:gd name="T81" fmla="*/ 454 h 45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2" h="454">
                    <a:moveTo>
                      <a:pt x="134" y="16"/>
                    </a:moveTo>
                    <a:lnTo>
                      <a:pt x="141" y="12"/>
                    </a:lnTo>
                    <a:lnTo>
                      <a:pt x="15" y="237"/>
                    </a:lnTo>
                    <a:lnTo>
                      <a:pt x="15" y="229"/>
                    </a:lnTo>
                    <a:lnTo>
                      <a:pt x="149" y="441"/>
                    </a:lnTo>
                    <a:lnTo>
                      <a:pt x="142" y="438"/>
                    </a:lnTo>
                    <a:lnTo>
                      <a:pt x="390" y="434"/>
                    </a:lnTo>
                    <a:lnTo>
                      <a:pt x="383" y="438"/>
                    </a:lnTo>
                    <a:lnTo>
                      <a:pt x="506" y="222"/>
                    </a:lnTo>
                    <a:lnTo>
                      <a:pt x="506" y="230"/>
                    </a:lnTo>
                    <a:lnTo>
                      <a:pt x="379" y="14"/>
                    </a:lnTo>
                    <a:lnTo>
                      <a:pt x="385" y="18"/>
                    </a:lnTo>
                    <a:lnTo>
                      <a:pt x="134" y="16"/>
                    </a:lnTo>
                    <a:close/>
                    <a:moveTo>
                      <a:pt x="386" y="2"/>
                    </a:moveTo>
                    <a:cubicBezTo>
                      <a:pt x="388" y="2"/>
                      <a:pt x="391" y="3"/>
                      <a:pt x="392" y="6"/>
                    </a:cubicBezTo>
                    <a:lnTo>
                      <a:pt x="520" y="222"/>
                    </a:lnTo>
                    <a:cubicBezTo>
                      <a:pt x="522" y="225"/>
                      <a:pt x="522" y="228"/>
                      <a:pt x="520" y="230"/>
                    </a:cubicBezTo>
                    <a:lnTo>
                      <a:pt x="397" y="446"/>
                    </a:lnTo>
                    <a:cubicBezTo>
                      <a:pt x="396" y="448"/>
                      <a:pt x="393" y="450"/>
                      <a:pt x="390" y="450"/>
                    </a:cubicBezTo>
                    <a:lnTo>
                      <a:pt x="142" y="454"/>
                    </a:lnTo>
                    <a:cubicBezTo>
                      <a:pt x="139" y="454"/>
                      <a:pt x="136" y="452"/>
                      <a:pt x="135" y="450"/>
                    </a:cubicBezTo>
                    <a:lnTo>
                      <a:pt x="1" y="237"/>
                    </a:lnTo>
                    <a:cubicBezTo>
                      <a:pt x="0" y="235"/>
                      <a:pt x="0" y="232"/>
                      <a:pt x="1" y="229"/>
                    </a:cubicBezTo>
                    <a:lnTo>
                      <a:pt x="127" y="4"/>
                    </a:lnTo>
                    <a:cubicBezTo>
                      <a:pt x="128" y="1"/>
                      <a:pt x="131" y="0"/>
                      <a:pt x="134" y="0"/>
                    </a:cubicBezTo>
                    <a:lnTo>
                      <a:pt x="386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0" name="Freeform 2927"/>
              <p:cNvSpPr>
                <a:spLocks/>
              </p:cNvSpPr>
              <p:nvPr/>
            </p:nvSpPr>
            <p:spPr bwMode="auto">
              <a:xfrm>
                <a:off x="2019" y="2666"/>
                <a:ext cx="78" cy="76"/>
              </a:xfrm>
              <a:custGeom>
                <a:avLst/>
                <a:gdLst>
                  <a:gd name="T0" fmla="*/ 19 w 78"/>
                  <a:gd name="T1" fmla="*/ 2 h 76"/>
                  <a:gd name="T2" fmla="*/ 0 w 78"/>
                  <a:gd name="T3" fmla="*/ 38 h 76"/>
                  <a:gd name="T4" fmla="*/ 20 w 78"/>
                  <a:gd name="T5" fmla="*/ 76 h 76"/>
                  <a:gd name="T6" fmla="*/ 58 w 78"/>
                  <a:gd name="T7" fmla="*/ 75 h 76"/>
                  <a:gd name="T8" fmla="*/ 78 w 78"/>
                  <a:gd name="T9" fmla="*/ 38 h 76"/>
                  <a:gd name="T10" fmla="*/ 58 w 78"/>
                  <a:gd name="T11" fmla="*/ 0 h 76"/>
                  <a:gd name="T12" fmla="*/ 19 w 78"/>
                  <a:gd name="T13" fmla="*/ 2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6"/>
                  <a:gd name="T23" fmla="*/ 78 w 78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6">
                    <a:moveTo>
                      <a:pt x="19" y="2"/>
                    </a:moveTo>
                    <a:lnTo>
                      <a:pt x="0" y="38"/>
                    </a:lnTo>
                    <a:lnTo>
                      <a:pt x="20" y="76"/>
                    </a:lnTo>
                    <a:lnTo>
                      <a:pt x="58" y="75"/>
                    </a:lnTo>
                    <a:lnTo>
                      <a:pt x="78" y="38"/>
                    </a:lnTo>
                    <a:lnTo>
                      <a:pt x="58" y="0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1" name="Freeform 2928"/>
              <p:cNvSpPr>
                <a:spLocks noEditPoints="1"/>
              </p:cNvSpPr>
              <p:nvPr/>
            </p:nvSpPr>
            <p:spPr bwMode="auto">
              <a:xfrm>
                <a:off x="2018" y="2665"/>
                <a:ext cx="80" cy="78"/>
              </a:xfrm>
              <a:custGeom>
                <a:avLst/>
                <a:gdLst>
                  <a:gd name="T0" fmla="*/ 0 w 526"/>
                  <a:gd name="T1" fmla="*/ 0 h 462"/>
                  <a:gd name="T2" fmla="*/ 0 w 526"/>
                  <a:gd name="T3" fmla="*/ 0 h 462"/>
                  <a:gd name="T4" fmla="*/ 0 w 526"/>
                  <a:gd name="T5" fmla="*/ 0 h 462"/>
                  <a:gd name="T6" fmla="*/ 0 w 526"/>
                  <a:gd name="T7" fmla="*/ 0 h 462"/>
                  <a:gd name="T8" fmla="*/ 0 w 526"/>
                  <a:gd name="T9" fmla="*/ 0 h 462"/>
                  <a:gd name="T10" fmla="*/ 0 w 526"/>
                  <a:gd name="T11" fmla="*/ 0 h 462"/>
                  <a:gd name="T12" fmla="*/ 0 w 526"/>
                  <a:gd name="T13" fmla="*/ 0 h 462"/>
                  <a:gd name="T14" fmla="*/ 0 w 526"/>
                  <a:gd name="T15" fmla="*/ 0 h 462"/>
                  <a:gd name="T16" fmla="*/ 0 w 526"/>
                  <a:gd name="T17" fmla="*/ 0 h 462"/>
                  <a:gd name="T18" fmla="*/ 0 w 526"/>
                  <a:gd name="T19" fmla="*/ 0 h 462"/>
                  <a:gd name="T20" fmla="*/ 0 w 526"/>
                  <a:gd name="T21" fmla="*/ 0 h 462"/>
                  <a:gd name="T22" fmla="*/ 0 w 526"/>
                  <a:gd name="T23" fmla="*/ 0 h 462"/>
                  <a:gd name="T24" fmla="*/ 0 w 526"/>
                  <a:gd name="T25" fmla="*/ 0 h 462"/>
                  <a:gd name="T26" fmla="*/ 0 w 526"/>
                  <a:gd name="T27" fmla="*/ 0 h 462"/>
                  <a:gd name="T28" fmla="*/ 0 w 526"/>
                  <a:gd name="T29" fmla="*/ 0 h 462"/>
                  <a:gd name="T30" fmla="*/ 0 w 526"/>
                  <a:gd name="T31" fmla="*/ 0 h 462"/>
                  <a:gd name="T32" fmla="*/ 0 w 526"/>
                  <a:gd name="T33" fmla="*/ 0 h 462"/>
                  <a:gd name="T34" fmla="*/ 0 w 526"/>
                  <a:gd name="T35" fmla="*/ 0 h 462"/>
                  <a:gd name="T36" fmla="*/ 0 w 526"/>
                  <a:gd name="T37" fmla="*/ 0 h 462"/>
                  <a:gd name="T38" fmla="*/ 0 w 526"/>
                  <a:gd name="T39" fmla="*/ 0 h 462"/>
                  <a:gd name="T40" fmla="*/ 0 w 526"/>
                  <a:gd name="T41" fmla="*/ 0 h 462"/>
                  <a:gd name="T42" fmla="*/ 0 w 526"/>
                  <a:gd name="T43" fmla="*/ 0 h 462"/>
                  <a:gd name="T44" fmla="*/ 0 w 526"/>
                  <a:gd name="T45" fmla="*/ 0 h 462"/>
                  <a:gd name="T46" fmla="*/ 0 w 526"/>
                  <a:gd name="T47" fmla="*/ 0 h 462"/>
                  <a:gd name="T48" fmla="*/ 0 w 526"/>
                  <a:gd name="T49" fmla="*/ 0 h 462"/>
                  <a:gd name="T50" fmla="*/ 0 w 526"/>
                  <a:gd name="T51" fmla="*/ 0 h 46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6"/>
                  <a:gd name="T79" fmla="*/ 0 h 462"/>
                  <a:gd name="T80" fmla="*/ 526 w 526"/>
                  <a:gd name="T81" fmla="*/ 462 h 46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6" h="462">
                    <a:moveTo>
                      <a:pt x="132" y="24"/>
                    </a:moveTo>
                    <a:lnTo>
                      <a:pt x="139" y="20"/>
                    </a:lnTo>
                    <a:lnTo>
                      <a:pt x="15" y="235"/>
                    </a:lnTo>
                    <a:lnTo>
                      <a:pt x="15" y="227"/>
                    </a:lnTo>
                    <a:lnTo>
                      <a:pt x="147" y="450"/>
                    </a:lnTo>
                    <a:lnTo>
                      <a:pt x="140" y="446"/>
                    </a:lnTo>
                    <a:lnTo>
                      <a:pt x="388" y="441"/>
                    </a:lnTo>
                    <a:lnTo>
                      <a:pt x="381" y="445"/>
                    </a:lnTo>
                    <a:lnTo>
                      <a:pt x="511" y="227"/>
                    </a:lnTo>
                    <a:lnTo>
                      <a:pt x="511" y="235"/>
                    </a:lnTo>
                    <a:lnTo>
                      <a:pt x="379" y="12"/>
                    </a:lnTo>
                    <a:lnTo>
                      <a:pt x="386" y="16"/>
                    </a:lnTo>
                    <a:lnTo>
                      <a:pt x="132" y="24"/>
                    </a:lnTo>
                    <a:close/>
                    <a:moveTo>
                      <a:pt x="386" y="0"/>
                    </a:moveTo>
                    <a:cubicBezTo>
                      <a:pt x="389" y="0"/>
                      <a:pt x="391" y="1"/>
                      <a:pt x="393" y="4"/>
                    </a:cubicBezTo>
                    <a:lnTo>
                      <a:pt x="525" y="227"/>
                    </a:lnTo>
                    <a:cubicBezTo>
                      <a:pt x="526" y="229"/>
                      <a:pt x="526" y="232"/>
                      <a:pt x="525" y="235"/>
                    </a:cubicBezTo>
                    <a:lnTo>
                      <a:pt x="395" y="453"/>
                    </a:lnTo>
                    <a:cubicBezTo>
                      <a:pt x="394" y="456"/>
                      <a:pt x="391" y="457"/>
                      <a:pt x="388" y="457"/>
                    </a:cubicBezTo>
                    <a:lnTo>
                      <a:pt x="140" y="462"/>
                    </a:lnTo>
                    <a:cubicBezTo>
                      <a:pt x="137" y="462"/>
                      <a:pt x="135" y="460"/>
                      <a:pt x="133" y="458"/>
                    </a:cubicBezTo>
                    <a:lnTo>
                      <a:pt x="1" y="235"/>
                    </a:lnTo>
                    <a:cubicBezTo>
                      <a:pt x="0" y="232"/>
                      <a:pt x="0" y="229"/>
                      <a:pt x="1" y="227"/>
                    </a:cubicBezTo>
                    <a:lnTo>
                      <a:pt x="125" y="12"/>
                    </a:lnTo>
                    <a:cubicBezTo>
                      <a:pt x="126" y="9"/>
                      <a:pt x="129" y="8"/>
                      <a:pt x="132" y="8"/>
                    </a:cubicBezTo>
                    <a:lnTo>
                      <a:pt x="38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2" name="Freeform 2929"/>
              <p:cNvSpPr>
                <a:spLocks/>
              </p:cNvSpPr>
              <p:nvPr/>
            </p:nvSpPr>
            <p:spPr bwMode="auto">
              <a:xfrm>
                <a:off x="2079" y="2467"/>
                <a:ext cx="76" cy="76"/>
              </a:xfrm>
              <a:custGeom>
                <a:avLst/>
                <a:gdLst>
                  <a:gd name="T0" fmla="*/ 19 w 76"/>
                  <a:gd name="T1" fmla="*/ 1 h 76"/>
                  <a:gd name="T2" fmla="*/ 0 w 76"/>
                  <a:gd name="T3" fmla="*/ 38 h 76"/>
                  <a:gd name="T4" fmla="*/ 20 w 76"/>
                  <a:gd name="T5" fmla="*/ 76 h 76"/>
                  <a:gd name="T6" fmla="*/ 58 w 76"/>
                  <a:gd name="T7" fmla="*/ 75 h 76"/>
                  <a:gd name="T8" fmla="*/ 76 w 76"/>
                  <a:gd name="T9" fmla="*/ 37 h 76"/>
                  <a:gd name="T10" fmla="*/ 58 w 76"/>
                  <a:gd name="T11" fmla="*/ 0 h 76"/>
                  <a:gd name="T12" fmla="*/ 19 w 76"/>
                  <a:gd name="T13" fmla="*/ 1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6"/>
                  <a:gd name="T23" fmla="*/ 76 w 76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6">
                    <a:moveTo>
                      <a:pt x="19" y="1"/>
                    </a:moveTo>
                    <a:lnTo>
                      <a:pt x="0" y="38"/>
                    </a:lnTo>
                    <a:lnTo>
                      <a:pt x="20" y="76"/>
                    </a:lnTo>
                    <a:lnTo>
                      <a:pt x="58" y="75"/>
                    </a:lnTo>
                    <a:lnTo>
                      <a:pt x="76" y="37"/>
                    </a:lnTo>
                    <a:lnTo>
                      <a:pt x="58" y="0"/>
                    </a:lnTo>
                    <a:lnTo>
                      <a:pt x="19" y="1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3" name="Freeform 2930"/>
              <p:cNvSpPr>
                <a:spLocks/>
              </p:cNvSpPr>
              <p:nvPr/>
            </p:nvSpPr>
            <p:spPr bwMode="auto">
              <a:xfrm>
                <a:off x="2079" y="2467"/>
                <a:ext cx="76" cy="76"/>
              </a:xfrm>
              <a:custGeom>
                <a:avLst/>
                <a:gdLst>
                  <a:gd name="T0" fmla="*/ 19 w 76"/>
                  <a:gd name="T1" fmla="*/ 1 h 76"/>
                  <a:gd name="T2" fmla="*/ 0 w 76"/>
                  <a:gd name="T3" fmla="*/ 38 h 76"/>
                  <a:gd name="T4" fmla="*/ 20 w 76"/>
                  <a:gd name="T5" fmla="*/ 76 h 76"/>
                  <a:gd name="T6" fmla="*/ 58 w 76"/>
                  <a:gd name="T7" fmla="*/ 75 h 76"/>
                  <a:gd name="T8" fmla="*/ 76 w 76"/>
                  <a:gd name="T9" fmla="*/ 37 h 76"/>
                  <a:gd name="T10" fmla="*/ 58 w 76"/>
                  <a:gd name="T11" fmla="*/ 0 h 76"/>
                  <a:gd name="T12" fmla="*/ 19 w 76"/>
                  <a:gd name="T13" fmla="*/ 1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6"/>
                  <a:gd name="T23" fmla="*/ 76 w 76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6">
                    <a:moveTo>
                      <a:pt x="19" y="1"/>
                    </a:moveTo>
                    <a:lnTo>
                      <a:pt x="0" y="38"/>
                    </a:lnTo>
                    <a:lnTo>
                      <a:pt x="20" y="76"/>
                    </a:lnTo>
                    <a:lnTo>
                      <a:pt x="58" y="75"/>
                    </a:lnTo>
                    <a:lnTo>
                      <a:pt x="76" y="37"/>
                    </a:lnTo>
                    <a:lnTo>
                      <a:pt x="58" y="0"/>
                    </a:lnTo>
                    <a:lnTo>
                      <a:pt x="19" y="1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4" name="Freeform 2931"/>
              <p:cNvSpPr>
                <a:spLocks noEditPoints="1"/>
              </p:cNvSpPr>
              <p:nvPr/>
            </p:nvSpPr>
            <p:spPr bwMode="auto">
              <a:xfrm>
                <a:off x="2078" y="2466"/>
                <a:ext cx="79" cy="78"/>
              </a:xfrm>
              <a:custGeom>
                <a:avLst/>
                <a:gdLst>
                  <a:gd name="T0" fmla="*/ 0 w 517"/>
                  <a:gd name="T1" fmla="*/ 0 h 463"/>
                  <a:gd name="T2" fmla="*/ 0 w 517"/>
                  <a:gd name="T3" fmla="*/ 0 h 463"/>
                  <a:gd name="T4" fmla="*/ 0 w 517"/>
                  <a:gd name="T5" fmla="*/ 0 h 463"/>
                  <a:gd name="T6" fmla="*/ 0 w 517"/>
                  <a:gd name="T7" fmla="*/ 0 h 463"/>
                  <a:gd name="T8" fmla="*/ 0 w 517"/>
                  <a:gd name="T9" fmla="*/ 0 h 463"/>
                  <a:gd name="T10" fmla="*/ 0 w 517"/>
                  <a:gd name="T11" fmla="*/ 0 h 463"/>
                  <a:gd name="T12" fmla="*/ 0 w 517"/>
                  <a:gd name="T13" fmla="*/ 0 h 463"/>
                  <a:gd name="T14" fmla="*/ 0 w 517"/>
                  <a:gd name="T15" fmla="*/ 0 h 463"/>
                  <a:gd name="T16" fmla="*/ 0 w 517"/>
                  <a:gd name="T17" fmla="*/ 0 h 463"/>
                  <a:gd name="T18" fmla="*/ 0 w 517"/>
                  <a:gd name="T19" fmla="*/ 0 h 463"/>
                  <a:gd name="T20" fmla="*/ 0 w 517"/>
                  <a:gd name="T21" fmla="*/ 0 h 463"/>
                  <a:gd name="T22" fmla="*/ 0 w 517"/>
                  <a:gd name="T23" fmla="*/ 0 h 463"/>
                  <a:gd name="T24" fmla="*/ 0 w 517"/>
                  <a:gd name="T25" fmla="*/ 0 h 463"/>
                  <a:gd name="T26" fmla="*/ 0 w 517"/>
                  <a:gd name="T27" fmla="*/ 0 h 463"/>
                  <a:gd name="T28" fmla="*/ 0 w 517"/>
                  <a:gd name="T29" fmla="*/ 0 h 463"/>
                  <a:gd name="T30" fmla="*/ 0 w 517"/>
                  <a:gd name="T31" fmla="*/ 0 h 463"/>
                  <a:gd name="T32" fmla="*/ 0 w 517"/>
                  <a:gd name="T33" fmla="*/ 0 h 463"/>
                  <a:gd name="T34" fmla="*/ 0 w 517"/>
                  <a:gd name="T35" fmla="*/ 0 h 463"/>
                  <a:gd name="T36" fmla="*/ 0 w 517"/>
                  <a:gd name="T37" fmla="*/ 0 h 463"/>
                  <a:gd name="T38" fmla="*/ 0 w 517"/>
                  <a:gd name="T39" fmla="*/ 0 h 463"/>
                  <a:gd name="T40" fmla="*/ 0 w 517"/>
                  <a:gd name="T41" fmla="*/ 0 h 463"/>
                  <a:gd name="T42" fmla="*/ 0 w 517"/>
                  <a:gd name="T43" fmla="*/ 0 h 463"/>
                  <a:gd name="T44" fmla="*/ 0 w 517"/>
                  <a:gd name="T45" fmla="*/ 0 h 463"/>
                  <a:gd name="T46" fmla="*/ 0 w 517"/>
                  <a:gd name="T47" fmla="*/ 0 h 463"/>
                  <a:gd name="T48" fmla="*/ 0 w 517"/>
                  <a:gd name="T49" fmla="*/ 0 h 463"/>
                  <a:gd name="T50" fmla="*/ 0 w 517"/>
                  <a:gd name="T51" fmla="*/ 0 h 46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7"/>
                  <a:gd name="T79" fmla="*/ 0 h 463"/>
                  <a:gd name="T80" fmla="*/ 517 w 517"/>
                  <a:gd name="T81" fmla="*/ 463 h 46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7" h="463">
                    <a:moveTo>
                      <a:pt x="133" y="24"/>
                    </a:moveTo>
                    <a:lnTo>
                      <a:pt x="139" y="20"/>
                    </a:lnTo>
                    <a:lnTo>
                      <a:pt x="15" y="235"/>
                    </a:lnTo>
                    <a:lnTo>
                      <a:pt x="15" y="227"/>
                    </a:lnTo>
                    <a:lnTo>
                      <a:pt x="147" y="450"/>
                    </a:lnTo>
                    <a:lnTo>
                      <a:pt x="140" y="446"/>
                    </a:lnTo>
                    <a:lnTo>
                      <a:pt x="388" y="441"/>
                    </a:lnTo>
                    <a:lnTo>
                      <a:pt x="382" y="446"/>
                    </a:lnTo>
                    <a:lnTo>
                      <a:pt x="501" y="224"/>
                    </a:lnTo>
                    <a:lnTo>
                      <a:pt x="501" y="232"/>
                    </a:lnTo>
                    <a:lnTo>
                      <a:pt x="379" y="12"/>
                    </a:lnTo>
                    <a:lnTo>
                      <a:pt x="387" y="16"/>
                    </a:lnTo>
                    <a:lnTo>
                      <a:pt x="133" y="24"/>
                    </a:lnTo>
                    <a:close/>
                    <a:moveTo>
                      <a:pt x="386" y="0"/>
                    </a:moveTo>
                    <a:cubicBezTo>
                      <a:pt x="389" y="0"/>
                      <a:pt x="392" y="1"/>
                      <a:pt x="393" y="4"/>
                    </a:cubicBezTo>
                    <a:lnTo>
                      <a:pt x="515" y="224"/>
                    </a:lnTo>
                    <a:cubicBezTo>
                      <a:pt x="517" y="226"/>
                      <a:pt x="517" y="229"/>
                      <a:pt x="515" y="232"/>
                    </a:cubicBezTo>
                    <a:lnTo>
                      <a:pt x="396" y="453"/>
                    </a:lnTo>
                    <a:cubicBezTo>
                      <a:pt x="394" y="456"/>
                      <a:pt x="392" y="457"/>
                      <a:pt x="389" y="457"/>
                    </a:cubicBezTo>
                    <a:lnTo>
                      <a:pt x="140" y="463"/>
                    </a:lnTo>
                    <a:cubicBezTo>
                      <a:pt x="137" y="463"/>
                      <a:pt x="134" y="461"/>
                      <a:pt x="133" y="459"/>
                    </a:cubicBezTo>
                    <a:lnTo>
                      <a:pt x="1" y="235"/>
                    </a:lnTo>
                    <a:cubicBezTo>
                      <a:pt x="0" y="233"/>
                      <a:pt x="0" y="230"/>
                      <a:pt x="1" y="227"/>
                    </a:cubicBezTo>
                    <a:lnTo>
                      <a:pt x="126" y="12"/>
                    </a:lnTo>
                    <a:cubicBezTo>
                      <a:pt x="127" y="10"/>
                      <a:pt x="130" y="8"/>
                      <a:pt x="132" y="8"/>
                    </a:cubicBezTo>
                    <a:lnTo>
                      <a:pt x="38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5" name="Freeform 2932"/>
              <p:cNvSpPr>
                <a:spLocks/>
              </p:cNvSpPr>
              <p:nvPr/>
            </p:nvSpPr>
            <p:spPr bwMode="auto">
              <a:xfrm>
                <a:off x="2015" y="2430"/>
                <a:ext cx="77" cy="75"/>
              </a:xfrm>
              <a:custGeom>
                <a:avLst/>
                <a:gdLst>
                  <a:gd name="T0" fmla="*/ 19 w 77"/>
                  <a:gd name="T1" fmla="*/ 0 h 75"/>
                  <a:gd name="T2" fmla="*/ 0 w 77"/>
                  <a:gd name="T3" fmla="*/ 38 h 75"/>
                  <a:gd name="T4" fmla="*/ 19 w 77"/>
                  <a:gd name="T5" fmla="*/ 75 h 75"/>
                  <a:gd name="T6" fmla="*/ 58 w 77"/>
                  <a:gd name="T7" fmla="*/ 74 h 75"/>
                  <a:gd name="T8" fmla="*/ 77 w 77"/>
                  <a:gd name="T9" fmla="*/ 37 h 75"/>
                  <a:gd name="T10" fmla="*/ 57 w 77"/>
                  <a:gd name="T11" fmla="*/ 0 h 75"/>
                  <a:gd name="T12" fmla="*/ 19 w 77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19" y="0"/>
                    </a:moveTo>
                    <a:lnTo>
                      <a:pt x="0" y="38"/>
                    </a:lnTo>
                    <a:lnTo>
                      <a:pt x="19" y="75"/>
                    </a:lnTo>
                    <a:lnTo>
                      <a:pt x="58" y="74"/>
                    </a:lnTo>
                    <a:lnTo>
                      <a:pt x="77" y="37"/>
                    </a:lnTo>
                    <a:lnTo>
                      <a:pt x="57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6" name="Freeform 2933"/>
              <p:cNvSpPr>
                <a:spLocks/>
              </p:cNvSpPr>
              <p:nvPr/>
            </p:nvSpPr>
            <p:spPr bwMode="auto">
              <a:xfrm>
                <a:off x="2015" y="2430"/>
                <a:ext cx="77" cy="75"/>
              </a:xfrm>
              <a:custGeom>
                <a:avLst/>
                <a:gdLst>
                  <a:gd name="T0" fmla="*/ 19 w 77"/>
                  <a:gd name="T1" fmla="*/ 0 h 75"/>
                  <a:gd name="T2" fmla="*/ 0 w 77"/>
                  <a:gd name="T3" fmla="*/ 38 h 75"/>
                  <a:gd name="T4" fmla="*/ 19 w 77"/>
                  <a:gd name="T5" fmla="*/ 75 h 75"/>
                  <a:gd name="T6" fmla="*/ 58 w 77"/>
                  <a:gd name="T7" fmla="*/ 74 h 75"/>
                  <a:gd name="T8" fmla="*/ 77 w 77"/>
                  <a:gd name="T9" fmla="*/ 37 h 75"/>
                  <a:gd name="T10" fmla="*/ 57 w 77"/>
                  <a:gd name="T11" fmla="*/ 0 h 75"/>
                  <a:gd name="T12" fmla="*/ 19 w 77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19" y="0"/>
                    </a:moveTo>
                    <a:lnTo>
                      <a:pt x="0" y="38"/>
                    </a:lnTo>
                    <a:lnTo>
                      <a:pt x="19" y="75"/>
                    </a:lnTo>
                    <a:lnTo>
                      <a:pt x="58" y="74"/>
                    </a:lnTo>
                    <a:lnTo>
                      <a:pt x="77" y="37"/>
                    </a:lnTo>
                    <a:lnTo>
                      <a:pt x="57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7" name="Freeform 2934"/>
              <p:cNvSpPr>
                <a:spLocks noEditPoints="1"/>
              </p:cNvSpPr>
              <p:nvPr/>
            </p:nvSpPr>
            <p:spPr bwMode="auto">
              <a:xfrm>
                <a:off x="2013" y="2428"/>
                <a:ext cx="80" cy="78"/>
              </a:xfrm>
              <a:custGeom>
                <a:avLst/>
                <a:gdLst>
                  <a:gd name="T0" fmla="*/ 0 w 522"/>
                  <a:gd name="T1" fmla="*/ 0 h 458"/>
                  <a:gd name="T2" fmla="*/ 0 w 522"/>
                  <a:gd name="T3" fmla="*/ 0 h 458"/>
                  <a:gd name="T4" fmla="*/ 0 w 522"/>
                  <a:gd name="T5" fmla="*/ 0 h 458"/>
                  <a:gd name="T6" fmla="*/ 0 w 522"/>
                  <a:gd name="T7" fmla="*/ 0 h 458"/>
                  <a:gd name="T8" fmla="*/ 0 w 522"/>
                  <a:gd name="T9" fmla="*/ 0 h 458"/>
                  <a:gd name="T10" fmla="*/ 0 w 522"/>
                  <a:gd name="T11" fmla="*/ 0 h 458"/>
                  <a:gd name="T12" fmla="*/ 0 w 522"/>
                  <a:gd name="T13" fmla="*/ 0 h 458"/>
                  <a:gd name="T14" fmla="*/ 0 w 522"/>
                  <a:gd name="T15" fmla="*/ 0 h 458"/>
                  <a:gd name="T16" fmla="*/ 0 w 522"/>
                  <a:gd name="T17" fmla="*/ 0 h 458"/>
                  <a:gd name="T18" fmla="*/ 0 w 522"/>
                  <a:gd name="T19" fmla="*/ 0 h 458"/>
                  <a:gd name="T20" fmla="*/ 0 w 522"/>
                  <a:gd name="T21" fmla="*/ 0 h 458"/>
                  <a:gd name="T22" fmla="*/ 0 w 522"/>
                  <a:gd name="T23" fmla="*/ 0 h 458"/>
                  <a:gd name="T24" fmla="*/ 0 w 522"/>
                  <a:gd name="T25" fmla="*/ 0 h 458"/>
                  <a:gd name="T26" fmla="*/ 0 w 522"/>
                  <a:gd name="T27" fmla="*/ 0 h 458"/>
                  <a:gd name="T28" fmla="*/ 0 w 522"/>
                  <a:gd name="T29" fmla="*/ 0 h 458"/>
                  <a:gd name="T30" fmla="*/ 0 w 522"/>
                  <a:gd name="T31" fmla="*/ 0 h 458"/>
                  <a:gd name="T32" fmla="*/ 0 w 522"/>
                  <a:gd name="T33" fmla="*/ 0 h 458"/>
                  <a:gd name="T34" fmla="*/ 0 w 522"/>
                  <a:gd name="T35" fmla="*/ 0 h 458"/>
                  <a:gd name="T36" fmla="*/ 0 w 522"/>
                  <a:gd name="T37" fmla="*/ 0 h 458"/>
                  <a:gd name="T38" fmla="*/ 0 w 522"/>
                  <a:gd name="T39" fmla="*/ 0 h 458"/>
                  <a:gd name="T40" fmla="*/ 0 w 522"/>
                  <a:gd name="T41" fmla="*/ 0 h 458"/>
                  <a:gd name="T42" fmla="*/ 0 w 522"/>
                  <a:gd name="T43" fmla="*/ 0 h 458"/>
                  <a:gd name="T44" fmla="*/ 0 w 522"/>
                  <a:gd name="T45" fmla="*/ 0 h 458"/>
                  <a:gd name="T46" fmla="*/ 0 w 522"/>
                  <a:gd name="T47" fmla="*/ 0 h 458"/>
                  <a:gd name="T48" fmla="*/ 0 w 522"/>
                  <a:gd name="T49" fmla="*/ 0 h 458"/>
                  <a:gd name="T50" fmla="*/ 0 w 522"/>
                  <a:gd name="T51" fmla="*/ 0 h 45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2"/>
                  <a:gd name="T79" fmla="*/ 0 h 458"/>
                  <a:gd name="T80" fmla="*/ 522 w 522"/>
                  <a:gd name="T81" fmla="*/ 458 h 45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2" h="458">
                    <a:moveTo>
                      <a:pt x="134" y="16"/>
                    </a:moveTo>
                    <a:lnTo>
                      <a:pt x="141" y="12"/>
                    </a:lnTo>
                    <a:lnTo>
                      <a:pt x="16" y="237"/>
                    </a:lnTo>
                    <a:lnTo>
                      <a:pt x="16" y="229"/>
                    </a:lnTo>
                    <a:lnTo>
                      <a:pt x="143" y="445"/>
                    </a:lnTo>
                    <a:lnTo>
                      <a:pt x="137" y="442"/>
                    </a:lnTo>
                    <a:lnTo>
                      <a:pt x="394" y="440"/>
                    </a:lnTo>
                    <a:lnTo>
                      <a:pt x="387" y="444"/>
                    </a:lnTo>
                    <a:lnTo>
                      <a:pt x="507" y="223"/>
                    </a:lnTo>
                    <a:lnTo>
                      <a:pt x="507" y="231"/>
                    </a:lnTo>
                    <a:lnTo>
                      <a:pt x="379" y="14"/>
                    </a:lnTo>
                    <a:lnTo>
                      <a:pt x="386" y="18"/>
                    </a:lnTo>
                    <a:lnTo>
                      <a:pt x="134" y="16"/>
                    </a:lnTo>
                    <a:close/>
                    <a:moveTo>
                      <a:pt x="386" y="2"/>
                    </a:moveTo>
                    <a:cubicBezTo>
                      <a:pt x="389" y="2"/>
                      <a:pt x="392" y="4"/>
                      <a:pt x="393" y="6"/>
                    </a:cubicBezTo>
                    <a:lnTo>
                      <a:pt x="521" y="223"/>
                    </a:lnTo>
                    <a:cubicBezTo>
                      <a:pt x="522" y="225"/>
                      <a:pt x="522" y="228"/>
                      <a:pt x="521" y="230"/>
                    </a:cubicBezTo>
                    <a:lnTo>
                      <a:pt x="401" y="452"/>
                    </a:lnTo>
                    <a:cubicBezTo>
                      <a:pt x="400" y="455"/>
                      <a:pt x="397" y="456"/>
                      <a:pt x="394" y="456"/>
                    </a:cubicBezTo>
                    <a:lnTo>
                      <a:pt x="137" y="458"/>
                    </a:lnTo>
                    <a:cubicBezTo>
                      <a:pt x="134" y="458"/>
                      <a:pt x="131" y="456"/>
                      <a:pt x="130" y="454"/>
                    </a:cubicBezTo>
                    <a:lnTo>
                      <a:pt x="2" y="237"/>
                    </a:lnTo>
                    <a:cubicBezTo>
                      <a:pt x="0" y="235"/>
                      <a:pt x="0" y="232"/>
                      <a:pt x="2" y="229"/>
                    </a:cubicBezTo>
                    <a:lnTo>
                      <a:pt x="127" y="4"/>
                    </a:lnTo>
                    <a:cubicBezTo>
                      <a:pt x="129" y="2"/>
                      <a:pt x="132" y="0"/>
                      <a:pt x="134" y="0"/>
                    </a:cubicBezTo>
                    <a:lnTo>
                      <a:pt x="386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8" name="Freeform 2935"/>
              <p:cNvSpPr>
                <a:spLocks/>
              </p:cNvSpPr>
              <p:nvPr/>
            </p:nvSpPr>
            <p:spPr bwMode="auto">
              <a:xfrm>
                <a:off x="1897" y="2746"/>
                <a:ext cx="76" cy="74"/>
              </a:xfrm>
              <a:custGeom>
                <a:avLst/>
                <a:gdLst>
                  <a:gd name="T0" fmla="*/ 19 w 76"/>
                  <a:gd name="T1" fmla="*/ 0 h 74"/>
                  <a:gd name="T2" fmla="*/ 0 w 76"/>
                  <a:gd name="T3" fmla="*/ 37 h 74"/>
                  <a:gd name="T4" fmla="*/ 19 w 76"/>
                  <a:gd name="T5" fmla="*/ 73 h 74"/>
                  <a:gd name="T6" fmla="*/ 58 w 76"/>
                  <a:gd name="T7" fmla="*/ 74 h 74"/>
                  <a:gd name="T8" fmla="*/ 76 w 76"/>
                  <a:gd name="T9" fmla="*/ 36 h 74"/>
                  <a:gd name="T10" fmla="*/ 56 w 76"/>
                  <a:gd name="T11" fmla="*/ 0 h 74"/>
                  <a:gd name="T12" fmla="*/ 19 w 76"/>
                  <a:gd name="T13" fmla="*/ 0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4"/>
                  <a:gd name="T23" fmla="*/ 76 w 76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4">
                    <a:moveTo>
                      <a:pt x="19" y="0"/>
                    </a:moveTo>
                    <a:lnTo>
                      <a:pt x="0" y="37"/>
                    </a:lnTo>
                    <a:lnTo>
                      <a:pt x="19" y="73"/>
                    </a:lnTo>
                    <a:lnTo>
                      <a:pt x="58" y="74"/>
                    </a:lnTo>
                    <a:lnTo>
                      <a:pt x="76" y="36"/>
                    </a:lnTo>
                    <a:lnTo>
                      <a:pt x="56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9" name="Freeform 2936"/>
              <p:cNvSpPr>
                <a:spLocks/>
              </p:cNvSpPr>
              <p:nvPr/>
            </p:nvSpPr>
            <p:spPr bwMode="auto">
              <a:xfrm>
                <a:off x="1897" y="2746"/>
                <a:ext cx="76" cy="74"/>
              </a:xfrm>
              <a:custGeom>
                <a:avLst/>
                <a:gdLst>
                  <a:gd name="T0" fmla="*/ 19 w 76"/>
                  <a:gd name="T1" fmla="*/ 0 h 74"/>
                  <a:gd name="T2" fmla="*/ 0 w 76"/>
                  <a:gd name="T3" fmla="*/ 37 h 74"/>
                  <a:gd name="T4" fmla="*/ 19 w 76"/>
                  <a:gd name="T5" fmla="*/ 73 h 74"/>
                  <a:gd name="T6" fmla="*/ 58 w 76"/>
                  <a:gd name="T7" fmla="*/ 74 h 74"/>
                  <a:gd name="T8" fmla="*/ 76 w 76"/>
                  <a:gd name="T9" fmla="*/ 36 h 74"/>
                  <a:gd name="T10" fmla="*/ 56 w 76"/>
                  <a:gd name="T11" fmla="*/ 0 h 74"/>
                  <a:gd name="T12" fmla="*/ 19 w 76"/>
                  <a:gd name="T13" fmla="*/ 0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4"/>
                  <a:gd name="T23" fmla="*/ 76 w 76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4">
                    <a:moveTo>
                      <a:pt x="19" y="0"/>
                    </a:moveTo>
                    <a:lnTo>
                      <a:pt x="0" y="37"/>
                    </a:lnTo>
                    <a:lnTo>
                      <a:pt x="19" y="73"/>
                    </a:lnTo>
                    <a:lnTo>
                      <a:pt x="58" y="74"/>
                    </a:lnTo>
                    <a:lnTo>
                      <a:pt x="76" y="36"/>
                    </a:lnTo>
                    <a:lnTo>
                      <a:pt x="56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0" name="Freeform 2937"/>
              <p:cNvSpPr>
                <a:spLocks noEditPoints="1"/>
              </p:cNvSpPr>
              <p:nvPr/>
            </p:nvSpPr>
            <p:spPr bwMode="auto">
              <a:xfrm>
                <a:off x="1895" y="2744"/>
                <a:ext cx="79" cy="77"/>
              </a:xfrm>
              <a:custGeom>
                <a:avLst/>
                <a:gdLst>
                  <a:gd name="T0" fmla="*/ 0 w 516"/>
                  <a:gd name="T1" fmla="*/ 0 h 455"/>
                  <a:gd name="T2" fmla="*/ 0 w 516"/>
                  <a:gd name="T3" fmla="*/ 0 h 455"/>
                  <a:gd name="T4" fmla="*/ 0 w 516"/>
                  <a:gd name="T5" fmla="*/ 0 h 455"/>
                  <a:gd name="T6" fmla="*/ 0 w 516"/>
                  <a:gd name="T7" fmla="*/ 0 h 455"/>
                  <a:gd name="T8" fmla="*/ 0 w 516"/>
                  <a:gd name="T9" fmla="*/ 0 h 455"/>
                  <a:gd name="T10" fmla="*/ 0 w 516"/>
                  <a:gd name="T11" fmla="*/ 0 h 455"/>
                  <a:gd name="T12" fmla="*/ 0 w 516"/>
                  <a:gd name="T13" fmla="*/ 0 h 455"/>
                  <a:gd name="T14" fmla="*/ 0 w 516"/>
                  <a:gd name="T15" fmla="*/ 0 h 455"/>
                  <a:gd name="T16" fmla="*/ 0 w 516"/>
                  <a:gd name="T17" fmla="*/ 0 h 455"/>
                  <a:gd name="T18" fmla="*/ 0 w 516"/>
                  <a:gd name="T19" fmla="*/ 0 h 455"/>
                  <a:gd name="T20" fmla="*/ 0 w 516"/>
                  <a:gd name="T21" fmla="*/ 0 h 455"/>
                  <a:gd name="T22" fmla="*/ 0 w 516"/>
                  <a:gd name="T23" fmla="*/ 0 h 455"/>
                  <a:gd name="T24" fmla="*/ 0 w 516"/>
                  <a:gd name="T25" fmla="*/ 0 h 455"/>
                  <a:gd name="T26" fmla="*/ 0 w 516"/>
                  <a:gd name="T27" fmla="*/ 0 h 455"/>
                  <a:gd name="T28" fmla="*/ 0 w 516"/>
                  <a:gd name="T29" fmla="*/ 0 h 455"/>
                  <a:gd name="T30" fmla="*/ 0 w 516"/>
                  <a:gd name="T31" fmla="*/ 0 h 455"/>
                  <a:gd name="T32" fmla="*/ 0 w 516"/>
                  <a:gd name="T33" fmla="*/ 0 h 455"/>
                  <a:gd name="T34" fmla="*/ 0 w 516"/>
                  <a:gd name="T35" fmla="*/ 0 h 455"/>
                  <a:gd name="T36" fmla="*/ 0 w 516"/>
                  <a:gd name="T37" fmla="*/ 0 h 455"/>
                  <a:gd name="T38" fmla="*/ 0 w 516"/>
                  <a:gd name="T39" fmla="*/ 0 h 455"/>
                  <a:gd name="T40" fmla="*/ 0 w 516"/>
                  <a:gd name="T41" fmla="*/ 0 h 455"/>
                  <a:gd name="T42" fmla="*/ 0 w 516"/>
                  <a:gd name="T43" fmla="*/ 0 h 455"/>
                  <a:gd name="T44" fmla="*/ 0 w 516"/>
                  <a:gd name="T45" fmla="*/ 0 h 455"/>
                  <a:gd name="T46" fmla="*/ 0 w 516"/>
                  <a:gd name="T47" fmla="*/ 0 h 455"/>
                  <a:gd name="T48" fmla="*/ 0 w 516"/>
                  <a:gd name="T49" fmla="*/ 0 h 455"/>
                  <a:gd name="T50" fmla="*/ 0 w 516"/>
                  <a:gd name="T51" fmla="*/ 0 h 45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6"/>
                  <a:gd name="T79" fmla="*/ 0 h 455"/>
                  <a:gd name="T80" fmla="*/ 516 w 516"/>
                  <a:gd name="T81" fmla="*/ 455 h 45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6" h="455">
                    <a:moveTo>
                      <a:pt x="132" y="21"/>
                    </a:moveTo>
                    <a:lnTo>
                      <a:pt x="139" y="17"/>
                    </a:lnTo>
                    <a:lnTo>
                      <a:pt x="15" y="232"/>
                    </a:lnTo>
                    <a:lnTo>
                      <a:pt x="15" y="224"/>
                    </a:lnTo>
                    <a:lnTo>
                      <a:pt x="143" y="440"/>
                    </a:lnTo>
                    <a:lnTo>
                      <a:pt x="136" y="436"/>
                    </a:lnTo>
                    <a:lnTo>
                      <a:pt x="388" y="439"/>
                    </a:lnTo>
                    <a:lnTo>
                      <a:pt x="381" y="443"/>
                    </a:lnTo>
                    <a:lnTo>
                      <a:pt x="501" y="221"/>
                    </a:lnTo>
                    <a:lnTo>
                      <a:pt x="501" y="229"/>
                    </a:lnTo>
                    <a:lnTo>
                      <a:pt x="373" y="12"/>
                    </a:lnTo>
                    <a:lnTo>
                      <a:pt x="381" y="16"/>
                    </a:lnTo>
                    <a:lnTo>
                      <a:pt x="132" y="21"/>
                    </a:lnTo>
                    <a:close/>
                    <a:moveTo>
                      <a:pt x="380" y="0"/>
                    </a:moveTo>
                    <a:cubicBezTo>
                      <a:pt x="383" y="0"/>
                      <a:pt x="386" y="2"/>
                      <a:pt x="387" y="4"/>
                    </a:cubicBezTo>
                    <a:lnTo>
                      <a:pt x="515" y="220"/>
                    </a:lnTo>
                    <a:cubicBezTo>
                      <a:pt x="516" y="223"/>
                      <a:pt x="516" y="226"/>
                      <a:pt x="515" y="228"/>
                    </a:cubicBezTo>
                    <a:lnTo>
                      <a:pt x="395" y="451"/>
                    </a:lnTo>
                    <a:cubicBezTo>
                      <a:pt x="393" y="453"/>
                      <a:pt x="391" y="455"/>
                      <a:pt x="388" y="455"/>
                    </a:cubicBezTo>
                    <a:lnTo>
                      <a:pt x="136" y="452"/>
                    </a:lnTo>
                    <a:cubicBezTo>
                      <a:pt x="133" y="452"/>
                      <a:pt x="130" y="451"/>
                      <a:pt x="129" y="449"/>
                    </a:cubicBezTo>
                    <a:lnTo>
                      <a:pt x="1" y="232"/>
                    </a:lnTo>
                    <a:cubicBezTo>
                      <a:pt x="0" y="230"/>
                      <a:pt x="0" y="227"/>
                      <a:pt x="1" y="224"/>
                    </a:cubicBezTo>
                    <a:lnTo>
                      <a:pt x="125" y="9"/>
                    </a:lnTo>
                    <a:cubicBezTo>
                      <a:pt x="126" y="7"/>
                      <a:pt x="129" y="5"/>
                      <a:pt x="131" y="5"/>
                    </a:cubicBezTo>
                    <a:lnTo>
                      <a:pt x="38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1" name="Freeform 2938"/>
              <p:cNvSpPr>
                <a:spLocks/>
              </p:cNvSpPr>
              <p:nvPr/>
            </p:nvSpPr>
            <p:spPr bwMode="auto">
              <a:xfrm>
                <a:off x="1895" y="2827"/>
                <a:ext cx="78" cy="74"/>
              </a:xfrm>
              <a:custGeom>
                <a:avLst/>
                <a:gdLst>
                  <a:gd name="T0" fmla="*/ 20 w 78"/>
                  <a:gd name="T1" fmla="*/ 0 h 74"/>
                  <a:gd name="T2" fmla="*/ 0 w 78"/>
                  <a:gd name="T3" fmla="*/ 37 h 74"/>
                  <a:gd name="T4" fmla="*/ 20 w 78"/>
                  <a:gd name="T5" fmla="*/ 74 h 74"/>
                  <a:gd name="T6" fmla="*/ 59 w 78"/>
                  <a:gd name="T7" fmla="*/ 74 h 74"/>
                  <a:gd name="T8" fmla="*/ 78 w 78"/>
                  <a:gd name="T9" fmla="*/ 37 h 74"/>
                  <a:gd name="T10" fmla="*/ 59 w 78"/>
                  <a:gd name="T11" fmla="*/ 0 h 74"/>
                  <a:gd name="T12" fmla="*/ 20 w 78"/>
                  <a:gd name="T13" fmla="*/ 0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4"/>
                  <a:gd name="T23" fmla="*/ 78 w 78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4">
                    <a:moveTo>
                      <a:pt x="20" y="0"/>
                    </a:moveTo>
                    <a:lnTo>
                      <a:pt x="0" y="37"/>
                    </a:lnTo>
                    <a:lnTo>
                      <a:pt x="20" y="74"/>
                    </a:lnTo>
                    <a:lnTo>
                      <a:pt x="59" y="74"/>
                    </a:lnTo>
                    <a:lnTo>
                      <a:pt x="78" y="37"/>
                    </a:lnTo>
                    <a:lnTo>
                      <a:pt x="59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2" name="Freeform 2939"/>
              <p:cNvSpPr>
                <a:spLocks/>
              </p:cNvSpPr>
              <p:nvPr/>
            </p:nvSpPr>
            <p:spPr bwMode="auto">
              <a:xfrm>
                <a:off x="1895" y="2827"/>
                <a:ext cx="78" cy="74"/>
              </a:xfrm>
              <a:custGeom>
                <a:avLst/>
                <a:gdLst>
                  <a:gd name="T0" fmla="*/ 20 w 78"/>
                  <a:gd name="T1" fmla="*/ 0 h 74"/>
                  <a:gd name="T2" fmla="*/ 0 w 78"/>
                  <a:gd name="T3" fmla="*/ 37 h 74"/>
                  <a:gd name="T4" fmla="*/ 20 w 78"/>
                  <a:gd name="T5" fmla="*/ 74 h 74"/>
                  <a:gd name="T6" fmla="*/ 59 w 78"/>
                  <a:gd name="T7" fmla="*/ 74 h 74"/>
                  <a:gd name="T8" fmla="*/ 78 w 78"/>
                  <a:gd name="T9" fmla="*/ 37 h 74"/>
                  <a:gd name="T10" fmla="*/ 59 w 78"/>
                  <a:gd name="T11" fmla="*/ 0 h 74"/>
                  <a:gd name="T12" fmla="*/ 20 w 78"/>
                  <a:gd name="T13" fmla="*/ 0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4"/>
                  <a:gd name="T23" fmla="*/ 78 w 78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4">
                    <a:moveTo>
                      <a:pt x="20" y="0"/>
                    </a:moveTo>
                    <a:lnTo>
                      <a:pt x="0" y="37"/>
                    </a:lnTo>
                    <a:lnTo>
                      <a:pt x="20" y="74"/>
                    </a:lnTo>
                    <a:lnTo>
                      <a:pt x="59" y="74"/>
                    </a:lnTo>
                    <a:lnTo>
                      <a:pt x="78" y="37"/>
                    </a:lnTo>
                    <a:lnTo>
                      <a:pt x="59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3" name="Freeform 2940"/>
              <p:cNvSpPr>
                <a:spLocks noEditPoints="1"/>
              </p:cNvSpPr>
              <p:nvPr/>
            </p:nvSpPr>
            <p:spPr bwMode="auto">
              <a:xfrm>
                <a:off x="1894" y="2826"/>
                <a:ext cx="80" cy="76"/>
              </a:xfrm>
              <a:custGeom>
                <a:avLst/>
                <a:gdLst>
                  <a:gd name="T0" fmla="*/ 0 w 526"/>
                  <a:gd name="T1" fmla="*/ 0 h 452"/>
                  <a:gd name="T2" fmla="*/ 0 w 526"/>
                  <a:gd name="T3" fmla="*/ 0 h 452"/>
                  <a:gd name="T4" fmla="*/ 0 w 526"/>
                  <a:gd name="T5" fmla="*/ 0 h 452"/>
                  <a:gd name="T6" fmla="*/ 0 w 526"/>
                  <a:gd name="T7" fmla="*/ 0 h 452"/>
                  <a:gd name="T8" fmla="*/ 0 w 526"/>
                  <a:gd name="T9" fmla="*/ 0 h 452"/>
                  <a:gd name="T10" fmla="*/ 0 w 526"/>
                  <a:gd name="T11" fmla="*/ 0 h 452"/>
                  <a:gd name="T12" fmla="*/ 0 w 526"/>
                  <a:gd name="T13" fmla="*/ 0 h 452"/>
                  <a:gd name="T14" fmla="*/ 0 w 526"/>
                  <a:gd name="T15" fmla="*/ 0 h 452"/>
                  <a:gd name="T16" fmla="*/ 0 w 526"/>
                  <a:gd name="T17" fmla="*/ 0 h 452"/>
                  <a:gd name="T18" fmla="*/ 0 w 526"/>
                  <a:gd name="T19" fmla="*/ 0 h 452"/>
                  <a:gd name="T20" fmla="*/ 0 w 526"/>
                  <a:gd name="T21" fmla="*/ 0 h 452"/>
                  <a:gd name="T22" fmla="*/ 0 w 526"/>
                  <a:gd name="T23" fmla="*/ 0 h 452"/>
                  <a:gd name="T24" fmla="*/ 0 w 526"/>
                  <a:gd name="T25" fmla="*/ 0 h 452"/>
                  <a:gd name="T26" fmla="*/ 0 w 526"/>
                  <a:gd name="T27" fmla="*/ 0 h 452"/>
                  <a:gd name="T28" fmla="*/ 0 w 526"/>
                  <a:gd name="T29" fmla="*/ 0 h 452"/>
                  <a:gd name="T30" fmla="*/ 0 w 526"/>
                  <a:gd name="T31" fmla="*/ 0 h 452"/>
                  <a:gd name="T32" fmla="*/ 0 w 526"/>
                  <a:gd name="T33" fmla="*/ 0 h 452"/>
                  <a:gd name="T34" fmla="*/ 0 w 526"/>
                  <a:gd name="T35" fmla="*/ 0 h 452"/>
                  <a:gd name="T36" fmla="*/ 0 w 526"/>
                  <a:gd name="T37" fmla="*/ 0 h 452"/>
                  <a:gd name="T38" fmla="*/ 0 w 526"/>
                  <a:gd name="T39" fmla="*/ 0 h 452"/>
                  <a:gd name="T40" fmla="*/ 0 w 526"/>
                  <a:gd name="T41" fmla="*/ 0 h 452"/>
                  <a:gd name="T42" fmla="*/ 0 w 526"/>
                  <a:gd name="T43" fmla="*/ 0 h 452"/>
                  <a:gd name="T44" fmla="*/ 0 w 526"/>
                  <a:gd name="T45" fmla="*/ 0 h 452"/>
                  <a:gd name="T46" fmla="*/ 0 w 526"/>
                  <a:gd name="T47" fmla="*/ 0 h 452"/>
                  <a:gd name="T48" fmla="*/ 0 w 526"/>
                  <a:gd name="T49" fmla="*/ 0 h 452"/>
                  <a:gd name="T50" fmla="*/ 0 w 526"/>
                  <a:gd name="T51" fmla="*/ 0 h 45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6"/>
                  <a:gd name="T79" fmla="*/ 0 h 452"/>
                  <a:gd name="T80" fmla="*/ 526 w 526"/>
                  <a:gd name="T81" fmla="*/ 452 h 45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6" h="452">
                    <a:moveTo>
                      <a:pt x="138" y="16"/>
                    </a:moveTo>
                    <a:lnTo>
                      <a:pt x="145" y="12"/>
                    </a:lnTo>
                    <a:lnTo>
                      <a:pt x="15" y="231"/>
                    </a:lnTo>
                    <a:lnTo>
                      <a:pt x="15" y="223"/>
                    </a:lnTo>
                    <a:lnTo>
                      <a:pt x="143" y="440"/>
                    </a:lnTo>
                    <a:lnTo>
                      <a:pt x="136" y="436"/>
                    </a:lnTo>
                    <a:lnTo>
                      <a:pt x="394" y="434"/>
                    </a:lnTo>
                    <a:lnTo>
                      <a:pt x="387" y="438"/>
                    </a:lnTo>
                    <a:lnTo>
                      <a:pt x="510" y="223"/>
                    </a:lnTo>
                    <a:lnTo>
                      <a:pt x="510" y="231"/>
                    </a:lnTo>
                    <a:lnTo>
                      <a:pt x="382" y="14"/>
                    </a:lnTo>
                    <a:lnTo>
                      <a:pt x="389" y="18"/>
                    </a:lnTo>
                    <a:lnTo>
                      <a:pt x="138" y="16"/>
                    </a:lnTo>
                    <a:close/>
                    <a:moveTo>
                      <a:pt x="389" y="2"/>
                    </a:moveTo>
                    <a:cubicBezTo>
                      <a:pt x="392" y="2"/>
                      <a:pt x="395" y="3"/>
                      <a:pt x="396" y="6"/>
                    </a:cubicBezTo>
                    <a:lnTo>
                      <a:pt x="524" y="223"/>
                    </a:lnTo>
                    <a:cubicBezTo>
                      <a:pt x="526" y="225"/>
                      <a:pt x="526" y="228"/>
                      <a:pt x="524" y="231"/>
                    </a:cubicBezTo>
                    <a:lnTo>
                      <a:pt x="401" y="446"/>
                    </a:lnTo>
                    <a:cubicBezTo>
                      <a:pt x="399" y="448"/>
                      <a:pt x="397" y="450"/>
                      <a:pt x="394" y="450"/>
                    </a:cubicBezTo>
                    <a:lnTo>
                      <a:pt x="136" y="452"/>
                    </a:lnTo>
                    <a:cubicBezTo>
                      <a:pt x="134" y="452"/>
                      <a:pt x="131" y="450"/>
                      <a:pt x="129" y="448"/>
                    </a:cubicBezTo>
                    <a:lnTo>
                      <a:pt x="1" y="231"/>
                    </a:lnTo>
                    <a:cubicBezTo>
                      <a:pt x="0" y="228"/>
                      <a:pt x="0" y="225"/>
                      <a:pt x="1" y="223"/>
                    </a:cubicBezTo>
                    <a:lnTo>
                      <a:pt x="131" y="4"/>
                    </a:lnTo>
                    <a:cubicBezTo>
                      <a:pt x="132" y="2"/>
                      <a:pt x="135" y="0"/>
                      <a:pt x="138" y="0"/>
                    </a:cubicBezTo>
                    <a:lnTo>
                      <a:pt x="389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4" name="Freeform 2941"/>
              <p:cNvSpPr>
                <a:spLocks/>
              </p:cNvSpPr>
              <p:nvPr/>
            </p:nvSpPr>
            <p:spPr bwMode="auto">
              <a:xfrm>
                <a:off x="1835" y="2868"/>
                <a:ext cx="77" cy="75"/>
              </a:xfrm>
              <a:custGeom>
                <a:avLst/>
                <a:gdLst>
                  <a:gd name="T0" fmla="*/ 19 w 77"/>
                  <a:gd name="T1" fmla="*/ 0 h 75"/>
                  <a:gd name="T2" fmla="*/ 0 w 77"/>
                  <a:gd name="T3" fmla="*/ 39 h 75"/>
                  <a:gd name="T4" fmla="*/ 20 w 77"/>
                  <a:gd name="T5" fmla="*/ 75 h 75"/>
                  <a:gd name="T6" fmla="*/ 58 w 77"/>
                  <a:gd name="T7" fmla="*/ 74 h 75"/>
                  <a:gd name="T8" fmla="*/ 77 w 77"/>
                  <a:gd name="T9" fmla="*/ 37 h 75"/>
                  <a:gd name="T10" fmla="*/ 58 w 77"/>
                  <a:gd name="T11" fmla="*/ 1 h 75"/>
                  <a:gd name="T12" fmla="*/ 19 w 77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19" y="0"/>
                    </a:moveTo>
                    <a:lnTo>
                      <a:pt x="0" y="39"/>
                    </a:lnTo>
                    <a:lnTo>
                      <a:pt x="20" y="75"/>
                    </a:lnTo>
                    <a:lnTo>
                      <a:pt x="58" y="74"/>
                    </a:lnTo>
                    <a:lnTo>
                      <a:pt x="77" y="37"/>
                    </a:lnTo>
                    <a:lnTo>
                      <a:pt x="58" y="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5" name="Freeform 2942"/>
              <p:cNvSpPr>
                <a:spLocks/>
              </p:cNvSpPr>
              <p:nvPr/>
            </p:nvSpPr>
            <p:spPr bwMode="auto">
              <a:xfrm>
                <a:off x="1835" y="2868"/>
                <a:ext cx="77" cy="75"/>
              </a:xfrm>
              <a:custGeom>
                <a:avLst/>
                <a:gdLst>
                  <a:gd name="T0" fmla="*/ 19 w 77"/>
                  <a:gd name="T1" fmla="*/ 0 h 75"/>
                  <a:gd name="T2" fmla="*/ 0 w 77"/>
                  <a:gd name="T3" fmla="*/ 39 h 75"/>
                  <a:gd name="T4" fmla="*/ 20 w 77"/>
                  <a:gd name="T5" fmla="*/ 75 h 75"/>
                  <a:gd name="T6" fmla="*/ 58 w 77"/>
                  <a:gd name="T7" fmla="*/ 74 h 75"/>
                  <a:gd name="T8" fmla="*/ 77 w 77"/>
                  <a:gd name="T9" fmla="*/ 37 h 75"/>
                  <a:gd name="T10" fmla="*/ 58 w 77"/>
                  <a:gd name="T11" fmla="*/ 1 h 75"/>
                  <a:gd name="T12" fmla="*/ 19 w 77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19" y="0"/>
                    </a:moveTo>
                    <a:lnTo>
                      <a:pt x="0" y="39"/>
                    </a:lnTo>
                    <a:lnTo>
                      <a:pt x="20" y="75"/>
                    </a:lnTo>
                    <a:lnTo>
                      <a:pt x="58" y="74"/>
                    </a:lnTo>
                    <a:lnTo>
                      <a:pt x="77" y="37"/>
                    </a:lnTo>
                    <a:lnTo>
                      <a:pt x="58" y="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6" name="Freeform 2943"/>
              <p:cNvSpPr>
                <a:spLocks noEditPoints="1"/>
              </p:cNvSpPr>
              <p:nvPr/>
            </p:nvSpPr>
            <p:spPr bwMode="auto">
              <a:xfrm>
                <a:off x="1834" y="2867"/>
                <a:ext cx="79" cy="78"/>
              </a:xfrm>
              <a:custGeom>
                <a:avLst/>
                <a:gdLst>
                  <a:gd name="T0" fmla="*/ 0 w 522"/>
                  <a:gd name="T1" fmla="*/ 0 h 458"/>
                  <a:gd name="T2" fmla="*/ 0 w 522"/>
                  <a:gd name="T3" fmla="*/ 0 h 458"/>
                  <a:gd name="T4" fmla="*/ 0 w 522"/>
                  <a:gd name="T5" fmla="*/ 0 h 458"/>
                  <a:gd name="T6" fmla="*/ 0 w 522"/>
                  <a:gd name="T7" fmla="*/ 0 h 458"/>
                  <a:gd name="T8" fmla="*/ 0 w 522"/>
                  <a:gd name="T9" fmla="*/ 0 h 458"/>
                  <a:gd name="T10" fmla="*/ 0 w 522"/>
                  <a:gd name="T11" fmla="*/ 0 h 458"/>
                  <a:gd name="T12" fmla="*/ 0 w 522"/>
                  <a:gd name="T13" fmla="*/ 0 h 458"/>
                  <a:gd name="T14" fmla="*/ 0 w 522"/>
                  <a:gd name="T15" fmla="*/ 0 h 458"/>
                  <a:gd name="T16" fmla="*/ 0 w 522"/>
                  <a:gd name="T17" fmla="*/ 0 h 458"/>
                  <a:gd name="T18" fmla="*/ 0 w 522"/>
                  <a:gd name="T19" fmla="*/ 0 h 458"/>
                  <a:gd name="T20" fmla="*/ 0 w 522"/>
                  <a:gd name="T21" fmla="*/ 0 h 458"/>
                  <a:gd name="T22" fmla="*/ 0 w 522"/>
                  <a:gd name="T23" fmla="*/ 0 h 458"/>
                  <a:gd name="T24" fmla="*/ 0 w 522"/>
                  <a:gd name="T25" fmla="*/ 0 h 458"/>
                  <a:gd name="T26" fmla="*/ 0 w 522"/>
                  <a:gd name="T27" fmla="*/ 0 h 458"/>
                  <a:gd name="T28" fmla="*/ 0 w 522"/>
                  <a:gd name="T29" fmla="*/ 0 h 458"/>
                  <a:gd name="T30" fmla="*/ 0 w 522"/>
                  <a:gd name="T31" fmla="*/ 0 h 458"/>
                  <a:gd name="T32" fmla="*/ 0 w 522"/>
                  <a:gd name="T33" fmla="*/ 0 h 458"/>
                  <a:gd name="T34" fmla="*/ 0 w 522"/>
                  <a:gd name="T35" fmla="*/ 0 h 458"/>
                  <a:gd name="T36" fmla="*/ 0 w 522"/>
                  <a:gd name="T37" fmla="*/ 0 h 458"/>
                  <a:gd name="T38" fmla="*/ 0 w 522"/>
                  <a:gd name="T39" fmla="*/ 0 h 458"/>
                  <a:gd name="T40" fmla="*/ 0 w 522"/>
                  <a:gd name="T41" fmla="*/ 0 h 458"/>
                  <a:gd name="T42" fmla="*/ 0 w 522"/>
                  <a:gd name="T43" fmla="*/ 0 h 458"/>
                  <a:gd name="T44" fmla="*/ 0 w 522"/>
                  <a:gd name="T45" fmla="*/ 0 h 458"/>
                  <a:gd name="T46" fmla="*/ 0 w 522"/>
                  <a:gd name="T47" fmla="*/ 0 h 458"/>
                  <a:gd name="T48" fmla="*/ 0 w 522"/>
                  <a:gd name="T49" fmla="*/ 0 h 458"/>
                  <a:gd name="T50" fmla="*/ 0 w 522"/>
                  <a:gd name="T51" fmla="*/ 0 h 45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2"/>
                  <a:gd name="T79" fmla="*/ 0 h 458"/>
                  <a:gd name="T80" fmla="*/ 522 w 522"/>
                  <a:gd name="T81" fmla="*/ 458 h 45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2" h="458">
                    <a:moveTo>
                      <a:pt x="134" y="16"/>
                    </a:moveTo>
                    <a:lnTo>
                      <a:pt x="141" y="12"/>
                    </a:lnTo>
                    <a:lnTo>
                      <a:pt x="16" y="237"/>
                    </a:lnTo>
                    <a:lnTo>
                      <a:pt x="16" y="229"/>
                    </a:lnTo>
                    <a:lnTo>
                      <a:pt x="143" y="446"/>
                    </a:lnTo>
                    <a:lnTo>
                      <a:pt x="136" y="442"/>
                    </a:lnTo>
                    <a:lnTo>
                      <a:pt x="390" y="434"/>
                    </a:lnTo>
                    <a:lnTo>
                      <a:pt x="383" y="438"/>
                    </a:lnTo>
                    <a:lnTo>
                      <a:pt x="507" y="223"/>
                    </a:lnTo>
                    <a:lnTo>
                      <a:pt x="507" y="231"/>
                    </a:lnTo>
                    <a:lnTo>
                      <a:pt x="379" y="15"/>
                    </a:lnTo>
                    <a:lnTo>
                      <a:pt x="386" y="19"/>
                    </a:lnTo>
                    <a:lnTo>
                      <a:pt x="134" y="16"/>
                    </a:lnTo>
                    <a:close/>
                    <a:moveTo>
                      <a:pt x="386" y="3"/>
                    </a:moveTo>
                    <a:cubicBezTo>
                      <a:pt x="389" y="3"/>
                      <a:pt x="392" y="4"/>
                      <a:pt x="393" y="6"/>
                    </a:cubicBezTo>
                    <a:lnTo>
                      <a:pt x="521" y="223"/>
                    </a:lnTo>
                    <a:cubicBezTo>
                      <a:pt x="522" y="225"/>
                      <a:pt x="522" y="228"/>
                      <a:pt x="521" y="231"/>
                    </a:cubicBezTo>
                    <a:lnTo>
                      <a:pt x="397" y="446"/>
                    </a:lnTo>
                    <a:cubicBezTo>
                      <a:pt x="396" y="448"/>
                      <a:pt x="393" y="450"/>
                      <a:pt x="391" y="450"/>
                    </a:cubicBezTo>
                    <a:lnTo>
                      <a:pt x="137" y="458"/>
                    </a:lnTo>
                    <a:cubicBezTo>
                      <a:pt x="134" y="458"/>
                      <a:pt x="131" y="456"/>
                      <a:pt x="130" y="454"/>
                    </a:cubicBezTo>
                    <a:lnTo>
                      <a:pt x="2" y="238"/>
                    </a:lnTo>
                    <a:cubicBezTo>
                      <a:pt x="0" y="235"/>
                      <a:pt x="0" y="232"/>
                      <a:pt x="2" y="230"/>
                    </a:cubicBezTo>
                    <a:lnTo>
                      <a:pt x="127" y="4"/>
                    </a:lnTo>
                    <a:cubicBezTo>
                      <a:pt x="129" y="2"/>
                      <a:pt x="131" y="0"/>
                      <a:pt x="134" y="0"/>
                    </a:cubicBezTo>
                    <a:lnTo>
                      <a:pt x="386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7" name="Freeform 2944"/>
              <p:cNvSpPr>
                <a:spLocks/>
              </p:cNvSpPr>
              <p:nvPr/>
            </p:nvSpPr>
            <p:spPr bwMode="auto">
              <a:xfrm>
                <a:off x="1957" y="2705"/>
                <a:ext cx="77" cy="75"/>
              </a:xfrm>
              <a:custGeom>
                <a:avLst/>
                <a:gdLst>
                  <a:gd name="T0" fmla="*/ 19 w 77"/>
                  <a:gd name="T1" fmla="*/ 2 h 75"/>
                  <a:gd name="T2" fmla="*/ 0 w 77"/>
                  <a:gd name="T3" fmla="*/ 38 h 75"/>
                  <a:gd name="T4" fmla="*/ 20 w 77"/>
                  <a:gd name="T5" fmla="*/ 75 h 75"/>
                  <a:gd name="T6" fmla="*/ 58 w 77"/>
                  <a:gd name="T7" fmla="*/ 75 h 75"/>
                  <a:gd name="T8" fmla="*/ 77 w 77"/>
                  <a:gd name="T9" fmla="*/ 37 h 75"/>
                  <a:gd name="T10" fmla="*/ 58 w 77"/>
                  <a:gd name="T11" fmla="*/ 0 h 75"/>
                  <a:gd name="T12" fmla="*/ 19 w 77"/>
                  <a:gd name="T13" fmla="*/ 2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19" y="2"/>
                    </a:moveTo>
                    <a:lnTo>
                      <a:pt x="0" y="38"/>
                    </a:lnTo>
                    <a:lnTo>
                      <a:pt x="20" y="75"/>
                    </a:lnTo>
                    <a:lnTo>
                      <a:pt x="58" y="75"/>
                    </a:lnTo>
                    <a:lnTo>
                      <a:pt x="77" y="37"/>
                    </a:lnTo>
                    <a:lnTo>
                      <a:pt x="58" y="0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8" name="Freeform 2945"/>
              <p:cNvSpPr>
                <a:spLocks/>
              </p:cNvSpPr>
              <p:nvPr/>
            </p:nvSpPr>
            <p:spPr bwMode="auto">
              <a:xfrm>
                <a:off x="1957" y="2705"/>
                <a:ext cx="77" cy="75"/>
              </a:xfrm>
              <a:custGeom>
                <a:avLst/>
                <a:gdLst>
                  <a:gd name="T0" fmla="*/ 19 w 77"/>
                  <a:gd name="T1" fmla="*/ 2 h 75"/>
                  <a:gd name="T2" fmla="*/ 0 w 77"/>
                  <a:gd name="T3" fmla="*/ 38 h 75"/>
                  <a:gd name="T4" fmla="*/ 20 w 77"/>
                  <a:gd name="T5" fmla="*/ 75 h 75"/>
                  <a:gd name="T6" fmla="*/ 58 w 77"/>
                  <a:gd name="T7" fmla="*/ 75 h 75"/>
                  <a:gd name="T8" fmla="*/ 77 w 77"/>
                  <a:gd name="T9" fmla="*/ 37 h 75"/>
                  <a:gd name="T10" fmla="*/ 58 w 77"/>
                  <a:gd name="T11" fmla="*/ 0 h 75"/>
                  <a:gd name="T12" fmla="*/ 19 w 77"/>
                  <a:gd name="T13" fmla="*/ 2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19" y="2"/>
                    </a:moveTo>
                    <a:lnTo>
                      <a:pt x="0" y="38"/>
                    </a:lnTo>
                    <a:lnTo>
                      <a:pt x="20" y="75"/>
                    </a:lnTo>
                    <a:lnTo>
                      <a:pt x="58" y="75"/>
                    </a:lnTo>
                    <a:lnTo>
                      <a:pt x="77" y="37"/>
                    </a:lnTo>
                    <a:lnTo>
                      <a:pt x="58" y="0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9" name="Freeform 2946"/>
              <p:cNvSpPr>
                <a:spLocks noEditPoints="1"/>
              </p:cNvSpPr>
              <p:nvPr/>
            </p:nvSpPr>
            <p:spPr bwMode="auto">
              <a:xfrm>
                <a:off x="1956" y="2704"/>
                <a:ext cx="80" cy="77"/>
              </a:xfrm>
              <a:custGeom>
                <a:avLst/>
                <a:gdLst>
                  <a:gd name="T0" fmla="*/ 0 w 522"/>
                  <a:gd name="T1" fmla="*/ 0 h 457"/>
                  <a:gd name="T2" fmla="*/ 0 w 522"/>
                  <a:gd name="T3" fmla="*/ 0 h 457"/>
                  <a:gd name="T4" fmla="*/ 0 w 522"/>
                  <a:gd name="T5" fmla="*/ 0 h 457"/>
                  <a:gd name="T6" fmla="*/ 0 w 522"/>
                  <a:gd name="T7" fmla="*/ 0 h 457"/>
                  <a:gd name="T8" fmla="*/ 0 w 522"/>
                  <a:gd name="T9" fmla="*/ 0 h 457"/>
                  <a:gd name="T10" fmla="*/ 0 w 522"/>
                  <a:gd name="T11" fmla="*/ 0 h 457"/>
                  <a:gd name="T12" fmla="*/ 0 w 522"/>
                  <a:gd name="T13" fmla="*/ 0 h 457"/>
                  <a:gd name="T14" fmla="*/ 0 w 522"/>
                  <a:gd name="T15" fmla="*/ 0 h 457"/>
                  <a:gd name="T16" fmla="*/ 0 w 522"/>
                  <a:gd name="T17" fmla="*/ 0 h 457"/>
                  <a:gd name="T18" fmla="*/ 0 w 522"/>
                  <a:gd name="T19" fmla="*/ 0 h 457"/>
                  <a:gd name="T20" fmla="*/ 0 w 522"/>
                  <a:gd name="T21" fmla="*/ 0 h 457"/>
                  <a:gd name="T22" fmla="*/ 0 w 522"/>
                  <a:gd name="T23" fmla="*/ 0 h 457"/>
                  <a:gd name="T24" fmla="*/ 0 w 522"/>
                  <a:gd name="T25" fmla="*/ 0 h 457"/>
                  <a:gd name="T26" fmla="*/ 0 w 522"/>
                  <a:gd name="T27" fmla="*/ 0 h 457"/>
                  <a:gd name="T28" fmla="*/ 0 w 522"/>
                  <a:gd name="T29" fmla="*/ 0 h 457"/>
                  <a:gd name="T30" fmla="*/ 0 w 522"/>
                  <a:gd name="T31" fmla="*/ 0 h 457"/>
                  <a:gd name="T32" fmla="*/ 0 w 522"/>
                  <a:gd name="T33" fmla="*/ 0 h 457"/>
                  <a:gd name="T34" fmla="*/ 0 w 522"/>
                  <a:gd name="T35" fmla="*/ 0 h 457"/>
                  <a:gd name="T36" fmla="*/ 0 w 522"/>
                  <a:gd name="T37" fmla="*/ 0 h 457"/>
                  <a:gd name="T38" fmla="*/ 0 w 522"/>
                  <a:gd name="T39" fmla="*/ 0 h 457"/>
                  <a:gd name="T40" fmla="*/ 0 w 522"/>
                  <a:gd name="T41" fmla="*/ 0 h 457"/>
                  <a:gd name="T42" fmla="*/ 0 w 522"/>
                  <a:gd name="T43" fmla="*/ 0 h 457"/>
                  <a:gd name="T44" fmla="*/ 0 w 522"/>
                  <a:gd name="T45" fmla="*/ 0 h 457"/>
                  <a:gd name="T46" fmla="*/ 0 w 522"/>
                  <a:gd name="T47" fmla="*/ 0 h 457"/>
                  <a:gd name="T48" fmla="*/ 0 w 522"/>
                  <a:gd name="T49" fmla="*/ 0 h 457"/>
                  <a:gd name="T50" fmla="*/ 0 w 522"/>
                  <a:gd name="T51" fmla="*/ 0 h 4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2"/>
                  <a:gd name="T79" fmla="*/ 0 h 457"/>
                  <a:gd name="T80" fmla="*/ 522 w 522"/>
                  <a:gd name="T81" fmla="*/ 457 h 4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2" h="457">
                    <a:moveTo>
                      <a:pt x="132" y="24"/>
                    </a:moveTo>
                    <a:lnTo>
                      <a:pt x="139" y="20"/>
                    </a:lnTo>
                    <a:lnTo>
                      <a:pt x="15" y="235"/>
                    </a:lnTo>
                    <a:lnTo>
                      <a:pt x="15" y="227"/>
                    </a:lnTo>
                    <a:lnTo>
                      <a:pt x="143" y="443"/>
                    </a:lnTo>
                    <a:lnTo>
                      <a:pt x="136" y="439"/>
                    </a:lnTo>
                    <a:lnTo>
                      <a:pt x="388" y="441"/>
                    </a:lnTo>
                    <a:lnTo>
                      <a:pt x="381" y="445"/>
                    </a:lnTo>
                    <a:lnTo>
                      <a:pt x="506" y="220"/>
                    </a:lnTo>
                    <a:lnTo>
                      <a:pt x="506" y="228"/>
                    </a:lnTo>
                    <a:lnTo>
                      <a:pt x="379" y="12"/>
                    </a:lnTo>
                    <a:lnTo>
                      <a:pt x="386" y="16"/>
                    </a:lnTo>
                    <a:lnTo>
                      <a:pt x="132" y="24"/>
                    </a:lnTo>
                    <a:close/>
                    <a:moveTo>
                      <a:pt x="385" y="0"/>
                    </a:moveTo>
                    <a:cubicBezTo>
                      <a:pt x="388" y="0"/>
                      <a:pt x="391" y="1"/>
                      <a:pt x="392" y="4"/>
                    </a:cubicBezTo>
                    <a:lnTo>
                      <a:pt x="520" y="220"/>
                    </a:lnTo>
                    <a:cubicBezTo>
                      <a:pt x="522" y="222"/>
                      <a:pt x="522" y="225"/>
                      <a:pt x="520" y="228"/>
                    </a:cubicBezTo>
                    <a:lnTo>
                      <a:pt x="395" y="453"/>
                    </a:lnTo>
                    <a:cubicBezTo>
                      <a:pt x="393" y="456"/>
                      <a:pt x="390" y="457"/>
                      <a:pt x="388" y="457"/>
                    </a:cubicBezTo>
                    <a:lnTo>
                      <a:pt x="136" y="455"/>
                    </a:lnTo>
                    <a:cubicBezTo>
                      <a:pt x="133" y="455"/>
                      <a:pt x="130" y="454"/>
                      <a:pt x="129" y="451"/>
                    </a:cubicBezTo>
                    <a:lnTo>
                      <a:pt x="1" y="235"/>
                    </a:lnTo>
                    <a:cubicBezTo>
                      <a:pt x="0" y="232"/>
                      <a:pt x="0" y="229"/>
                      <a:pt x="1" y="227"/>
                    </a:cubicBezTo>
                    <a:lnTo>
                      <a:pt x="125" y="12"/>
                    </a:lnTo>
                    <a:cubicBezTo>
                      <a:pt x="126" y="9"/>
                      <a:pt x="129" y="8"/>
                      <a:pt x="131" y="8"/>
                    </a:cubicBezTo>
                    <a:lnTo>
                      <a:pt x="38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0" name="Freeform 2947"/>
              <p:cNvSpPr>
                <a:spLocks/>
              </p:cNvSpPr>
              <p:nvPr/>
            </p:nvSpPr>
            <p:spPr bwMode="auto">
              <a:xfrm>
                <a:off x="1957" y="2628"/>
                <a:ext cx="76" cy="73"/>
              </a:xfrm>
              <a:custGeom>
                <a:avLst/>
                <a:gdLst>
                  <a:gd name="T0" fmla="*/ 19 w 76"/>
                  <a:gd name="T1" fmla="*/ 0 h 73"/>
                  <a:gd name="T2" fmla="*/ 0 w 76"/>
                  <a:gd name="T3" fmla="*/ 36 h 73"/>
                  <a:gd name="T4" fmla="*/ 20 w 76"/>
                  <a:gd name="T5" fmla="*/ 73 h 73"/>
                  <a:gd name="T6" fmla="*/ 58 w 76"/>
                  <a:gd name="T7" fmla="*/ 73 h 73"/>
                  <a:gd name="T8" fmla="*/ 76 w 76"/>
                  <a:gd name="T9" fmla="*/ 35 h 73"/>
                  <a:gd name="T10" fmla="*/ 57 w 76"/>
                  <a:gd name="T11" fmla="*/ 0 h 73"/>
                  <a:gd name="T12" fmla="*/ 19 w 76"/>
                  <a:gd name="T13" fmla="*/ 0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3"/>
                  <a:gd name="T23" fmla="*/ 76 w 76"/>
                  <a:gd name="T24" fmla="*/ 73 h 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3">
                    <a:moveTo>
                      <a:pt x="19" y="0"/>
                    </a:moveTo>
                    <a:lnTo>
                      <a:pt x="0" y="36"/>
                    </a:lnTo>
                    <a:lnTo>
                      <a:pt x="20" y="73"/>
                    </a:lnTo>
                    <a:lnTo>
                      <a:pt x="58" y="73"/>
                    </a:lnTo>
                    <a:lnTo>
                      <a:pt x="76" y="35"/>
                    </a:lnTo>
                    <a:lnTo>
                      <a:pt x="57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1" name="Freeform 2948"/>
              <p:cNvSpPr>
                <a:spLocks/>
              </p:cNvSpPr>
              <p:nvPr/>
            </p:nvSpPr>
            <p:spPr bwMode="auto">
              <a:xfrm>
                <a:off x="1957" y="2628"/>
                <a:ext cx="76" cy="73"/>
              </a:xfrm>
              <a:custGeom>
                <a:avLst/>
                <a:gdLst>
                  <a:gd name="T0" fmla="*/ 19 w 76"/>
                  <a:gd name="T1" fmla="*/ 0 h 73"/>
                  <a:gd name="T2" fmla="*/ 0 w 76"/>
                  <a:gd name="T3" fmla="*/ 36 h 73"/>
                  <a:gd name="T4" fmla="*/ 20 w 76"/>
                  <a:gd name="T5" fmla="*/ 73 h 73"/>
                  <a:gd name="T6" fmla="*/ 58 w 76"/>
                  <a:gd name="T7" fmla="*/ 73 h 73"/>
                  <a:gd name="T8" fmla="*/ 76 w 76"/>
                  <a:gd name="T9" fmla="*/ 35 h 73"/>
                  <a:gd name="T10" fmla="*/ 57 w 76"/>
                  <a:gd name="T11" fmla="*/ 0 h 73"/>
                  <a:gd name="T12" fmla="*/ 19 w 76"/>
                  <a:gd name="T13" fmla="*/ 0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3"/>
                  <a:gd name="T23" fmla="*/ 76 w 76"/>
                  <a:gd name="T24" fmla="*/ 73 h 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3">
                    <a:moveTo>
                      <a:pt x="19" y="0"/>
                    </a:moveTo>
                    <a:lnTo>
                      <a:pt x="0" y="36"/>
                    </a:lnTo>
                    <a:lnTo>
                      <a:pt x="20" y="73"/>
                    </a:lnTo>
                    <a:lnTo>
                      <a:pt x="58" y="73"/>
                    </a:lnTo>
                    <a:lnTo>
                      <a:pt x="76" y="35"/>
                    </a:lnTo>
                    <a:lnTo>
                      <a:pt x="57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2" name="Freeform 2949"/>
              <p:cNvSpPr>
                <a:spLocks noEditPoints="1"/>
              </p:cNvSpPr>
              <p:nvPr/>
            </p:nvSpPr>
            <p:spPr bwMode="auto">
              <a:xfrm>
                <a:off x="1956" y="2626"/>
                <a:ext cx="79" cy="76"/>
              </a:xfrm>
              <a:custGeom>
                <a:avLst/>
                <a:gdLst>
                  <a:gd name="T0" fmla="*/ 0 w 516"/>
                  <a:gd name="T1" fmla="*/ 0 h 450"/>
                  <a:gd name="T2" fmla="*/ 0 w 516"/>
                  <a:gd name="T3" fmla="*/ 0 h 450"/>
                  <a:gd name="T4" fmla="*/ 0 w 516"/>
                  <a:gd name="T5" fmla="*/ 0 h 450"/>
                  <a:gd name="T6" fmla="*/ 0 w 516"/>
                  <a:gd name="T7" fmla="*/ 0 h 450"/>
                  <a:gd name="T8" fmla="*/ 0 w 516"/>
                  <a:gd name="T9" fmla="*/ 0 h 450"/>
                  <a:gd name="T10" fmla="*/ 0 w 516"/>
                  <a:gd name="T11" fmla="*/ 0 h 450"/>
                  <a:gd name="T12" fmla="*/ 0 w 516"/>
                  <a:gd name="T13" fmla="*/ 0 h 450"/>
                  <a:gd name="T14" fmla="*/ 0 w 516"/>
                  <a:gd name="T15" fmla="*/ 0 h 450"/>
                  <a:gd name="T16" fmla="*/ 0 w 516"/>
                  <a:gd name="T17" fmla="*/ 0 h 450"/>
                  <a:gd name="T18" fmla="*/ 0 w 516"/>
                  <a:gd name="T19" fmla="*/ 0 h 450"/>
                  <a:gd name="T20" fmla="*/ 0 w 516"/>
                  <a:gd name="T21" fmla="*/ 0 h 450"/>
                  <a:gd name="T22" fmla="*/ 0 w 516"/>
                  <a:gd name="T23" fmla="*/ 0 h 450"/>
                  <a:gd name="T24" fmla="*/ 0 w 516"/>
                  <a:gd name="T25" fmla="*/ 0 h 450"/>
                  <a:gd name="T26" fmla="*/ 0 w 516"/>
                  <a:gd name="T27" fmla="*/ 0 h 450"/>
                  <a:gd name="T28" fmla="*/ 0 w 516"/>
                  <a:gd name="T29" fmla="*/ 0 h 450"/>
                  <a:gd name="T30" fmla="*/ 0 w 516"/>
                  <a:gd name="T31" fmla="*/ 0 h 450"/>
                  <a:gd name="T32" fmla="*/ 0 w 516"/>
                  <a:gd name="T33" fmla="*/ 0 h 450"/>
                  <a:gd name="T34" fmla="*/ 0 w 516"/>
                  <a:gd name="T35" fmla="*/ 0 h 450"/>
                  <a:gd name="T36" fmla="*/ 0 w 516"/>
                  <a:gd name="T37" fmla="*/ 0 h 450"/>
                  <a:gd name="T38" fmla="*/ 0 w 516"/>
                  <a:gd name="T39" fmla="*/ 0 h 450"/>
                  <a:gd name="T40" fmla="*/ 0 w 516"/>
                  <a:gd name="T41" fmla="*/ 0 h 450"/>
                  <a:gd name="T42" fmla="*/ 0 w 516"/>
                  <a:gd name="T43" fmla="*/ 0 h 450"/>
                  <a:gd name="T44" fmla="*/ 0 w 516"/>
                  <a:gd name="T45" fmla="*/ 0 h 450"/>
                  <a:gd name="T46" fmla="*/ 0 w 516"/>
                  <a:gd name="T47" fmla="*/ 0 h 450"/>
                  <a:gd name="T48" fmla="*/ 0 w 516"/>
                  <a:gd name="T49" fmla="*/ 0 h 450"/>
                  <a:gd name="T50" fmla="*/ 0 w 516"/>
                  <a:gd name="T51" fmla="*/ 0 h 45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6"/>
                  <a:gd name="T79" fmla="*/ 0 h 450"/>
                  <a:gd name="T80" fmla="*/ 516 w 516"/>
                  <a:gd name="T81" fmla="*/ 450 h 45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6" h="450">
                    <a:moveTo>
                      <a:pt x="132" y="16"/>
                    </a:moveTo>
                    <a:lnTo>
                      <a:pt x="139" y="12"/>
                    </a:lnTo>
                    <a:lnTo>
                      <a:pt x="15" y="227"/>
                    </a:lnTo>
                    <a:lnTo>
                      <a:pt x="15" y="219"/>
                    </a:lnTo>
                    <a:lnTo>
                      <a:pt x="143" y="435"/>
                    </a:lnTo>
                    <a:lnTo>
                      <a:pt x="136" y="431"/>
                    </a:lnTo>
                    <a:lnTo>
                      <a:pt x="388" y="434"/>
                    </a:lnTo>
                    <a:lnTo>
                      <a:pt x="381" y="438"/>
                    </a:lnTo>
                    <a:lnTo>
                      <a:pt x="501" y="216"/>
                    </a:lnTo>
                    <a:lnTo>
                      <a:pt x="501" y="224"/>
                    </a:lnTo>
                    <a:lnTo>
                      <a:pt x="377" y="14"/>
                    </a:lnTo>
                    <a:lnTo>
                      <a:pt x="383" y="18"/>
                    </a:lnTo>
                    <a:lnTo>
                      <a:pt x="132" y="16"/>
                    </a:lnTo>
                    <a:close/>
                    <a:moveTo>
                      <a:pt x="384" y="2"/>
                    </a:moveTo>
                    <a:cubicBezTo>
                      <a:pt x="386" y="2"/>
                      <a:pt x="389" y="3"/>
                      <a:pt x="390" y="5"/>
                    </a:cubicBezTo>
                    <a:lnTo>
                      <a:pt x="515" y="216"/>
                    </a:lnTo>
                    <a:cubicBezTo>
                      <a:pt x="516" y="218"/>
                      <a:pt x="516" y="221"/>
                      <a:pt x="515" y="224"/>
                    </a:cubicBezTo>
                    <a:lnTo>
                      <a:pt x="395" y="445"/>
                    </a:lnTo>
                    <a:cubicBezTo>
                      <a:pt x="394" y="448"/>
                      <a:pt x="391" y="450"/>
                      <a:pt x="388" y="450"/>
                    </a:cubicBezTo>
                    <a:lnTo>
                      <a:pt x="136" y="447"/>
                    </a:lnTo>
                    <a:cubicBezTo>
                      <a:pt x="133" y="447"/>
                      <a:pt x="131" y="446"/>
                      <a:pt x="129" y="443"/>
                    </a:cubicBezTo>
                    <a:lnTo>
                      <a:pt x="2" y="227"/>
                    </a:lnTo>
                    <a:cubicBezTo>
                      <a:pt x="0" y="225"/>
                      <a:pt x="0" y="222"/>
                      <a:pt x="2" y="219"/>
                    </a:cubicBezTo>
                    <a:lnTo>
                      <a:pt x="125" y="4"/>
                    </a:lnTo>
                    <a:cubicBezTo>
                      <a:pt x="127" y="2"/>
                      <a:pt x="129" y="0"/>
                      <a:pt x="132" y="0"/>
                    </a:cubicBezTo>
                    <a:lnTo>
                      <a:pt x="384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3" name="Freeform 2950"/>
              <p:cNvSpPr>
                <a:spLocks/>
              </p:cNvSpPr>
              <p:nvPr/>
            </p:nvSpPr>
            <p:spPr bwMode="auto">
              <a:xfrm>
                <a:off x="2017" y="2506"/>
                <a:ext cx="77" cy="75"/>
              </a:xfrm>
              <a:custGeom>
                <a:avLst/>
                <a:gdLst>
                  <a:gd name="T0" fmla="*/ 19 w 77"/>
                  <a:gd name="T1" fmla="*/ 2 h 75"/>
                  <a:gd name="T2" fmla="*/ 0 w 77"/>
                  <a:gd name="T3" fmla="*/ 38 h 75"/>
                  <a:gd name="T4" fmla="*/ 20 w 77"/>
                  <a:gd name="T5" fmla="*/ 75 h 75"/>
                  <a:gd name="T6" fmla="*/ 59 w 77"/>
                  <a:gd name="T7" fmla="*/ 75 h 75"/>
                  <a:gd name="T8" fmla="*/ 77 w 77"/>
                  <a:gd name="T9" fmla="*/ 37 h 75"/>
                  <a:gd name="T10" fmla="*/ 58 w 77"/>
                  <a:gd name="T11" fmla="*/ 0 h 75"/>
                  <a:gd name="T12" fmla="*/ 19 w 77"/>
                  <a:gd name="T13" fmla="*/ 2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19" y="2"/>
                    </a:moveTo>
                    <a:lnTo>
                      <a:pt x="0" y="38"/>
                    </a:lnTo>
                    <a:lnTo>
                      <a:pt x="20" y="75"/>
                    </a:lnTo>
                    <a:lnTo>
                      <a:pt x="59" y="75"/>
                    </a:lnTo>
                    <a:lnTo>
                      <a:pt x="77" y="37"/>
                    </a:lnTo>
                    <a:lnTo>
                      <a:pt x="58" y="0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4" name="Freeform 2951"/>
              <p:cNvSpPr>
                <a:spLocks/>
              </p:cNvSpPr>
              <p:nvPr/>
            </p:nvSpPr>
            <p:spPr bwMode="auto">
              <a:xfrm>
                <a:off x="2017" y="2506"/>
                <a:ext cx="77" cy="75"/>
              </a:xfrm>
              <a:custGeom>
                <a:avLst/>
                <a:gdLst>
                  <a:gd name="T0" fmla="*/ 19 w 77"/>
                  <a:gd name="T1" fmla="*/ 2 h 75"/>
                  <a:gd name="T2" fmla="*/ 0 w 77"/>
                  <a:gd name="T3" fmla="*/ 38 h 75"/>
                  <a:gd name="T4" fmla="*/ 20 w 77"/>
                  <a:gd name="T5" fmla="*/ 75 h 75"/>
                  <a:gd name="T6" fmla="*/ 59 w 77"/>
                  <a:gd name="T7" fmla="*/ 75 h 75"/>
                  <a:gd name="T8" fmla="*/ 77 w 77"/>
                  <a:gd name="T9" fmla="*/ 37 h 75"/>
                  <a:gd name="T10" fmla="*/ 58 w 77"/>
                  <a:gd name="T11" fmla="*/ 0 h 75"/>
                  <a:gd name="T12" fmla="*/ 19 w 77"/>
                  <a:gd name="T13" fmla="*/ 2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19" y="2"/>
                    </a:moveTo>
                    <a:lnTo>
                      <a:pt x="0" y="38"/>
                    </a:lnTo>
                    <a:lnTo>
                      <a:pt x="20" y="75"/>
                    </a:lnTo>
                    <a:lnTo>
                      <a:pt x="59" y="75"/>
                    </a:lnTo>
                    <a:lnTo>
                      <a:pt x="77" y="37"/>
                    </a:lnTo>
                    <a:lnTo>
                      <a:pt x="58" y="0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5" name="Freeform 2952"/>
              <p:cNvSpPr>
                <a:spLocks noEditPoints="1"/>
              </p:cNvSpPr>
              <p:nvPr/>
            </p:nvSpPr>
            <p:spPr bwMode="auto">
              <a:xfrm>
                <a:off x="2016" y="2505"/>
                <a:ext cx="79" cy="77"/>
              </a:xfrm>
              <a:custGeom>
                <a:avLst/>
                <a:gdLst>
                  <a:gd name="T0" fmla="*/ 0 w 522"/>
                  <a:gd name="T1" fmla="*/ 0 h 456"/>
                  <a:gd name="T2" fmla="*/ 0 w 522"/>
                  <a:gd name="T3" fmla="*/ 0 h 456"/>
                  <a:gd name="T4" fmla="*/ 0 w 522"/>
                  <a:gd name="T5" fmla="*/ 0 h 456"/>
                  <a:gd name="T6" fmla="*/ 0 w 522"/>
                  <a:gd name="T7" fmla="*/ 0 h 456"/>
                  <a:gd name="T8" fmla="*/ 0 w 522"/>
                  <a:gd name="T9" fmla="*/ 0 h 456"/>
                  <a:gd name="T10" fmla="*/ 0 w 522"/>
                  <a:gd name="T11" fmla="*/ 0 h 456"/>
                  <a:gd name="T12" fmla="*/ 0 w 522"/>
                  <a:gd name="T13" fmla="*/ 0 h 456"/>
                  <a:gd name="T14" fmla="*/ 0 w 522"/>
                  <a:gd name="T15" fmla="*/ 0 h 456"/>
                  <a:gd name="T16" fmla="*/ 0 w 522"/>
                  <a:gd name="T17" fmla="*/ 0 h 456"/>
                  <a:gd name="T18" fmla="*/ 0 w 522"/>
                  <a:gd name="T19" fmla="*/ 0 h 456"/>
                  <a:gd name="T20" fmla="*/ 0 w 522"/>
                  <a:gd name="T21" fmla="*/ 0 h 456"/>
                  <a:gd name="T22" fmla="*/ 0 w 522"/>
                  <a:gd name="T23" fmla="*/ 0 h 456"/>
                  <a:gd name="T24" fmla="*/ 0 w 522"/>
                  <a:gd name="T25" fmla="*/ 0 h 456"/>
                  <a:gd name="T26" fmla="*/ 0 w 522"/>
                  <a:gd name="T27" fmla="*/ 0 h 456"/>
                  <a:gd name="T28" fmla="*/ 0 w 522"/>
                  <a:gd name="T29" fmla="*/ 0 h 456"/>
                  <a:gd name="T30" fmla="*/ 0 w 522"/>
                  <a:gd name="T31" fmla="*/ 0 h 456"/>
                  <a:gd name="T32" fmla="*/ 0 w 522"/>
                  <a:gd name="T33" fmla="*/ 0 h 456"/>
                  <a:gd name="T34" fmla="*/ 0 w 522"/>
                  <a:gd name="T35" fmla="*/ 0 h 456"/>
                  <a:gd name="T36" fmla="*/ 0 w 522"/>
                  <a:gd name="T37" fmla="*/ 0 h 456"/>
                  <a:gd name="T38" fmla="*/ 0 w 522"/>
                  <a:gd name="T39" fmla="*/ 0 h 456"/>
                  <a:gd name="T40" fmla="*/ 0 w 522"/>
                  <a:gd name="T41" fmla="*/ 0 h 456"/>
                  <a:gd name="T42" fmla="*/ 0 w 522"/>
                  <a:gd name="T43" fmla="*/ 0 h 456"/>
                  <a:gd name="T44" fmla="*/ 0 w 522"/>
                  <a:gd name="T45" fmla="*/ 0 h 456"/>
                  <a:gd name="T46" fmla="*/ 0 w 522"/>
                  <a:gd name="T47" fmla="*/ 0 h 456"/>
                  <a:gd name="T48" fmla="*/ 0 w 522"/>
                  <a:gd name="T49" fmla="*/ 0 h 456"/>
                  <a:gd name="T50" fmla="*/ 0 w 522"/>
                  <a:gd name="T51" fmla="*/ 0 h 4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2"/>
                  <a:gd name="T79" fmla="*/ 0 h 456"/>
                  <a:gd name="T80" fmla="*/ 522 w 522"/>
                  <a:gd name="T81" fmla="*/ 456 h 45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2" h="456">
                    <a:moveTo>
                      <a:pt x="132" y="24"/>
                    </a:moveTo>
                    <a:lnTo>
                      <a:pt x="139" y="20"/>
                    </a:lnTo>
                    <a:lnTo>
                      <a:pt x="15" y="235"/>
                    </a:lnTo>
                    <a:lnTo>
                      <a:pt x="15" y="227"/>
                    </a:lnTo>
                    <a:lnTo>
                      <a:pt x="143" y="444"/>
                    </a:lnTo>
                    <a:lnTo>
                      <a:pt x="136" y="440"/>
                    </a:lnTo>
                    <a:lnTo>
                      <a:pt x="394" y="439"/>
                    </a:lnTo>
                    <a:lnTo>
                      <a:pt x="387" y="443"/>
                    </a:lnTo>
                    <a:lnTo>
                      <a:pt x="507" y="222"/>
                    </a:lnTo>
                    <a:lnTo>
                      <a:pt x="507" y="229"/>
                    </a:lnTo>
                    <a:lnTo>
                      <a:pt x="379" y="12"/>
                    </a:lnTo>
                    <a:lnTo>
                      <a:pt x="386" y="16"/>
                    </a:lnTo>
                    <a:lnTo>
                      <a:pt x="132" y="24"/>
                    </a:lnTo>
                    <a:close/>
                    <a:moveTo>
                      <a:pt x="385" y="0"/>
                    </a:moveTo>
                    <a:cubicBezTo>
                      <a:pt x="388" y="0"/>
                      <a:pt x="391" y="2"/>
                      <a:pt x="392" y="4"/>
                    </a:cubicBezTo>
                    <a:lnTo>
                      <a:pt x="521" y="221"/>
                    </a:lnTo>
                    <a:cubicBezTo>
                      <a:pt x="522" y="224"/>
                      <a:pt x="522" y="227"/>
                      <a:pt x="521" y="229"/>
                    </a:cubicBezTo>
                    <a:lnTo>
                      <a:pt x="401" y="451"/>
                    </a:lnTo>
                    <a:cubicBezTo>
                      <a:pt x="400" y="453"/>
                      <a:pt x="397" y="455"/>
                      <a:pt x="394" y="455"/>
                    </a:cubicBezTo>
                    <a:lnTo>
                      <a:pt x="136" y="456"/>
                    </a:lnTo>
                    <a:cubicBezTo>
                      <a:pt x="133" y="456"/>
                      <a:pt x="131" y="455"/>
                      <a:pt x="129" y="452"/>
                    </a:cubicBezTo>
                    <a:lnTo>
                      <a:pt x="1" y="235"/>
                    </a:lnTo>
                    <a:cubicBezTo>
                      <a:pt x="0" y="233"/>
                      <a:pt x="0" y="230"/>
                      <a:pt x="1" y="227"/>
                    </a:cubicBezTo>
                    <a:lnTo>
                      <a:pt x="125" y="12"/>
                    </a:lnTo>
                    <a:cubicBezTo>
                      <a:pt x="126" y="10"/>
                      <a:pt x="129" y="8"/>
                      <a:pt x="131" y="8"/>
                    </a:cubicBezTo>
                    <a:lnTo>
                      <a:pt x="38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6" name="Freeform 2953"/>
              <p:cNvSpPr>
                <a:spLocks/>
              </p:cNvSpPr>
              <p:nvPr/>
            </p:nvSpPr>
            <p:spPr bwMode="auto">
              <a:xfrm>
                <a:off x="2077" y="2389"/>
                <a:ext cx="77" cy="75"/>
              </a:xfrm>
              <a:custGeom>
                <a:avLst/>
                <a:gdLst>
                  <a:gd name="T0" fmla="*/ 19 w 77"/>
                  <a:gd name="T1" fmla="*/ 0 h 75"/>
                  <a:gd name="T2" fmla="*/ 0 w 77"/>
                  <a:gd name="T3" fmla="*/ 38 h 75"/>
                  <a:gd name="T4" fmla="*/ 20 w 77"/>
                  <a:gd name="T5" fmla="*/ 75 h 75"/>
                  <a:gd name="T6" fmla="*/ 59 w 77"/>
                  <a:gd name="T7" fmla="*/ 74 h 75"/>
                  <a:gd name="T8" fmla="*/ 77 w 77"/>
                  <a:gd name="T9" fmla="*/ 37 h 75"/>
                  <a:gd name="T10" fmla="*/ 58 w 77"/>
                  <a:gd name="T11" fmla="*/ 0 h 75"/>
                  <a:gd name="T12" fmla="*/ 19 w 77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19" y="0"/>
                    </a:moveTo>
                    <a:lnTo>
                      <a:pt x="0" y="38"/>
                    </a:lnTo>
                    <a:lnTo>
                      <a:pt x="20" y="75"/>
                    </a:lnTo>
                    <a:lnTo>
                      <a:pt x="59" y="74"/>
                    </a:lnTo>
                    <a:lnTo>
                      <a:pt x="77" y="37"/>
                    </a:lnTo>
                    <a:lnTo>
                      <a:pt x="58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7" name="Freeform 2954"/>
              <p:cNvSpPr>
                <a:spLocks/>
              </p:cNvSpPr>
              <p:nvPr/>
            </p:nvSpPr>
            <p:spPr bwMode="auto">
              <a:xfrm>
                <a:off x="2077" y="2389"/>
                <a:ext cx="77" cy="75"/>
              </a:xfrm>
              <a:custGeom>
                <a:avLst/>
                <a:gdLst>
                  <a:gd name="T0" fmla="*/ 19 w 77"/>
                  <a:gd name="T1" fmla="*/ 0 h 75"/>
                  <a:gd name="T2" fmla="*/ 0 w 77"/>
                  <a:gd name="T3" fmla="*/ 38 h 75"/>
                  <a:gd name="T4" fmla="*/ 20 w 77"/>
                  <a:gd name="T5" fmla="*/ 75 h 75"/>
                  <a:gd name="T6" fmla="*/ 59 w 77"/>
                  <a:gd name="T7" fmla="*/ 74 h 75"/>
                  <a:gd name="T8" fmla="*/ 77 w 77"/>
                  <a:gd name="T9" fmla="*/ 37 h 75"/>
                  <a:gd name="T10" fmla="*/ 58 w 77"/>
                  <a:gd name="T11" fmla="*/ 0 h 75"/>
                  <a:gd name="T12" fmla="*/ 19 w 77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19" y="0"/>
                    </a:moveTo>
                    <a:lnTo>
                      <a:pt x="0" y="38"/>
                    </a:lnTo>
                    <a:lnTo>
                      <a:pt x="20" y="75"/>
                    </a:lnTo>
                    <a:lnTo>
                      <a:pt x="59" y="74"/>
                    </a:lnTo>
                    <a:lnTo>
                      <a:pt x="77" y="37"/>
                    </a:lnTo>
                    <a:lnTo>
                      <a:pt x="58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8" name="Freeform 2955"/>
              <p:cNvSpPr>
                <a:spLocks noEditPoints="1"/>
              </p:cNvSpPr>
              <p:nvPr/>
            </p:nvSpPr>
            <p:spPr bwMode="auto">
              <a:xfrm>
                <a:off x="2076" y="2388"/>
                <a:ext cx="80" cy="77"/>
              </a:xfrm>
              <a:custGeom>
                <a:avLst/>
                <a:gdLst>
                  <a:gd name="T0" fmla="*/ 0 w 523"/>
                  <a:gd name="T1" fmla="*/ 0 h 457"/>
                  <a:gd name="T2" fmla="*/ 0 w 523"/>
                  <a:gd name="T3" fmla="*/ 0 h 457"/>
                  <a:gd name="T4" fmla="*/ 0 w 523"/>
                  <a:gd name="T5" fmla="*/ 0 h 457"/>
                  <a:gd name="T6" fmla="*/ 0 w 523"/>
                  <a:gd name="T7" fmla="*/ 0 h 457"/>
                  <a:gd name="T8" fmla="*/ 0 w 523"/>
                  <a:gd name="T9" fmla="*/ 0 h 457"/>
                  <a:gd name="T10" fmla="*/ 0 w 523"/>
                  <a:gd name="T11" fmla="*/ 0 h 457"/>
                  <a:gd name="T12" fmla="*/ 0 w 523"/>
                  <a:gd name="T13" fmla="*/ 0 h 457"/>
                  <a:gd name="T14" fmla="*/ 0 w 523"/>
                  <a:gd name="T15" fmla="*/ 0 h 457"/>
                  <a:gd name="T16" fmla="*/ 0 w 523"/>
                  <a:gd name="T17" fmla="*/ 0 h 457"/>
                  <a:gd name="T18" fmla="*/ 0 w 523"/>
                  <a:gd name="T19" fmla="*/ 0 h 457"/>
                  <a:gd name="T20" fmla="*/ 0 w 523"/>
                  <a:gd name="T21" fmla="*/ 0 h 457"/>
                  <a:gd name="T22" fmla="*/ 0 w 523"/>
                  <a:gd name="T23" fmla="*/ 0 h 457"/>
                  <a:gd name="T24" fmla="*/ 0 w 523"/>
                  <a:gd name="T25" fmla="*/ 0 h 457"/>
                  <a:gd name="T26" fmla="*/ 0 w 523"/>
                  <a:gd name="T27" fmla="*/ 0 h 457"/>
                  <a:gd name="T28" fmla="*/ 0 w 523"/>
                  <a:gd name="T29" fmla="*/ 0 h 457"/>
                  <a:gd name="T30" fmla="*/ 0 w 523"/>
                  <a:gd name="T31" fmla="*/ 0 h 457"/>
                  <a:gd name="T32" fmla="*/ 0 w 523"/>
                  <a:gd name="T33" fmla="*/ 0 h 457"/>
                  <a:gd name="T34" fmla="*/ 0 w 523"/>
                  <a:gd name="T35" fmla="*/ 0 h 457"/>
                  <a:gd name="T36" fmla="*/ 0 w 523"/>
                  <a:gd name="T37" fmla="*/ 0 h 457"/>
                  <a:gd name="T38" fmla="*/ 0 w 523"/>
                  <a:gd name="T39" fmla="*/ 0 h 457"/>
                  <a:gd name="T40" fmla="*/ 0 w 523"/>
                  <a:gd name="T41" fmla="*/ 0 h 457"/>
                  <a:gd name="T42" fmla="*/ 0 w 523"/>
                  <a:gd name="T43" fmla="*/ 0 h 457"/>
                  <a:gd name="T44" fmla="*/ 0 w 523"/>
                  <a:gd name="T45" fmla="*/ 0 h 457"/>
                  <a:gd name="T46" fmla="*/ 0 w 523"/>
                  <a:gd name="T47" fmla="*/ 0 h 457"/>
                  <a:gd name="T48" fmla="*/ 0 w 523"/>
                  <a:gd name="T49" fmla="*/ 0 h 457"/>
                  <a:gd name="T50" fmla="*/ 0 w 523"/>
                  <a:gd name="T51" fmla="*/ 0 h 4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3"/>
                  <a:gd name="T79" fmla="*/ 0 h 457"/>
                  <a:gd name="T80" fmla="*/ 523 w 523"/>
                  <a:gd name="T81" fmla="*/ 457 h 4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3" h="457">
                    <a:moveTo>
                      <a:pt x="134" y="16"/>
                    </a:moveTo>
                    <a:lnTo>
                      <a:pt x="141" y="11"/>
                    </a:lnTo>
                    <a:lnTo>
                      <a:pt x="16" y="237"/>
                    </a:lnTo>
                    <a:lnTo>
                      <a:pt x="16" y="229"/>
                    </a:lnTo>
                    <a:lnTo>
                      <a:pt x="143" y="445"/>
                    </a:lnTo>
                    <a:lnTo>
                      <a:pt x="136" y="441"/>
                    </a:lnTo>
                    <a:lnTo>
                      <a:pt x="394" y="440"/>
                    </a:lnTo>
                    <a:lnTo>
                      <a:pt x="387" y="444"/>
                    </a:lnTo>
                    <a:lnTo>
                      <a:pt x="508" y="222"/>
                    </a:lnTo>
                    <a:lnTo>
                      <a:pt x="508" y="230"/>
                    </a:lnTo>
                    <a:lnTo>
                      <a:pt x="380" y="13"/>
                    </a:lnTo>
                    <a:lnTo>
                      <a:pt x="387" y="17"/>
                    </a:lnTo>
                    <a:lnTo>
                      <a:pt x="134" y="16"/>
                    </a:lnTo>
                    <a:close/>
                    <a:moveTo>
                      <a:pt x="387" y="1"/>
                    </a:moveTo>
                    <a:cubicBezTo>
                      <a:pt x="390" y="1"/>
                      <a:pt x="392" y="3"/>
                      <a:pt x="394" y="5"/>
                    </a:cubicBezTo>
                    <a:lnTo>
                      <a:pt x="522" y="222"/>
                    </a:lnTo>
                    <a:cubicBezTo>
                      <a:pt x="523" y="224"/>
                      <a:pt x="523" y="227"/>
                      <a:pt x="522" y="229"/>
                    </a:cubicBezTo>
                    <a:lnTo>
                      <a:pt x="401" y="452"/>
                    </a:lnTo>
                    <a:cubicBezTo>
                      <a:pt x="400" y="454"/>
                      <a:pt x="397" y="456"/>
                      <a:pt x="394" y="456"/>
                    </a:cubicBezTo>
                    <a:lnTo>
                      <a:pt x="136" y="457"/>
                    </a:lnTo>
                    <a:cubicBezTo>
                      <a:pt x="134" y="457"/>
                      <a:pt x="131" y="456"/>
                      <a:pt x="130" y="453"/>
                    </a:cubicBezTo>
                    <a:lnTo>
                      <a:pt x="2" y="237"/>
                    </a:lnTo>
                    <a:cubicBezTo>
                      <a:pt x="0" y="234"/>
                      <a:pt x="0" y="231"/>
                      <a:pt x="2" y="229"/>
                    </a:cubicBezTo>
                    <a:lnTo>
                      <a:pt x="127" y="4"/>
                    </a:lnTo>
                    <a:cubicBezTo>
                      <a:pt x="129" y="1"/>
                      <a:pt x="131" y="0"/>
                      <a:pt x="134" y="0"/>
                    </a:cubicBezTo>
                    <a:lnTo>
                      <a:pt x="38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9" name="Freeform 2956"/>
              <p:cNvSpPr>
                <a:spLocks/>
              </p:cNvSpPr>
              <p:nvPr/>
            </p:nvSpPr>
            <p:spPr bwMode="auto">
              <a:xfrm>
                <a:off x="2017" y="2588"/>
                <a:ext cx="77" cy="74"/>
              </a:xfrm>
              <a:custGeom>
                <a:avLst/>
                <a:gdLst>
                  <a:gd name="T0" fmla="*/ 18 w 77"/>
                  <a:gd name="T1" fmla="*/ 1 h 74"/>
                  <a:gd name="T2" fmla="*/ 0 w 77"/>
                  <a:gd name="T3" fmla="*/ 37 h 74"/>
                  <a:gd name="T4" fmla="*/ 19 w 77"/>
                  <a:gd name="T5" fmla="*/ 74 h 74"/>
                  <a:gd name="T6" fmla="*/ 59 w 77"/>
                  <a:gd name="T7" fmla="*/ 73 h 74"/>
                  <a:gd name="T8" fmla="*/ 77 w 77"/>
                  <a:gd name="T9" fmla="*/ 36 h 74"/>
                  <a:gd name="T10" fmla="*/ 58 w 77"/>
                  <a:gd name="T11" fmla="*/ 0 h 74"/>
                  <a:gd name="T12" fmla="*/ 18 w 77"/>
                  <a:gd name="T13" fmla="*/ 1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18" y="1"/>
                    </a:moveTo>
                    <a:lnTo>
                      <a:pt x="0" y="37"/>
                    </a:lnTo>
                    <a:lnTo>
                      <a:pt x="19" y="74"/>
                    </a:lnTo>
                    <a:lnTo>
                      <a:pt x="59" y="73"/>
                    </a:lnTo>
                    <a:lnTo>
                      <a:pt x="77" y="36"/>
                    </a:lnTo>
                    <a:lnTo>
                      <a:pt x="58" y="0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0" name="Freeform 2957"/>
              <p:cNvSpPr>
                <a:spLocks/>
              </p:cNvSpPr>
              <p:nvPr/>
            </p:nvSpPr>
            <p:spPr bwMode="auto">
              <a:xfrm>
                <a:off x="2017" y="2588"/>
                <a:ext cx="77" cy="74"/>
              </a:xfrm>
              <a:custGeom>
                <a:avLst/>
                <a:gdLst>
                  <a:gd name="T0" fmla="*/ 18 w 77"/>
                  <a:gd name="T1" fmla="*/ 1 h 74"/>
                  <a:gd name="T2" fmla="*/ 0 w 77"/>
                  <a:gd name="T3" fmla="*/ 37 h 74"/>
                  <a:gd name="T4" fmla="*/ 19 w 77"/>
                  <a:gd name="T5" fmla="*/ 74 h 74"/>
                  <a:gd name="T6" fmla="*/ 59 w 77"/>
                  <a:gd name="T7" fmla="*/ 73 h 74"/>
                  <a:gd name="T8" fmla="*/ 77 w 77"/>
                  <a:gd name="T9" fmla="*/ 36 h 74"/>
                  <a:gd name="T10" fmla="*/ 58 w 77"/>
                  <a:gd name="T11" fmla="*/ 0 h 74"/>
                  <a:gd name="T12" fmla="*/ 18 w 77"/>
                  <a:gd name="T13" fmla="*/ 1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18" y="1"/>
                    </a:moveTo>
                    <a:lnTo>
                      <a:pt x="0" y="37"/>
                    </a:lnTo>
                    <a:lnTo>
                      <a:pt x="19" y="74"/>
                    </a:lnTo>
                    <a:lnTo>
                      <a:pt x="59" y="73"/>
                    </a:lnTo>
                    <a:lnTo>
                      <a:pt x="77" y="36"/>
                    </a:lnTo>
                    <a:lnTo>
                      <a:pt x="58" y="0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0" name="Group 3159"/>
            <p:cNvGrpSpPr>
              <a:grpSpLocks/>
            </p:cNvGrpSpPr>
            <p:nvPr/>
          </p:nvGrpSpPr>
          <p:grpSpPr bwMode="auto">
            <a:xfrm>
              <a:off x="2931915" y="3652846"/>
              <a:ext cx="3200950" cy="2389239"/>
              <a:chOff x="1106" y="2279"/>
              <a:chExt cx="1050" cy="867"/>
            </a:xfrm>
          </p:grpSpPr>
          <p:sp>
            <p:nvSpPr>
              <p:cNvPr id="481" name="Freeform 2959"/>
              <p:cNvSpPr>
                <a:spLocks noEditPoints="1"/>
              </p:cNvSpPr>
              <p:nvPr/>
            </p:nvSpPr>
            <p:spPr bwMode="auto">
              <a:xfrm>
                <a:off x="2015" y="2587"/>
                <a:ext cx="80" cy="76"/>
              </a:xfrm>
              <a:custGeom>
                <a:avLst/>
                <a:gdLst>
                  <a:gd name="T0" fmla="*/ 0 w 523"/>
                  <a:gd name="T1" fmla="*/ 0 h 450"/>
                  <a:gd name="T2" fmla="*/ 0 w 523"/>
                  <a:gd name="T3" fmla="*/ 0 h 450"/>
                  <a:gd name="T4" fmla="*/ 0 w 523"/>
                  <a:gd name="T5" fmla="*/ 0 h 450"/>
                  <a:gd name="T6" fmla="*/ 0 w 523"/>
                  <a:gd name="T7" fmla="*/ 0 h 450"/>
                  <a:gd name="T8" fmla="*/ 0 w 523"/>
                  <a:gd name="T9" fmla="*/ 0 h 450"/>
                  <a:gd name="T10" fmla="*/ 0 w 523"/>
                  <a:gd name="T11" fmla="*/ 0 h 450"/>
                  <a:gd name="T12" fmla="*/ 0 w 523"/>
                  <a:gd name="T13" fmla="*/ 0 h 450"/>
                  <a:gd name="T14" fmla="*/ 0 w 523"/>
                  <a:gd name="T15" fmla="*/ 0 h 450"/>
                  <a:gd name="T16" fmla="*/ 0 w 523"/>
                  <a:gd name="T17" fmla="*/ 0 h 450"/>
                  <a:gd name="T18" fmla="*/ 0 w 523"/>
                  <a:gd name="T19" fmla="*/ 0 h 450"/>
                  <a:gd name="T20" fmla="*/ 0 w 523"/>
                  <a:gd name="T21" fmla="*/ 0 h 450"/>
                  <a:gd name="T22" fmla="*/ 0 w 523"/>
                  <a:gd name="T23" fmla="*/ 0 h 450"/>
                  <a:gd name="T24" fmla="*/ 0 w 523"/>
                  <a:gd name="T25" fmla="*/ 0 h 450"/>
                  <a:gd name="T26" fmla="*/ 0 w 523"/>
                  <a:gd name="T27" fmla="*/ 0 h 450"/>
                  <a:gd name="T28" fmla="*/ 0 w 523"/>
                  <a:gd name="T29" fmla="*/ 0 h 450"/>
                  <a:gd name="T30" fmla="*/ 0 w 523"/>
                  <a:gd name="T31" fmla="*/ 0 h 450"/>
                  <a:gd name="T32" fmla="*/ 0 w 523"/>
                  <a:gd name="T33" fmla="*/ 0 h 450"/>
                  <a:gd name="T34" fmla="*/ 0 w 523"/>
                  <a:gd name="T35" fmla="*/ 0 h 450"/>
                  <a:gd name="T36" fmla="*/ 0 w 523"/>
                  <a:gd name="T37" fmla="*/ 0 h 450"/>
                  <a:gd name="T38" fmla="*/ 0 w 523"/>
                  <a:gd name="T39" fmla="*/ 0 h 450"/>
                  <a:gd name="T40" fmla="*/ 0 w 523"/>
                  <a:gd name="T41" fmla="*/ 0 h 450"/>
                  <a:gd name="T42" fmla="*/ 0 w 523"/>
                  <a:gd name="T43" fmla="*/ 0 h 450"/>
                  <a:gd name="T44" fmla="*/ 0 w 523"/>
                  <a:gd name="T45" fmla="*/ 0 h 450"/>
                  <a:gd name="T46" fmla="*/ 0 w 523"/>
                  <a:gd name="T47" fmla="*/ 0 h 450"/>
                  <a:gd name="T48" fmla="*/ 0 w 523"/>
                  <a:gd name="T49" fmla="*/ 0 h 450"/>
                  <a:gd name="T50" fmla="*/ 0 w 523"/>
                  <a:gd name="T51" fmla="*/ 0 h 45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3"/>
                  <a:gd name="T79" fmla="*/ 0 h 450"/>
                  <a:gd name="T80" fmla="*/ 523 w 523"/>
                  <a:gd name="T81" fmla="*/ 450 h 45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3" h="450">
                    <a:moveTo>
                      <a:pt x="132" y="19"/>
                    </a:moveTo>
                    <a:lnTo>
                      <a:pt x="139" y="15"/>
                    </a:lnTo>
                    <a:lnTo>
                      <a:pt x="16" y="230"/>
                    </a:lnTo>
                    <a:lnTo>
                      <a:pt x="16" y="221"/>
                    </a:lnTo>
                    <a:lnTo>
                      <a:pt x="143" y="438"/>
                    </a:lnTo>
                    <a:lnTo>
                      <a:pt x="136" y="434"/>
                    </a:lnTo>
                    <a:lnTo>
                      <a:pt x="395" y="432"/>
                    </a:lnTo>
                    <a:lnTo>
                      <a:pt x="388" y="436"/>
                    </a:lnTo>
                    <a:lnTo>
                      <a:pt x="508" y="215"/>
                    </a:lnTo>
                    <a:lnTo>
                      <a:pt x="508" y="223"/>
                    </a:lnTo>
                    <a:lnTo>
                      <a:pt x="384" y="12"/>
                    </a:lnTo>
                    <a:lnTo>
                      <a:pt x="391" y="16"/>
                    </a:lnTo>
                    <a:lnTo>
                      <a:pt x="132" y="19"/>
                    </a:lnTo>
                    <a:close/>
                    <a:moveTo>
                      <a:pt x="390" y="0"/>
                    </a:moveTo>
                    <a:cubicBezTo>
                      <a:pt x="393" y="0"/>
                      <a:pt x="396" y="2"/>
                      <a:pt x="397" y="4"/>
                    </a:cubicBezTo>
                    <a:lnTo>
                      <a:pt x="522" y="214"/>
                    </a:lnTo>
                    <a:cubicBezTo>
                      <a:pt x="523" y="217"/>
                      <a:pt x="523" y="220"/>
                      <a:pt x="522" y="222"/>
                    </a:cubicBezTo>
                    <a:lnTo>
                      <a:pt x="402" y="444"/>
                    </a:lnTo>
                    <a:cubicBezTo>
                      <a:pt x="401" y="446"/>
                      <a:pt x="398" y="448"/>
                      <a:pt x="395" y="448"/>
                    </a:cubicBezTo>
                    <a:lnTo>
                      <a:pt x="136" y="450"/>
                    </a:lnTo>
                    <a:cubicBezTo>
                      <a:pt x="134" y="450"/>
                      <a:pt x="131" y="448"/>
                      <a:pt x="130" y="446"/>
                    </a:cubicBezTo>
                    <a:lnTo>
                      <a:pt x="2" y="230"/>
                    </a:lnTo>
                    <a:cubicBezTo>
                      <a:pt x="0" y="227"/>
                      <a:pt x="0" y="224"/>
                      <a:pt x="2" y="222"/>
                    </a:cubicBezTo>
                    <a:lnTo>
                      <a:pt x="125" y="7"/>
                    </a:lnTo>
                    <a:cubicBezTo>
                      <a:pt x="127" y="4"/>
                      <a:pt x="129" y="3"/>
                      <a:pt x="132" y="3"/>
                    </a:cubicBezTo>
                    <a:lnTo>
                      <a:pt x="39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82" name="Freeform 2960"/>
              <p:cNvSpPr>
                <a:spLocks/>
              </p:cNvSpPr>
              <p:nvPr/>
            </p:nvSpPr>
            <p:spPr bwMode="auto">
              <a:xfrm>
                <a:off x="2018" y="2668"/>
                <a:ext cx="77" cy="73"/>
              </a:xfrm>
              <a:custGeom>
                <a:avLst/>
                <a:gdLst>
                  <a:gd name="T0" fmla="*/ 19 w 77"/>
                  <a:gd name="T1" fmla="*/ 0 h 73"/>
                  <a:gd name="T2" fmla="*/ 0 w 77"/>
                  <a:gd name="T3" fmla="*/ 38 h 73"/>
                  <a:gd name="T4" fmla="*/ 20 w 77"/>
                  <a:gd name="T5" fmla="*/ 73 h 73"/>
                  <a:gd name="T6" fmla="*/ 58 w 77"/>
                  <a:gd name="T7" fmla="*/ 73 h 73"/>
                  <a:gd name="T8" fmla="*/ 77 w 77"/>
                  <a:gd name="T9" fmla="*/ 37 h 73"/>
                  <a:gd name="T10" fmla="*/ 58 w 77"/>
                  <a:gd name="T11" fmla="*/ 0 h 73"/>
                  <a:gd name="T12" fmla="*/ 19 w 77"/>
                  <a:gd name="T13" fmla="*/ 0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3"/>
                  <a:gd name="T23" fmla="*/ 77 w 77"/>
                  <a:gd name="T24" fmla="*/ 73 h 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3">
                    <a:moveTo>
                      <a:pt x="19" y="0"/>
                    </a:moveTo>
                    <a:lnTo>
                      <a:pt x="0" y="38"/>
                    </a:lnTo>
                    <a:lnTo>
                      <a:pt x="20" y="73"/>
                    </a:lnTo>
                    <a:lnTo>
                      <a:pt x="58" y="73"/>
                    </a:lnTo>
                    <a:lnTo>
                      <a:pt x="77" y="37"/>
                    </a:lnTo>
                    <a:lnTo>
                      <a:pt x="58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83" name="Freeform 2961"/>
              <p:cNvSpPr>
                <a:spLocks/>
              </p:cNvSpPr>
              <p:nvPr/>
            </p:nvSpPr>
            <p:spPr bwMode="auto">
              <a:xfrm>
                <a:off x="2078" y="2311"/>
                <a:ext cx="77" cy="75"/>
              </a:xfrm>
              <a:custGeom>
                <a:avLst/>
                <a:gdLst>
                  <a:gd name="T0" fmla="*/ 18 w 77"/>
                  <a:gd name="T1" fmla="*/ 0 h 75"/>
                  <a:gd name="T2" fmla="*/ 0 w 77"/>
                  <a:gd name="T3" fmla="*/ 38 h 75"/>
                  <a:gd name="T4" fmla="*/ 19 w 77"/>
                  <a:gd name="T5" fmla="*/ 75 h 75"/>
                  <a:gd name="T6" fmla="*/ 57 w 77"/>
                  <a:gd name="T7" fmla="*/ 74 h 75"/>
                  <a:gd name="T8" fmla="*/ 77 w 77"/>
                  <a:gd name="T9" fmla="*/ 37 h 75"/>
                  <a:gd name="T10" fmla="*/ 56 w 77"/>
                  <a:gd name="T11" fmla="*/ 1 h 75"/>
                  <a:gd name="T12" fmla="*/ 18 w 77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18" y="0"/>
                    </a:moveTo>
                    <a:lnTo>
                      <a:pt x="0" y="38"/>
                    </a:lnTo>
                    <a:lnTo>
                      <a:pt x="19" y="75"/>
                    </a:lnTo>
                    <a:lnTo>
                      <a:pt x="57" y="74"/>
                    </a:lnTo>
                    <a:lnTo>
                      <a:pt x="77" y="37"/>
                    </a:lnTo>
                    <a:lnTo>
                      <a:pt x="56" y="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84" name="Freeform 2962"/>
              <p:cNvSpPr>
                <a:spLocks/>
              </p:cNvSpPr>
              <p:nvPr/>
            </p:nvSpPr>
            <p:spPr bwMode="auto">
              <a:xfrm>
                <a:off x="2078" y="2311"/>
                <a:ext cx="77" cy="75"/>
              </a:xfrm>
              <a:custGeom>
                <a:avLst/>
                <a:gdLst>
                  <a:gd name="T0" fmla="*/ 18 w 77"/>
                  <a:gd name="T1" fmla="*/ 0 h 75"/>
                  <a:gd name="T2" fmla="*/ 0 w 77"/>
                  <a:gd name="T3" fmla="*/ 38 h 75"/>
                  <a:gd name="T4" fmla="*/ 19 w 77"/>
                  <a:gd name="T5" fmla="*/ 75 h 75"/>
                  <a:gd name="T6" fmla="*/ 57 w 77"/>
                  <a:gd name="T7" fmla="*/ 74 h 75"/>
                  <a:gd name="T8" fmla="*/ 77 w 77"/>
                  <a:gd name="T9" fmla="*/ 37 h 75"/>
                  <a:gd name="T10" fmla="*/ 56 w 77"/>
                  <a:gd name="T11" fmla="*/ 1 h 75"/>
                  <a:gd name="T12" fmla="*/ 18 w 77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18" y="0"/>
                    </a:moveTo>
                    <a:lnTo>
                      <a:pt x="0" y="38"/>
                    </a:lnTo>
                    <a:lnTo>
                      <a:pt x="19" y="75"/>
                    </a:lnTo>
                    <a:lnTo>
                      <a:pt x="57" y="74"/>
                    </a:lnTo>
                    <a:lnTo>
                      <a:pt x="77" y="37"/>
                    </a:lnTo>
                    <a:lnTo>
                      <a:pt x="56" y="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85" name="Freeform 2963"/>
              <p:cNvSpPr>
                <a:spLocks noEditPoints="1"/>
              </p:cNvSpPr>
              <p:nvPr/>
            </p:nvSpPr>
            <p:spPr bwMode="auto">
              <a:xfrm>
                <a:off x="2076" y="2310"/>
                <a:ext cx="80" cy="77"/>
              </a:xfrm>
              <a:custGeom>
                <a:avLst/>
                <a:gdLst>
                  <a:gd name="T0" fmla="*/ 0 w 524"/>
                  <a:gd name="T1" fmla="*/ 0 h 454"/>
                  <a:gd name="T2" fmla="*/ 0 w 524"/>
                  <a:gd name="T3" fmla="*/ 0 h 454"/>
                  <a:gd name="T4" fmla="*/ 0 w 524"/>
                  <a:gd name="T5" fmla="*/ 0 h 454"/>
                  <a:gd name="T6" fmla="*/ 0 w 524"/>
                  <a:gd name="T7" fmla="*/ 0 h 454"/>
                  <a:gd name="T8" fmla="*/ 0 w 524"/>
                  <a:gd name="T9" fmla="*/ 0 h 454"/>
                  <a:gd name="T10" fmla="*/ 0 w 524"/>
                  <a:gd name="T11" fmla="*/ 0 h 454"/>
                  <a:gd name="T12" fmla="*/ 0 w 524"/>
                  <a:gd name="T13" fmla="*/ 0 h 454"/>
                  <a:gd name="T14" fmla="*/ 0 w 524"/>
                  <a:gd name="T15" fmla="*/ 0 h 454"/>
                  <a:gd name="T16" fmla="*/ 0 w 524"/>
                  <a:gd name="T17" fmla="*/ 0 h 454"/>
                  <a:gd name="T18" fmla="*/ 0 w 524"/>
                  <a:gd name="T19" fmla="*/ 0 h 454"/>
                  <a:gd name="T20" fmla="*/ 0 w 524"/>
                  <a:gd name="T21" fmla="*/ 0 h 454"/>
                  <a:gd name="T22" fmla="*/ 0 w 524"/>
                  <a:gd name="T23" fmla="*/ 0 h 454"/>
                  <a:gd name="T24" fmla="*/ 0 w 524"/>
                  <a:gd name="T25" fmla="*/ 0 h 454"/>
                  <a:gd name="T26" fmla="*/ 0 w 524"/>
                  <a:gd name="T27" fmla="*/ 0 h 454"/>
                  <a:gd name="T28" fmla="*/ 0 w 524"/>
                  <a:gd name="T29" fmla="*/ 0 h 454"/>
                  <a:gd name="T30" fmla="*/ 0 w 524"/>
                  <a:gd name="T31" fmla="*/ 0 h 454"/>
                  <a:gd name="T32" fmla="*/ 0 w 524"/>
                  <a:gd name="T33" fmla="*/ 0 h 454"/>
                  <a:gd name="T34" fmla="*/ 0 w 524"/>
                  <a:gd name="T35" fmla="*/ 0 h 454"/>
                  <a:gd name="T36" fmla="*/ 0 w 524"/>
                  <a:gd name="T37" fmla="*/ 0 h 454"/>
                  <a:gd name="T38" fmla="*/ 0 w 524"/>
                  <a:gd name="T39" fmla="*/ 0 h 454"/>
                  <a:gd name="T40" fmla="*/ 0 w 524"/>
                  <a:gd name="T41" fmla="*/ 0 h 454"/>
                  <a:gd name="T42" fmla="*/ 0 w 524"/>
                  <a:gd name="T43" fmla="*/ 0 h 454"/>
                  <a:gd name="T44" fmla="*/ 0 w 524"/>
                  <a:gd name="T45" fmla="*/ 0 h 454"/>
                  <a:gd name="T46" fmla="*/ 0 w 524"/>
                  <a:gd name="T47" fmla="*/ 0 h 454"/>
                  <a:gd name="T48" fmla="*/ 0 w 524"/>
                  <a:gd name="T49" fmla="*/ 0 h 454"/>
                  <a:gd name="T50" fmla="*/ 0 w 524"/>
                  <a:gd name="T51" fmla="*/ 0 h 45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4"/>
                  <a:gd name="T79" fmla="*/ 0 h 454"/>
                  <a:gd name="T80" fmla="*/ 524 w 524"/>
                  <a:gd name="T81" fmla="*/ 454 h 45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4" h="454">
                    <a:moveTo>
                      <a:pt x="129" y="16"/>
                    </a:moveTo>
                    <a:lnTo>
                      <a:pt x="136" y="12"/>
                    </a:lnTo>
                    <a:lnTo>
                      <a:pt x="16" y="233"/>
                    </a:lnTo>
                    <a:lnTo>
                      <a:pt x="16" y="225"/>
                    </a:lnTo>
                    <a:lnTo>
                      <a:pt x="144" y="442"/>
                    </a:lnTo>
                    <a:lnTo>
                      <a:pt x="137" y="438"/>
                    </a:lnTo>
                    <a:lnTo>
                      <a:pt x="385" y="434"/>
                    </a:lnTo>
                    <a:lnTo>
                      <a:pt x="378" y="438"/>
                    </a:lnTo>
                    <a:lnTo>
                      <a:pt x="508" y="219"/>
                    </a:lnTo>
                    <a:lnTo>
                      <a:pt x="509" y="227"/>
                    </a:lnTo>
                    <a:lnTo>
                      <a:pt x="373" y="14"/>
                    </a:lnTo>
                    <a:lnTo>
                      <a:pt x="380" y="18"/>
                    </a:lnTo>
                    <a:lnTo>
                      <a:pt x="129" y="16"/>
                    </a:lnTo>
                    <a:close/>
                    <a:moveTo>
                      <a:pt x="380" y="2"/>
                    </a:moveTo>
                    <a:cubicBezTo>
                      <a:pt x="383" y="2"/>
                      <a:pt x="386" y="3"/>
                      <a:pt x="387" y="5"/>
                    </a:cubicBezTo>
                    <a:lnTo>
                      <a:pt x="522" y="218"/>
                    </a:lnTo>
                    <a:cubicBezTo>
                      <a:pt x="524" y="221"/>
                      <a:pt x="524" y="224"/>
                      <a:pt x="522" y="227"/>
                    </a:cubicBezTo>
                    <a:lnTo>
                      <a:pt x="392" y="446"/>
                    </a:lnTo>
                    <a:cubicBezTo>
                      <a:pt x="390" y="448"/>
                      <a:pt x="388" y="450"/>
                      <a:pt x="385" y="450"/>
                    </a:cubicBezTo>
                    <a:lnTo>
                      <a:pt x="137" y="454"/>
                    </a:lnTo>
                    <a:cubicBezTo>
                      <a:pt x="134" y="454"/>
                      <a:pt x="132" y="453"/>
                      <a:pt x="130" y="450"/>
                    </a:cubicBezTo>
                    <a:lnTo>
                      <a:pt x="2" y="233"/>
                    </a:lnTo>
                    <a:cubicBezTo>
                      <a:pt x="0" y="231"/>
                      <a:pt x="0" y="228"/>
                      <a:pt x="2" y="225"/>
                    </a:cubicBezTo>
                    <a:lnTo>
                      <a:pt x="122" y="4"/>
                    </a:lnTo>
                    <a:cubicBezTo>
                      <a:pt x="123" y="2"/>
                      <a:pt x="126" y="0"/>
                      <a:pt x="129" y="0"/>
                    </a:cubicBezTo>
                    <a:lnTo>
                      <a:pt x="38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86" name="Freeform 2964"/>
              <p:cNvSpPr>
                <a:spLocks/>
              </p:cNvSpPr>
              <p:nvPr/>
            </p:nvSpPr>
            <p:spPr bwMode="auto">
              <a:xfrm>
                <a:off x="1893" y="2511"/>
                <a:ext cx="77" cy="74"/>
              </a:xfrm>
              <a:custGeom>
                <a:avLst/>
                <a:gdLst>
                  <a:gd name="T0" fmla="*/ 19 w 77"/>
                  <a:gd name="T1" fmla="*/ 1 h 74"/>
                  <a:gd name="T2" fmla="*/ 0 w 77"/>
                  <a:gd name="T3" fmla="*/ 37 h 74"/>
                  <a:gd name="T4" fmla="*/ 20 w 77"/>
                  <a:gd name="T5" fmla="*/ 74 h 74"/>
                  <a:gd name="T6" fmla="*/ 58 w 77"/>
                  <a:gd name="T7" fmla="*/ 74 h 74"/>
                  <a:gd name="T8" fmla="*/ 77 w 77"/>
                  <a:gd name="T9" fmla="*/ 36 h 74"/>
                  <a:gd name="T10" fmla="*/ 58 w 77"/>
                  <a:gd name="T11" fmla="*/ 0 h 74"/>
                  <a:gd name="T12" fmla="*/ 19 w 77"/>
                  <a:gd name="T13" fmla="*/ 1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19" y="1"/>
                    </a:moveTo>
                    <a:lnTo>
                      <a:pt x="0" y="37"/>
                    </a:lnTo>
                    <a:lnTo>
                      <a:pt x="20" y="74"/>
                    </a:lnTo>
                    <a:lnTo>
                      <a:pt x="58" y="74"/>
                    </a:lnTo>
                    <a:lnTo>
                      <a:pt x="77" y="36"/>
                    </a:lnTo>
                    <a:lnTo>
                      <a:pt x="58" y="0"/>
                    </a:lnTo>
                    <a:lnTo>
                      <a:pt x="19" y="1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87" name="Freeform 2965"/>
              <p:cNvSpPr>
                <a:spLocks/>
              </p:cNvSpPr>
              <p:nvPr/>
            </p:nvSpPr>
            <p:spPr bwMode="auto">
              <a:xfrm>
                <a:off x="1231" y="2878"/>
                <a:ext cx="78" cy="75"/>
              </a:xfrm>
              <a:custGeom>
                <a:avLst/>
                <a:gdLst>
                  <a:gd name="T0" fmla="*/ 57 w 78"/>
                  <a:gd name="T1" fmla="*/ 0 h 75"/>
                  <a:gd name="T2" fmla="*/ 18 w 78"/>
                  <a:gd name="T3" fmla="*/ 2 h 75"/>
                  <a:gd name="T4" fmla="*/ 0 w 78"/>
                  <a:gd name="T5" fmla="*/ 40 h 75"/>
                  <a:gd name="T6" fmla="*/ 21 w 78"/>
                  <a:gd name="T7" fmla="*/ 75 h 75"/>
                  <a:gd name="T8" fmla="*/ 60 w 78"/>
                  <a:gd name="T9" fmla="*/ 74 h 75"/>
                  <a:gd name="T10" fmla="*/ 78 w 78"/>
                  <a:gd name="T11" fmla="*/ 37 h 75"/>
                  <a:gd name="T12" fmla="*/ 57 w 78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5"/>
                  <a:gd name="T23" fmla="*/ 78 w 78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5">
                    <a:moveTo>
                      <a:pt x="57" y="0"/>
                    </a:moveTo>
                    <a:lnTo>
                      <a:pt x="18" y="2"/>
                    </a:lnTo>
                    <a:lnTo>
                      <a:pt x="0" y="40"/>
                    </a:lnTo>
                    <a:lnTo>
                      <a:pt x="21" y="75"/>
                    </a:lnTo>
                    <a:lnTo>
                      <a:pt x="60" y="74"/>
                    </a:lnTo>
                    <a:lnTo>
                      <a:pt x="78" y="3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88" name="Freeform 2966"/>
              <p:cNvSpPr>
                <a:spLocks/>
              </p:cNvSpPr>
              <p:nvPr/>
            </p:nvSpPr>
            <p:spPr bwMode="auto">
              <a:xfrm>
                <a:off x="1231" y="2878"/>
                <a:ext cx="78" cy="75"/>
              </a:xfrm>
              <a:custGeom>
                <a:avLst/>
                <a:gdLst>
                  <a:gd name="T0" fmla="*/ 57 w 78"/>
                  <a:gd name="T1" fmla="*/ 0 h 75"/>
                  <a:gd name="T2" fmla="*/ 18 w 78"/>
                  <a:gd name="T3" fmla="*/ 2 h 75"/>
                  <a:gd name="T4" fmla="*/ 0 w 78"/>
                  <a:gd name="T5" fmla="*/ 40 h 75"/>
                  <a:gd name="T6" fmla="*/ 21 w 78"/>
                  <a:gd name="T7" fmla="*/ 75 h 75"/>
                  <a:gd name="T8" fmla="*/ 60 w 78"/>
                  <a:gd name="T9" fmla="*/ 74 h 75"/>
                  <a:gd name="T10" fmla="*/ 78 w 78"/>
                  <a:gd name="T11" fmla="*/ 37 h 75"/>
                  <a:gd name="T12" fmla="*/ 57 w 78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5"/>
                  <a:gd name="T23" fmla="*/ 78 w 78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5">
                    <a:moveTo>
                      <a:pt x="57" y="0"/>
                    </a:moveTo>
                    <a:lnTo>
                      <a:pt x="18" y="2"/>
                    </a:lnTo>
                    <a:lnTo>
                      <a:pt x="0" y="40"/>
                    </a:lnTo>
                    <a:lnTo>
                      <a:pt x="21" y="75"/>
                    </a:lnTo>
                    <a:lnTo>
                      <a:pt x="60" y="74"/>
                    </a:lnTo>
                    <a:lnTo>
                      <a:pt x="78" y="3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89" name="Freeform 2967"/>
              <p:cNvSpPr>
                <a:spLocks noEditPoints="1"/>
              </p:cNvSpPr>
              <p:nvPr/>
            </p:nvSpPr>
            <p:spPr bwMode="auto">
              <a:xfrm>
                <a:off x="1230" y="2876"/>
                <a:ext cx="80" cy="78"/>
              </a:xfrm>
              <a:custGeom>
                <a:avLst/>
                <a:gdLst>
                  <a:gd name="T0" fmla="*/ 0 w 523"/>
                  <a:gd name="T1" fmla="*/ 0 h 462"/>
                  <a:gd name="T2" fmla="*/ 0 w 523"/>
                  <a:gd name="T3" fmla="*/ 0 h 462"/>
                  <a:gd name="T4" fmla="*/ 0 w 523"/>
                  <a:gd name="T5" fmla="*/ 0 h 462"/>
                  <a:gd name="T6" fmla="*/ 0 w 523"/>
                  <a:gd name="T7" fmla="*/ 0 h 462"/>
                  <a:gd name="T8" fmla="*/ 0 w 523"/>
                  <a:gd name="T9" fmla="*/ 0 h 462"/>
                  <a:gd name="T10" fmla="*/ 0 w 523"/>
                  <a:gd name="T11" fmla="*/ 0 h 462"/>
                  <a:gd name="T12" fmla="*/ 0 w 523"/>
                  <a:gd name="T13" fmla="*/ 0 h 462"/>
                  <a:gd name="T14" fmla="*/ 0 w 523"/>
                  <a:gd name="T15" fmla="*/ 0 h 462"/>
                  <a:gd name="T16" fmla="*/ 0 w 523"/>
                  <a:gd name="T17" fmla="*/ 0 h 462"/>
                  <a:gd name="T18" fmla="*/ 0 w 523"/>
                  <a:gd name="T19" fmla="*/ 0 h 462"/>
                  <a:gd name="T20" fmla="*/ 0 w 523"/>
                  <a:gd name="T21" fmla="*/ 0 h 462"/>
                  <a:gd name="T22" fmla="*/ 0 w 523"/>
                  <a:gd name="T23" fmla="*/ 0 h 462"/>
                  <a:gd name="T24" fmla="*/ 0 w 523"/>
                  <a:gd name="T25" fmla="*/ 0 h 462"/>
                  <a:gd name="T26" fmla="*/ 0 w 523"/>
                  <a:gd name="T27" fmla="*/ 0 h 462"/>
                  <a:gd name="T28" fmla="*/ 0 w 523"/>
                  <a:gd name="T29" fmla="*/ 0 h 462"/>
                  <a:gd name="T30" fmla="*/ 0 w 523"/>
                  <a:gd name="T31" fmla="*/ 0 h 462"/>
                  <a:gd name="T32" fmla="*/ 0 w 523"/>
                  <a:gd name="T33" fmla="*/ 0 h 462"/>
                  <a:gd name="T34" fmla="*/ 0 w 523"/>
                  <a:gd name="T35" fmla="*/ 0 h 462"/>
                  <a:gd name="T36" fmla="*/ 0 w 523"/>
                  <a:gd name="T37" fmla="*/ 0 h 462"/>
                  <a:gd name="T38" fmla="*/ 0 w 523"/>
                  <a:gd name="T39" fmla="*/ 0 h 462"/>
                  <a:gd name="T40" fmla="*/ 0 w 523"/>
                  <a:gd name="T41" fmla="*/ 0 h 462"/>
                  <a:gd name="T42" fmla="*/ 0 w 523"/>
                  <a:gd name="T43" fmla="*/ 0 h 462"/>
                  <a:gd name="T44" fmla="*/ 0 w 523"/>
                  <a:gd name="T45" fmla="*/ 0 h 462"/>
                  <a:gd name="T46" fmla="*/ 0 w 523"/>
                  <a:gd name="T47" fmla="*/ 0 h 462"/>
                  <a:gd name="T48" fmla="*/ 0 w 523"/>
                  <a:gd name="T49" fmla="*/ 0 h 462"/>
                  <a:gd name="T50" fmla="*/ 0 w 523"/>
                  <a:gd name="T51" fmla="*/ 0 h 46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3"/>
                  <a:gd name="T79" fmla="*/ 0 h 462"/>
                  <a:gd name="T80" fmla="*/ 523 w 523"/>
                  <a:gd name="T81" fmla="*/ 462 h 46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3" h="462">
                    <a:moveTo>
                      <a:pt x="371" y="13"/>
                    </a:moveTo>
                    <a:lnTo>
                      <a:pt x="378" y="16"/>
                    </a:lnTo>
                    <a:lnTo>
                      <a:pt x="126" y="30"/>
                    </a:lnTo>
                    <a:lnTo>
                      <a:pt x="133" y="26"/>
                    </a:lnTo>
                    <a:lnTo>
                      <a:pt x="15" y="248"/>
                    </a:lnTo>
                    <a:lnTo>
                      <a:pt x="15" y="240"/>
                    </a:lnTo>
                    <a:lnTo>
                      <a:pt x="148" y="450"/>
                    </a:lnTo>
                    <a:lnTo>
                      <a:pt x="141" y="446"/>
                    </a:lnTo>
                    <a:lnTo>
                      <a:pt x="396" y="442"/>
                    </a:lnTo>
                    <a:lnTo>
                      <a:pt x="389" y="446"/>
                    </a:lnTo>
                    <a:lnTo>
                      <a:pt x="507" y="224"/>
                    </a:lnTo>
                    <a:lnTo>
                      <a:pt x="507" y="232"/>
                    </a:lnTo>
                    <a:lnTo>
                      <a:pt x="371" y="13"/>
                    </a:lnTo>
                    <a:close/>
                    <a:moveTo>
                      <a:pt x="521" y="224"/>
                    </a:moveTo>
                    <a:cubicBezTo>
                      <a:pt x="522" y="226"/>
                      <a:pt x="523" y="229"/>
                      <a:pt x="521" y="232"/>
                    </a:cubicBezTo>
                    <a:lnTo>
                      <a:pt x="404" y="454"/>
                    </a:lnTo>
                    <a:cubicBezTo>
                      <a:pt x="402" y="456"/>
                      <a:pt x="400" y="458"/>
                      <a:pt x="397" y="458"/>
                    </a:cubicBezTo>
                    <a:lnTo>
                      <a:pt x="141" y="462"/>
                    </a:lnTo>
                    <a:cubicBezTo>
                      <a:pt x="139" y="462"/>
                      <a:pt x="136" y="461"/>
                      <a:pt x="135" y="459"/>
                    </a:cubicBezTo>
                    <a:lnTo>
                      <a:pt x="2" y="249"/>
                    </a:lnTo>
                    <a:cubicBezTo>
                      <a:pt x="0" y="246"/>
                      <a:pt x="0" y="243"/>
                      <a:pt x="1" y="241"/>
                    </a:cubicBezTo>
                    <a:lnTo>
                      <a:pt x="119" y="19"/>
                    </a:lnTo>
                    <a:cubicBezTo>
                      <a:pt x="120" y="16"/>
                      <a:pt x="123" y="15"/>
                      <a:pt x="125" y="14"/>
                    </a:cubicBezTo>
                    <a:lnTo>
                      <a:pt x="377" y="0"/>
                    </a:lnTo>
                    <a:cubicBezTo>
                      <a:pt x="380" y="0"/>
                      <a:pt x="383" y="2"/>
                      <a:pt x="384" y="4"/>
                    </a:cubicBezTo>
                    <a:lnTo>
                      <a:pt x="521" y="2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90" name="Freeform 2968"/>
              <p:cNvSpPr>
                <a:spLocks/>
              </p:cNvSpPr>
              <p:nvPr/>
            </p:nvSpPr>
            <p:spPr bwMode="auto">
              <a:xfrm>
                <a:off x="1224" y="2642"/>
                <a:ext cx="76" cy="75"/>
              </a:xfrm>
              <a:custGeom>
                <a:avLst/>
                <a:gdLst>
                  <a:gd name="T0" fmla="*/ 56 w 76"/>
                  <a:gd name="T1" fmla="*/ 0 h 75"/>
                  <a:gd name="T2" fmla="*/ 18 w 76"/>
                  <a:gd name="T3" fmla="*/ 1 h 75"/>
                  <a:gd name="T4" fmla="*/ 0 w 76"/>
                  <a:gd name="T5" fmla="*/ 39 h 75"/>
                  <a:gd name="T6" fmla="*/ 20 w 76"/>
                  <a:gd name="T7" fmla="*/ 75 h 75"/>
                  <a:gd name="T8" fmla="*/ 58 w 76"/>
                  <a:gd name="T9" fmla="*/ 73 h 75"/>
                  <a:gd name="T10" fmla="*/ 76 w 76"/>
                  <a:gd name="T11" fmla="*/ 35 h 75"/>
                  <a:gd name="T12" fmla="*/ 56 w 76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5"/>
                  <a:gd name="T23" fmla="*/ 76 w 76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5">
                    <a:moveTo>
                      <a:pt x="56" y="0"/>
                    </a:moveTo>
                    <a:lnTo>
                      <a:pt x="18" y="1"/>
                    </a:lnTo>
                    <a:lnTo>
                      <a:pt x="0" y="39"/>
                    </a:lnTo>
                    <a:lnTo>
                      <a:pt x="20" y="75"/>
                    </a:lnTo>
                    <a:lnTo>
                      <a:pt x="58" y="73"/>
                    </a:lnTo>
                    <a:lnTo>
                      <a:pt x="76" y="35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91" name="Freeform 2969"/>
              <p:cNvSpPr>
                <a:spLocks/>
              </p:cNvSpPr>
              <p:nvPr/>
            </p:nvSpPr>
            <p:spPr bwMode="auto">
              <a:xfrm>
                <a:off x="1224" y="2642"/>
                <a:ext cx="76" cy="75"/>
              </a:xfrm>
              <a:custGeom>
                <a:avLst/>
                <a:gdLst>
                  <a:gd name="T0" fmla="*/ 56 w 76"/>
                  <a:gd name="T1" fmla="*/ 0 h 75"/>
                  <a:gd name="T2" fmla="*/ 18 w 76"/>
                  <a:gd name="T3" fmla="*/ 1 h 75"/>
                  <a:gd name="T4" fmla="*/ 0 w 76"/>
                  <a:gd name="T5" fmla="*/ 39 h 75"/>
                  <a:gd name="T6" fmla="*/ 20 w 76"/>
                  <a:gd name="T7" fmla="*/ 75 h 75"/>
                  <a:gd name="T8" fmla="*/ 58 w 76"/>
                  <a:gd name="T9" fmla="*/ 73 h 75"/>
                  <a:gd name="T10" fmla="*/ 76 w 76"/>
                  <a:gd name="T11" fmla="*/ 35 h 75"/>
                  <a:gd name="T12" fmla="*/ 56 w 76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5"/>
                  <a:gd name="T23" fmla="*/ 76 w 76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5">
                    <a:moveTo>
                      <a:pt x="56" y="0"/>
                    </a:moveTo>
                    <a:lnTo>
                      <a:pt x="18" y="1"/>
                    </a:lnTo>
                    <a:lnTo>
                      <a:pt x="0" y="39"/>
                    </a:lnTo>
                    <a:lnTo>
                      <a:pt x="20" y="75"/>
                    </a:lnTo>
                    <a:lnTo>
                      <a:pt x="58" y="73"/>
                    </a:lnTo>
                    <a:lnTo>
                      <a:pt x="76" y="35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92" name="Freeform 2970"/>
              <p:cNvSpPr>
                <a:spLocks noEditPoints="1"/>
              </p:cNvSpPr>
              <p:nvPr/>
            </p:nvSpPr>
            <p:spPr bwMode="auto">
              <a:xfrm>
                <a:off x="1223" y="2640"/>
                <a:ext cx="79" cy="78"/>
              </a:xfrm>
              <a:custGeom>
                <a:avLst/>
                <a:gdLst>
                  <a:gd name="T0" fmla="*/ 0 w 517"/>
                  <a:gd name="T1" fmla="*/ 0 h 461"/>
                  <a:gd name="T2" fmla="*/ 0 w 517"/>
                  <a:gd name="T3" fmla="*/ 0 h 461"/>
                  <a:gd name="T4" fmla="*/ 0 w 517"/>
                  <a:gd name="T5" fmla="*/ 0 h 461"/>
                  <a:gd name="T6" fmla="*/ 0 w 517"/>
                  <a:gd name="T7" fmla="*/ 0 h 461"/>
                  <a:gd name="T8" fmla="*/ 0 w 517"/>
                  <a:gd name="T9" fmla="*/ 0 h 461"/>
                  <a:gd name="T10" fmla="*/ 0 w 517"/>
                  <a:gd name="T11" fmla="*/ 0 h 461"/>
                  <a:gd name="T12" fmla="*/ 0 w 517"/>
                  <a:gd name="T13" fmla="*/ 0 h 461"/>
                  <a:gd name="T14" fmla="*/ 0 w 517"/>
                  <a:gd name="T15" fmla="*/ 0 h 461"/>
                  <a:gd name="T16" fmla="*/ 0 w 517"/>
                  <a:gd name="T17" fmla="*/ 0 h 461"/>
                  <a:gd name="T18" fmla="*/ 0 w 517"/>
                  <a:gd name="T19" fmla="*/ 0 h 461"/>
                  <a:gd name="T20" fmla="*/ 0 w 517"/>
                  <a:gd name="T21" fmla="*/ 0 h 461"/>
                  <a:gd name="T22" fmla="*/ 0 w 517"/>
                  <a:gd name="T23" fmla="*/ 0 h 461"/>
                  <a:gd name="T24" fmla="*/ 0 w 517"/>
                  <a:gd name="T25" fmla="*/ 0 h 461"/>
                  <a:gd name="T26" fmla="*/ 0 w 517"/>
                  <a:gd name="T27" fmla="*/ 0 h 461"/>
                  <a:gd name="T28" fmla="*/ 0 w 517"/>
                  <a:gd name="T29" fmla="*/ 0 h 461"/>
                  <a:gd name="T30" fmla="*/ 0 w 517"/>
                  <a:gd name="T31" fmla="*/ 0 h 461"/>
                  <a:gd name="T32" fmla="*/ 0 w 517"/>
                  <a:gd name="T33" fmla="*/ 0 h 461"/>
                  <a:gd name="T34" fmla="*/ 0 w 517"/>
                  <a:gd name="T35" fmla="*/ 0 h 461"/>
                  <a:gd name="T36" fmla="*/ 0 w 517"/>
                  <a:gd name="T37" fmla="*/ 0 h 461"/>
                  <a:gd name="T38" fmla="*/ 0 w 517"/>
                  <a:gd name="T39" fmla="*/ 0 h 461"/>
                  <a:gd name="T40" fmla="*/ 0 w 517"/>
                  <a:gd name="T41" fmla="*/ 0 h 461"/>
                  <a:gd name="T42" fmla="*/ 0 w 517"/>
                  <a:gd name="T43" fmla="*/ 0 h 461"/>
                  <a:gd name="T44" fmla="*/ 0 w 517"/>
                  <a:gd name="T45" fmla="*/ 0 h 461"/>
                  <a:gd name="T46" fmla="*/ 0 w 517"/>
                  <a:gd name="T47" fmla="*/ 0 h 461"/>
                  <a:gd name="T48" fmla="*/ 0 w 517"/>
                  <a:gd name="T49" fmla="*/ 0 h 461"/>
                  <a:gd name="T50" fmla="*/ 0 w 517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7"/>
                  <a:gd name="T79" fmla="*/ 0 h 461"/>
                  <a:gd name="T80" fmla="*/ 517 w 517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7" h="461">
                    <a:moveTo>
                      <a:pt x="368" y="12"/>
                    </a:moveTo>
                    <a:lnTo>
                      <a:pt x="375" y="16"/>
                    </a:lnTo>
                    <a:lnTo>
                      <a:pt x="127" y="23"/>
                    </a:lnTo>
                    <a:lnTo>
                      <a:pt x="134" y="19"/>
                    </a:lnTo>
                    <a:lnTo>
                      <a:pt x="16" y="241"/>
                    </a:lnTo>
                    <a:lnTo>
                      <a:pt x="16" y="234"/>
                    </a:lnTo>
                    <a:lnTo>
                      <a:pt x="146" y="449"/>
                    </a:lnTo>
                    <a:lnTo>
                      <a:pt x="139" y="445"/>
                    </a:lnTo>
                    <a:lnTo>
                      <a:pt x="390" y="432"/>
                    </a:lnTo>
                    <a:lnTo>
                      <a:pt x="383" y="436"/>
                    </a:lnTo>
                    <a:lnTo>
                      <a:pt x="501" y="213"/>
                    </a:lnTo>
                    <a:lnTo>
                      <a:pt x="501" y="221"/>
                    </a:lnTo>
                    <a:lnTo>
                      <a:pt x="368" y="12"/>
                    </a:lnTo>
                    <a:close/>
                    <a:moveTo>
                      <a:pt x="515" y="212"/>
                    </a:moveTo>
                    <a:cubicBezTo>
                      <a:pt x="517" y="215"/>
                      <a:pt x="517" y="218"/>
                      <a:pt x="515" y="220"/>
                    </a:cubicBezTo>
                    <a:lnTo>
                      <a:pt x="397" y="443"/>
                    </a:lnTo>
                    <a:cubicBezTo>
                      <a:pt x="396" y="446"/>
                      <a:pt x="393" y="447"/>
                      <a:pt x="391" y="448"/>
                    </a:cubicBezTo>
                    <a:lnTo>
                      <a:pt x="140" y="461"/>
                    </a:lnTo>
                    <a:cubicBezTo>
                      <a:pt x="137" y="461"/>
                      <a:pt x="134" y="459"/>
                      <a:pt x="132" y="457"/>
                    </a:cubicBezTo>
                    <a:lnTo>
                      <a:pt x="2" y="242"/>
                    </a:lnTo>
                    <a:cubicBezTo>
                      <a:pt x="1" y="239"/>
                      <a:pt x="0" y="236"/>
                      <a:pt x="2" y="234"/>
                    </a:cubicBezTo>
                    <a:lnTo>
                      <a:pt x="120" y="11"/>
                    </a:lnTo>
                    <a:cubicBezTo>
                      <a:pt x="121" y="8"/>
                      <a:pt x="124" y="7"/>
                      <a:pt x="127" y="7"/>
                    </a:cubicBezTo>
                    <a:lnTo>
                      <a:pt x="374" y="0"/>
                    </a:lnTo>
                    <a:cubicBezTo>
                      <a:pt x="377" y="0"/>
                      <a:pt x="380" y="1"/>
                      <a:pt x="381" y="3"/>
                    </a:cubicBezTo>
                    <a:lnTo>
                      <a:pt x="515" y="2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93" name="Freeform 2971"/>
              <p:cNvSpPr>
                <a:spLocks/>
              </p:cNvSpPr>
              <p:nvPr/>
            </p:nvSpPr>
            <p:spPr bwMode="auto">
              <a:xfrm>
                <a:off x="1350" y="2717"/>
                <a:ext cx="77" cy="75"/>
              </a:xfrm>
              <a:custGeom>
                <a:avLst/>
                <a:gdLst>
                  <a:gd name="T0" fmla="*/ 56 w 77"/>
                  <a:gd name="T1" fmla="*/ 0 h 75"/>
                  <a:gd name="T2" fmla="*/ 18 w 77"/>
                  <a:gd name="T3" fmla="*/ 1 h 75"/>
                  <a:gd name="T4" fmla="*/ 0 w 77"/>
                  <a:gd name="T5" fmla="*/ 39 h 75"/>
                  <a:gd name="T6" fmla="*/ 20 w 77"/>
                  <a:gd name="T7" fmla="*/ 75 h 75"/>
                  <a:gd name="T8" fmla="*/ 59 w 77"/>
                  <a:gd name="T9" fmla="*/ 73 h 75"/>
                  <a:gd name="T10" fmla="*/ 77 w 77"/>
                  <a:gd name="T11" fmla="*/ 36 h 75"/>
                  <a:gd name="T12" fmla="*/ 56 w 77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56" y="0"/>
                    </a:moveTo>
                    <a:lnTo>
                      <a:pt x="18" y="1"/>
                    </a:lnTo>
                    <a:lnTo>
                      <a:pt x="0" y="39"/>
                    </a:lnTo>
                    <a:lnTo>
                      <a:pt x="20" y="75"/>
                    </a:lnTo>
                    <a:lnTo>
                      <a:pt x="59" y="73"/>
                    </a:lnTo>
                    <a:lnTo>
                      <a:pt x="77" y="36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94" name="Freeform 2972"/>
              <p:cNvSpPr>
                <a:spLocks/>
              </p:cNvSpPr>
              <p:nvPr/>
            </p:nvSpPr>
            <p:spPr bwMode="auto">
              <a:xfrm>
                <a:off x="1350" y="2717"/>
                <a:ext cx="77" cy="75"/>
              </a:xfrm>
              <a:custGeom>
                <a:avLst/>
                <a:gdLst>
                  <a:gd name="T0" fmla="*/ 56 w 77"/>
                  <a:gd name="T1" fmla="*/ 0 h 75"/>
                  <a:gd name="T2" fmla="*/ 18 w 77"/>
                  <a:gd name="T3" fmla="*/ 1 h 75"/>
                  <a:gd name="T4" fmla="*/ 0 w 77"/>
                  <a:gd name="T5" fmla="*/ 39 h 75"/>
                  <a:gd name="T6" fmla="*/ 20 w 77"/>
                  <a:gd name="T7" fmla="*/ 75 h 75"/>
                  <a:gd name="T8" fmla="*/ 59 w 77"/>
                  <a:gd name="T9" fmla="*/ 73 h 75"/>
                  <a:gd name="T10" fmla="*/ 77 w 77"/>
                  <a:gd name="T11" fmla="*/ 36 h 75"/>
                  <a:gd name="T12" fmla="*/ 56 w 77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56" y="0"/>
                    </a:moveTo>
                    <a:lnTo>
                      <a:pt x="18" y="1"/>
                    </a:lnTo>
                    <a:lnTo>
                      <a:pt x="0" y="39"/>
                    </a:lnTo>
                    <a:lnTo>
                      <a:pt x="20" y="75"/>
                    </a:lnTo>
                    <a:lnTo>
                      <a:pt x="59" y="73"/>
                    </a:lnTo>
                    <a:lnTo>
                      <a:pt x="77" y="36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95" name="Freeform 2973"/>
              <p:cNvSpPr>
                <a:spLocks noEditPoints="1"/>
              </p:cNvSpPr>
              <p:nvPr/>
            </p:nvSpPr>
            <p:spPr bwMode="auto">
              <a:xfrm>
                <a:off x="1348" y="2716"/>
                <a:ext cx="80" cy="78"/>
              </a:xfrm>
              <a:custGeom>
                <a:avLst/>
                <a:gdLst>
                  <a:gd name="T0" fmla="*/ 0 w 523"/>
                  <a:gd name="T1" fmla="*/ 0 h 461"/>
                  <a:gd name="T2" fmla="*/ 0 w 523"/>
                  <a:gd name="T3" fmla="*/ 0 h 461"/>
                  <a:gd name="T4" fmla="*/ 0 w 523"/>
                  <a:gd name="T5" fmla="*/ 0 h 461"/>
                  <a:gd name="T6" fmla="*/ 0 w 523"/>
                  <a:gd name="T7" fmla="*/ 0 h 461"/>
                  <a:gd name="T8" fmla="*/ 0 w 523"/>
                  <a:gd name="T9" fmla="*/ 0 h 461"/>
                  <a:gd name="T10" fmla="*/ 0 w 523"/>
                  <a:gd name="T11" fmla="*/ 0 h 461"/>
                  <a:gd name="T12" fmla="*/ 0 w 523"/>
                  <a:gd name="T13" fmla="*/ 0 h 461"/>
                  <a:gd name="T14" fmla="*/ 0 w 523"/>
                  <a:gd name="T15" fmla="*/ 0 h 461"/>
                  <a:gd name="T16" fmla="*/ 0 w 523"/>
                  <a:gd name="T17" fmla="*/ 0 h 461"/>
                  <a:gd name="T18" fmla="*/ 0 w 523"/>
                  <a:gd name="T19" fmla="*/ 0 h 461"/>
                  <a:gd name="T20" fmla="*/ 0 w 523"/>
                  <a:gd name="T21" fmla="*/ 0 h 461"/>
                  <a:gd name="T22" fmla="*/ 0 w 523"/>
                  <a:gd name="T23" fmla="*/ 0 h 461"/>
                  <a:gd name="T24" fmla="*/ 0 w 523"/>
                  <a:gd name="T25" fmla="*/ 0 h 461"/>
                  <a:gd name="T26" fmla="*/ 0 w 523"/>
                  <a:gd name="T27" fmla="*/ 0 h 461"/>
                  <a:gd name="T28" fmla="*/ 0 w 523"/>
                  <a:gd name="T29" fmla="*/ 0 h 461"/>
                  <a:gd name="T30" fmla="*/ 0 w 523"/>
                  <a:gd name="T31" fmla="*/ 0 h 461"/>
                  <a:gd name="T32" fmla="*/ 0 w 523"/>
                  <a:gd name="T33" fmla="*/ 0 h 461"/>
                  <a:gd name="T34" fmla="*/ 0 w 523"/>
                  <a:gd name="T35" fmla="*/ 0 h 461"/>
                  <a:gd name="T36" fmla="*/ 0 w 523"/>
                  <a:gd name="T37" fmla="*/ 0 h 461"/>
                  <a:gd name="T38" fmla="*/ 0 w 523"/>
                  <a:gd name="T39" fmla="*/ 0 h 461"/>
                  <a:gd name="T40" fmla="*/ 0 w 523"/>
                  <a:gd name="T41" fmla="*/ 0 h 461"/>
                  <a:gd name="T42" fmla="*/ 0 w 523"/>
                  <a:gd name="T43" fmla="*/ 0 h 461"/>
                  <a:gd name="T44" fmla="*/ 0 w 523"/>
                  <a:gd name="T45" fmla="*/ 0 h 461"/>
                  <a:gd name="T46" fmla="*/ 0 w 523"/>
                  <a:gd name="T47" fmla="*/ 0 h 461"/>
                  <a:gd name="T48" fmla="*/ 0 w 523"/>
                  <a:gd name="T49" fmla="*/ 0 h 461"/>
                  <a:gd name="T50" fmla="*/ 0 w 523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3"/>
                  <a:gd name="T79" fmla="*/ 0 h 461"/>
                  <a:gd name="T80" fmla="*/ 523 w 523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3" h="461">
                    <a:moveTo>
                      <a:pt x="368" y="12"/>
                    </a:moveTo>
                    <a:lnTo>
                      <a:pt x="375" y="16"/>
                    </a:lnTo>
                    <a:lnTo>
                      <a:pt x="127" y="22"/>
                    </a:lnTo>
                    <a:lnTo>
                      <a:pt x="133" y="18"/>
                    </a:lnTo>
                    <a:lnTo>
                      <a:pt x="16" y="240"/>
                    </a:lnTo>
                    <a:lnTo>
                      <a:pt x="16" y="232"/>
                    </a:lnTo>
                    <a:lnTo>
                      <a:pt x="146" y="449"/>
                    </a:lnTo>
                    <a:lnTo>
                      <a:pt x="139" y="445"/>
                    </a:lnTo>
                    <a:lnTo>
                      <a:pt x="397" y="434"/>
                    </a:lnTo>
                    <a:lnTo>
                      <a:pt x="390" y="438"/>
                    </a:lnTo>
                    <a:lnTo>
                      <a:pt x="508" y="216"/>
                    </a:lnTo>
                    <a:lnTo>
                      <a:pt x="508" y="224"/>
                    </a:lnTo>
                    <a:lnTo>
                      <a:pt x="368" y="12"/>
                    </a:lnTo>
                    <a:close/>
                    <a:moveTo>
                      <a:pt x="521" y="216"/>
                    </a:moveTo>
                    <a:cubicBezTo>
                      <a:pt x="523" y="218"/>
                      <a:pt x="523" y="221"/>
                      <a:pt x="522" y="224"/>
                    </a:cubicBezTo>
                    <a:lnTo>
                      <a:pt x="404" y="446"/>
                    </a:lnTo>
                    <a:cubicBezTo>
                      <a:pt x="403" y="448"/>
                      <a:pt x="400" y="450"/>
                      <a:pt x="397" y="450"/>
                    </a:cubicBezTo>
                    <a:lnTo>
                      <a:pt x="140" y="461"/>
                    </a:lnTo>
                    <a:cubicBezTo>
                      <a:pt x="137" y="461"/>
                      <a:pt x="134" y="459"/>
                      <a:pt x="133" y="457"/>
                    </a:cubicBezTo>
                    <a:lnTo>
                      <a:pt x="2" y="240"/>
                    </a:lnTo>
                    <a:cubicBezTo>
                      <a:pt x="1" y="238"/>
                      <a:pt x="0" y="235"/>
                      <a:pt x="2" y="233"/>
                    </a:cubicBezTo>
                    <a:lnTo>
                      <a:pt x="119" y="11"/>
                    </a:lnTo>
                    <a:cubicBezTo>
                      <a:pt x="121" y="8"/>
                      <a:pt x="123" y="6"/>
                      <a:pt x="126" y="6"/>
                    </a:cubicBezTo>
                    <a:lnTo>
                      <a:pt x="375" y="0"/>
                    </a:lnTo>
                    <a:cubicBezTo>
                      <a:pt x="378" y="0"/>
                      <a:pt x="380" y="1"/>
                      <a:pt x="382" y="3"/>
                    </a:cubicBezTo>
                    <a:lnTo>
                      <a:pt x="521" y="2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96" name="Freeform 2974"/>
              <p:cNvSpPr>
                <a:spLocks/>
              </p:cNvSpPr>
              <p:nvPr/>
            </p:nvSpPr>
            <p:spPr bwMode="auto">
              <a:xfrm>
                <a:off x="1403" y="2517"/>
                <a:ext cx="77" cy="75"/>
              </a:xfrm>
              <a:custGeom>
                <a:avLst/>
                <a:gdLst>
                  <a:gd name="T0" fmla="*/ 57 w 77"/>
                  <a:gd name="T1" fmla="*/ 0 h 75"/>
                  <a:gd name="T2" fmla="*/ 18 w 77"/>
                  <a:gd name="T3" fmla="*/ 2 h 75"/>
                  <a:gd name="T4" fmla="*/ 0 w 77"/>
                  <a:gd name="T5" fmla="*/ 40 h 75"/>
                  <a:gd name="T6" fmla="*/ 20 w 77"/>
                  <a:gd name="T7" fmla="*/ 75 h 75"/>
                  <a:gd name="T8" fmla="*/ 59 w 77"/>
                  <a:gd name="T9" fmla="*/ 74 h 75"/>
                  <a:gd name="T10" fmla="*/ 77 w 77"/>
                  <a:gd name="T11" fmla="*/ 37 h 75"/>
                  <a:gd name="T12" fmla="*/ 57 w 77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57" y="0"/>
                    </a:moveTo>
                    <a:lnTo>
                      <a:pt x="18" y="2"/>
                    </a:lnTo>
                    <a:lnTo>
                      <a:pt x="0" y="40"/>
                    </a:lnTo>
                    <a:lnTo>
                      <a:pt x="20" y="75"/>
                    </a:lnTo>
                    <a:lnTo>
                      <a:pt x="59" y="74"/>
                    </a:lnTo>
                    <a:lnTo>
                      <a:pt x="77" y="3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97" name="Freeform 2975"/>
              <p:cNvSpPr>
                <a:spLocks/>
              </p:cNvSpPr>
              <p:nvPr/>
            </p:nvSpPr>
            <p:spPr bwMode="auto">
              <a:xfrm>
                <a:off x="1403" y="2517"/>
                <a:ext cx="77" cy="75"/>
              </a:xfrm>
              <a:custGeom>
                <a:avLst/>
                <a:gdLst>
                  <a:gd name="T0" fmla="*/ 57 w 77"/>
                  <a:gd name="T1" fmla="*/ 0 h 75"/>
                  <a:gd name="T2" fmla="*/ 18 w 77"/>
                  <a:gd name="T3" fmla="*/ 2 h 75"/>
                  <a:gd name="T4" fmla="*/ 0 w 77"/>
                  <a:gd name="T5" fmla="*/ 40 h 75"/>
                  <a:gd name="T6" fmla="*/ 20 w 77"/>
                  <a:gd name="T7" fmla="*/ 75 h 75"/>
                  <a:gd name="T8" fmla="*/ 59 w 77"/>
                  <a:gd name="T9" fmla="*/ 74 h 75"/>
                  <a:gd name="T10" fmla="*/ 77 w 77"/>
                  <a:gd name="T11" fmla="*/ 37 h 75"/>
                  <a:gd name="T12" fmla="*/ 57 w 77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57" y="0"/>
                    </a:moveTo>
                    <a:lnTo>
                      <a:pt x="18" y="2"/>
                    </a:lnTo>
                    <a:lnTo>
                      <a:pt x="0" y="40"/>
                    </a:lnTo>
                    <a:lnTo>
                      <a:pt x="20" y="75"/>
                    </a:lnTo>
                    <a:lnTo>
                      <a:pt x="59" y="74"/>
                    </a:lnTo>
                    <a:lnTo>
                      <a:pt x="77" y="3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98" name="Freeform 2976"/>
              <p:cNvSpPr>
                <a:spLocks noEditPoints="1"/>
              </p:cNvSpPr>
              <p:nvPr/>
            </p:nvSpPr>
            <p:spPr bwMode="auto">
              <a:xfrm>
                <a:off x="1401" y="2516"/>
                <a:ext cx="80" cy="77"/>
              </a:xfrm>
              <a:custGeom>
                <a:avLst/>
                <a:gdLst>
                  <a:gd name="T0" fmla="*/ 0 w 523"/>
                  <a:gd name="T1" fmla="*/ 0 h 458"/>
                  <a:gd name="T2" fmla="*/ 0 w 523"/>
                  <a:gd name="T3" fmla="*/ 0 h 458"/>
                  <a:gd name="T4" fmla="*/ 0 w 523"/>
                  <a:gd name="T5" fmla="*/ 0 h 458"/>
                  <a:gd name="T6" fmla="*/ 0 w 523"/>
                  <a:gd name="T7" fmla="*/ 0 h 458"/>
                  <a:gd name="T8" fmla="*/ 0 w 523"/>
                  <a:gd name="T9" fmla="*/ 0 h 458"/>
                  <a:gd name="T10" fmla="*/ 0 w 523"/>
                  <a:gd name="T11" fmla="*/ 0 h 458"/>
                  <a:gd name="T12" fmla="*/ 0 w 523"/>
                  <a:gd name="T13" fmla="*/ 0 h 458"/>
                  <a:gd name="T14" fmla="*/ 0 w 523"/>
                  <a:gd name="T15" fmla="*/ 0 h 458"/>
                  <a:gd name="T16" fmla="*/ 0 w 523"/>
                  <a:gd name="T17" fmla="*/ 0 h 458"/>
                  <a:gd name="T18" fmla="*/ 0 w 523"/>
                  <a:gd name="T19" fmla="*/ 0 h 458"/>
                  <a:gd name="T20" fmla="*/ 0 w 523"/>
                  <a:gd name="T21" fmla="*/ 0 h 458"/>
                  <a:gd name="T22" fmla="*/ 0 w 523"/>
                  <a:gd name="T23" fmla="*/ 0 h 458"/>
                  <a:gd name="T24" fmla="*/ 0 w 523"/>
                  <a:gd name="T25" fmla="*/ 0 h 458"/>
                  <a:gd name="T26" fmla="*/ 0 w 523"/>
                  <a:gd name="T27" fmla="*/ 0 h 458"/>
                  <a:gd name="T28" fmla="*/ 0 w 523"/>
                  <a:gd name="T29" fmla="*/ 0 h 458"/>
                  <a:gd name="T30" fmla="*/ 0 w 523"/>
                  <a:gd name="T31" fmla="*/ 0 h 458"/>
                  <a:gd name="T32" fmla="*/ 0 w 523"/>
                  <a:gd name="T33" fmla="*/ 0 h 458"/>
                  <a:gd name="T34" fmla="*/ 0 w 523"/>
                  <a:gd name="T35" fmla="*/ 0 h 458"/>
                  <a:gd name="T36" fmla="*/ 0 w 523"/>
                  <a:gd name="T37" fmla="*/ 0 h 458"/>
                  <a:gd name="T38" fmla="*/ 0 w 523"/>
                  <a:gd name="T39" fmla="*/ 0 h 458"/>
                  <a:gd name="T40" fmla="*/ 0 w 523"/>
                  <a:gd name="T41" fmla="*/ 0 h 458"/>
                  <a:gd name="T42" fmla="*/ 0 w 523"/>
                  <a:gd name="T43" fmla="*/ 0 h 458"/>
                  <a:gd name="T44" fmla="*/ 0 w 523"/>
                  <a:gd name="T45" fmla="*/ 0 h 458"/>
                  <a:gd name="T46" fmla="*/ 0 w 523"/>
                  <a:gd name="T47" fmla="*/ 0 h 458"/>
                  <a:gd name="T48" fmla="*/ 0 w 523"/>
                  <a:gd name="T49" fmla="*/ 0 h 458"/>
                  <a:gd name="T50" fmla="*/ 0 w 523"/>
                  <a:gd name="T51" fmla="*/ 0 h 45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3"/>
                  <a:gd name="T79" fmla="*/ 0 h 458"/>
                  <a:gd name="T80" fmla="*/ 523 w 523"/>
                  <a:gd name="T81" fmla="*/ 458 h 45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3" h="458">
                    <a:moveTo>
                      <a:pt x="376" y="12"/>
                    </a:moveTo>
                    <a:lnTo>
                      <a:pt x="383" y="16"/>
                    </a:lnTo>
                    <a:lnTo>
                      <a:pt x="126" y="26"/>
                    </a:lnTo>
                    <a:lnTo>
                      <a:pt x="133" y="22"/>
                    </a:lnTo>
                    <a:lnTo>
                      <a:pt x="15" y="244"/>
                    </a:lnTo>
                    <a:lnTo>
                      <a:pt x="15" y="236"/>
                    </a:lnTo>
                    <a:lnTo>
                      <a:pt x="148" y="445"/>
                    </a:lnTo>
                    <a:lnTo>
                      <a:pt x="141" y="442"/>
                    </a:lnTo>
                    <a:lnTo>
                      <a:pt x="396" y="438"/>
                    </a:lnTo>
                    <a:lnTo>
                      <a:pt x="389" y="443"/>
                    </a:lnTo>
                    <a:lnTo>
                      <a:pt x="507" y="220"/>
                    </a:lnTo>
                    <a:lnTo>
                      <a:pt x="507" y="228"/>
                    </a:lnTo>
                    <a:lnTo>
                      <a:pt x="376" y="12"/>
                    </a:lnTo>
                    <a:close/>
                    <a:moveTo>
                      <a:pt x="521" y="219"/>
                    </a:moveTo>
                    <a:cubicBezTo>
                      <a:pt x="523" y="222"/>
                      <a:pt x="523" y="225"/>
                      <a:pt x="521" y="227"/>
                    </a:cubicBezTo>
                    <a:lnTo>
                      <a:pt x="403" y="450"/>
                    </a:lnTo>
                    <a:cubicBezTo>
                      <a:pt x="402" y="453"/>
                      <a:pt x="399" y="454"/>
                      <a:pt x="396" y="454"/>
                    </a:cubicBezTo>
                    <a:lnTo>
                      <a:pt x="142" y="458"/>
                    </a:lnTo>
                    <a:cubicBezTo>
                      <a:pt x="139" y="458"/>
                      <a:pt x="136" y="456"/>
                      <a:pt x="135" y="454"/>
                    </a:cubicBezTo>
                    <a:lnTo>
                      <a:pt x="1" y="245"/>
                    </a:lnTo>
                    <a:cubicBezTo>
                      <a:pt x="0" y="243"/>
                      <a:pt x="0" y="239"/>
                      <a:pt x="1" y="237"/>
                    </a:cubicBezTo>
                    <a:lnTo>
                      <a:pt x="119" y="14"/>
                    </a:lnTo>
                    <a:cubicBezTo>
                      <a:pt x="120" y="12"/>
                      <a:pt x="123" y="10"/>
                      <a:pt x="126" y="10"/>
                    </a:cubicBezTo>
                    <a:lnTo>
                      <a:pt x="383" y="0"/>
                    </a:lnTo>
                    <a:cubicBezTo>
                      <a:pt x="386" y="0"/>
                      <a:pt x="388" y="1"/>
                      <a:pt x="390" y="4"/>
                    </a:cubicBezTo>
                    <a:lnTo>
                      <a:pt x="521" y="2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99" name="Freeform 2977"/>
              <p:cNvSpPr>
                <a:spLocks/>
              </p:cNvSpPr>
              <p:nvPr/>
            </p:nvSpPr>
            <p:spPr bwMode="auto">
              <a:xfrm>
                <a:off x="1353" y="2874"/>
                <a:ext cx="77" cy="76"/>
              </a:xfrm>
              <a:custGeom>
                <a:avLst/>
                <a:gdLst>
                  <a:gd name="T0" fmla="*/ 57 w 77"/>
                  <a:gd name="T1" fmla="*/ 0 h 76"/>
                  <a:gd name="T2" fmla="*/ 18 w 77"/>
                  <a:gd name="T3" fmla="*/ 2 h 76"/>
                  <a:gd name="T4" fmla="*/ 0 w 77"/>
                  <a:gd name="T5" fmla="*/ 39 h 76"/>
                  <a:gd name="T6" fmla="*/ 21 w 77"/>
                  <a:gd name="T7" fmla="*/ 76 h 76"/>
                  <a:gd name="T8" fmla="*/ 59 w 77"/>
                  <a:gd name="T9" fmla="*/ 74 h 76"/>
                  <a:gd name="T10" fmla="*/ 77 w 77"/>
                  <a:gd name="T11" fmla="*/ 36 h 76"/>
                  <a:gd name="T12" fmla="*/ 57 w 77"/>
                  <a:gd name="T13" fmla="*/ 0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6"/>
                  <a:gd name="T23" fmla="*/ 77 w 77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6">
                    <a:moveTo>
                      <a:pt x="57" y="0"/>
                    </a:moveTo>
                    <a:lnTo>
                      <a:pt x="18" y="2"/>
                    </a:lnTo>
                    <a:lnTo>
                      <a:pt x="0" y="39"/>
                    </a:lnTo>
                    <a:lnTo>
                      <a:pt x="21" y="76"/>
                    </a:lnTo>
                    <a:lnTo>
                      <a:pt x="59" y="74"/>
                    </a:lnTo>
                    <a:lnTo>
                      <a:pt x="77" y="36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00" name="Freeform 2978"/>
              <p:cNvSpPr>
                <a:spLocks/>
              </p:cNvSpPr>
              <p:nvPr/>
            </p:nvSpPr>
            <p:spPr bwMode="auto">
              <a:xfrm>
                <a:off x="1353" y="2874"/>
                <a:ext cx="77" cy="76"/>
              </a:xfrm>
              <a:custGeom>
                <a:avLst/>
                <a:gdLst>
                  <a:gd name="T0" fmla="*/ 57 w 77"/>
                  <a:gd name="T1" fmla="*/ 0 h 76"/>
                  <a:gd name="T2" fmla="*/ 18 w 77"/>
                  <a:gd name="T3" fmla="*/ 2 h 76"/>
                  <a:gd name="T4" fmla="*/ 0 w 77"/>
                  <a:gd name="T5" fmla="*/ 39 h 76"/>
                  <a:gd name="T6" fmla="*/ 21 w 77"/>
                  <a:gd name="T7" fmla="*/ 76 h 76"/>
                  <a:gd name="T8" fmla="*/ 59 w 77"/>
                  <a:gd name="T9" fmla="*/ 74 h 76"/>
                  <a:gd name="T10" fmla="*/ 77 w 77"/>
                  <a:gd name="T11" fmla="*/ 36 h 76"/>
                  <a:gd name="T12" fmla="*/ 57 w 77"/>
                  <a:gd name="T13" fmla="*/ 0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6"/>
                  <a:gd name="T23" fmla="*/ 77 w 77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6">
                    <a:moveTo>
                      <a:pt x="57" y="0"/>
                    </a:moveTo>
                    <a:lnTo>
                      <a:pt x="18" y="2"/>
                    </a:lnTo>
                    <a:lnTo>
                      <a:pt x="0" y="39"/>
                    </a:lnTo>
                    <a:lnTo>
                      <a:pt x="21" y="76"/>
                    </a:lnTo>
                    <a:lnTo>
                      <a:pt x="59" y="74"/>
                    </a:lnTo>
                    <a:lnTo>
                      <a:pt x="77" y="36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01" name="Freeform 2979"/>
              <p:cNvSpPr>
                <a:spLocks noEditPoints="1"/>
              </p:cNvSpPr>
              <p:nvPr/>
            </p:nvSpPr>
            <p:spPr bwMode="auto">
              <a:xfrm>
                <a:off x="1352" y="2872"/>
                <a:ext cx="79" cy="80"/>
              </a:xfrm>
              <a:custGeom>
                <a:avLst/>
                <a:gdLst>
                  <a:gd name="T0" fmla="*/ 0 w 522"/>
                  <a:gd name="T1" fmla="*/ 0 h 467"/>
                  <a:gd name="T2" fmla="*/ 0 w 522"/>
                  <a:gd name="T3" fmla="*/ 0 h 467"/>
                  <a:gd name="T4" fmla="*/ 0 w 522"/>
                  <a:gd name="T5" fmla="*/ 0 h 467"/>
                  <a:gd name="T6" fmla="*/ 0 w 522"/>
                  <a:gd name="T7" fmla="*/ 0 h 467"/>
                  <a:gd name="T8" fmla="*/ 0 w 522"/>
                  <a:gd name="T9" fmla="*/ 0 h 467"/>
                  <a:gd name="T10" fmla="*/ 0 w 522"/>
                  <a:gd name="T11" fmla="*/ 0 h 467"/>
                  <a:gd name="T12" fmla="*/ 0 w 522"/>
                  <a:gd name="T13" fmla="*/ 0 h 467"/>
                  <a:gd name="T14" fmla="*/ 0 w 522"/>
                  <a:gd name="T15" fmla="*/ 0 h 467"/>
                  <a:gd name="T16" fmla="*/ 0 w 522"/>
                  <a:gd name="T17" fmla="*/ 0 h 467"/>
                  <a:gd name="T18" fmla="*/ 0 w 522"/>
                  <a:gd name="T19" fmla="*/ 0 h 467"/>
                  <a:gd name="T20" fmla="*/ 0 w 522"/>
                  <a:gd name="T21" fmla="*/ 0 h 467"/>
                  <a:gd name="T22" fmla="*/ 0 w 522"/>
                  <a:gd name="T23" fmla="*/ 0 h 467"/>
                  <a:gd name="T24" fmla="*/ 0 w 522"/>
                  <a:gd name="T25" fmla="*/ 0 h 467"/>
                  <a:gd name="T26" fmla="*/ 0 w 522"/>
                  <a:gd name="T27" fmla="*/ 0 h 467"/>
                  <a:gd name="T28" fmla="*/ 0 w 522"/>
                  <a:gd name="T29" fmla="*/ 0 h 467"/>
                  <a:gd name="T30" fmla="*/ 0 w 522"/>
                  <a:gd name="T31" fmla="*/ 0 h 467"/>
                  <a:gd name="T32" fmla="*/ 0 w 522"/>
                  <a:gd name="T33" fmla="*/ 0 h 467"/>
                  <a:gd name="T34" fmla="*/ 0 w 522"/>
                  <a:gd name="T35" fmla="*/ 0 h 467"/>
                  <a:gd name="T36" fmla="*/ 0 w 522"/>
                  <a:gd name="T37" fmla="*/ 0 h 467"/>
                  <a:gd name="T38" fmla="*/ 0 w 522"/>
                  <a:gd name="T39" fmla="*/ 0 h 467"/>
                  <a:gd name="T40" fmla="*/ 0 w 522"/>
                  <a:gd name="T41" fmla="*/ 0 h 467"/>
                  <a:gd name="T42" fmla="*/ 0 w 522"/>
                  <a:gd name="T43" fmla="*/ 0 h 467"/>
                  <a:gd name="T44" fmla="*/ 0 w 522"/>
                  <a:gd name="T45" fmla="*/ 0 h 467"/>
                  <a:gd name="T46" fmla="*/ 0 w 522"/>
                  <a:gd name="T47" fmla="*/ 0 h 467"/>
                  <a:gd name="T48" fmla="*/ 0 w 522"/>
                  <a:gd name="T49" fmla="*/ 0 h 467"/>
                  <a:gd name="T50" fmla="*/ 0 w 522"/>
                  <a:gd name="T51" fmla="*/ 0 h 46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2"/>
                  <a:gd name="T79" fmla="*/ 0 h 467"/>
                  <a:gd name="T80" fmla="*/ 522 w 522"/>
                  <a:gd name="T81" fmla="*/ 467 h 46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2" h="467">
                    <a:moveTo>
                      <a:pt x="377" y="12"/>
                    </a:moveTo>
                    <a:lnTo>
                      <a:pt x="384" y="16"/>
                    </a:lnTo>
                    <a:lnTo>
                      <a:pt x="127" y="26"/>
                    </a:lnTo>
                    <a:lnTo>
                      <a:pt x="133" y="22"/>
                    </a:lnTo>
                    <a:lnTo>
                      <a:pt x="15" y="245"/>
                    </a:lnTo>
                    <a:lnTo>
                      <a:pt x="15" y="237"/>
                    </a:lnTo>
                    <a:lnTo>
                      <a:pt x="151" y="455"/>
                    </a:lnTo>
                    <a:lnTo>
                      <a:pt x="144" y="451"/>
                    </a:lnTo>
                    <a:lnTo>
                      <a:pt x="395" y="438"/>
                    </a:lnTo>
                    <a:lnTo>
                      <a:pt x="389" y="442"/>
                    </a:lnTo>
                    <a:lnTo>
                      <a:pt x="507" y="220"/>
                    </a:lnTo>
                    <a:lnTo>
                      <a:pt x="507" y="227"/>
                    </a:lnTo>
                    <a:lnTo>
                      <a:pt x="377" y="12"/>
                    </a:lnTo>
                    <a:close/>
                    <a:moveTo>
                      <a:pt x="521" y="219"/>
                    </a:moveTo>
                    <a:cubicBezTo>
                      <a:pt x="522" y="222"/>
                      <a:pt x="522" y="225"/>
                      <a:pt x="521" y="227"/>
                    </a:cubicBezTo>
                    <a:lnTo>
                      <a:pt x="403" y="450"/>
                    </a:lnTo>
                    <a:cubicBezTo>
                      <a:pt x="402" y="452"/>
                      <a:pt x="399" y="454"/>
                      <a:pt x="396" y="454"/>
                    </a:cubicBezTo>
                    <a:lnTo>
                      <a:pt x="145" y="467"/>
                    </a:lnTo>
                    <a:cubicBezTo>
                      <a:pt x="142" y="467"/>
                      <a:pt x="139" y="466"/>
                      <a:pt x="138" y="463"/>
                    </a:cubicBezTo>
                    <a:lnTo>
                      <a:pt x="2" y="245"/>
                    </a:lnTo>
                    <a:cubicBezTo>
                      <a:pt x="0" y="243"/>
                      <a:pt x="0" y="240"/>
                      <a:pt x="1" y="237"/>
                    </a:cubicBezTo>
                    <a:lnTo>
                      <a:pt x="119" y="14"/>
                    </a:lnTo>
                    <a:cubicBezTo>
                      <a:pt x="121" y="12"/>
                      <a:pt x="123" y="10"/>
                      <a:pt x="126" y="10"/>
                    </a:cubicBezTo>
                    <a:lnTo>
                      <a:pt x="383" y="0"/>
                    </a:lnTo>
                    <a:cubicBezTo>
                      <a:pt x="386" y="0"/>
                      <a:pt x="389" y="2"/>
                      <a:pt x="390" y="4"/>
                    </a:cubicBezTo>
                    <a:lnTo>
                      <a:pt x="521" y="2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02" name="Freeform 2980"/>
              <p:cNvSpPr>
                <a:spLocks/>
              </p:cNvSpPr>
              <p:nvPr/>
            </p:nvSpPr>
            <p:spPr bwMode="auto">
              <a:xfrm>
                <a:off x="1278" y="2523"/>
                <a:ext cx="78" cy="75"/>
              </a:xfrm>
              <a:custGeom>
                <a:avLst/>
                <a:gdLst>
                  <a:gd name="T0" fmla="*/ 58 w 78"/>
                  <a:gd name="T1" fmla="*/ 0 h 75"/>
                  <a:gd name="T2" fmla="*/ 19 w 78"/>
                  <a:gd name="T3" fmla="*/ 0 h 75"/>
                  <a:gd name="T4" fmla="*/ 0 w 78"/>
                  <a:gd name="T5" fmla="*/ 39 h 75"/>
                  <a:gd name="T6" fmla="*/ 22 w 78"/>
                  <a:gd name="T7" fmla="*/ 75 h 75"/>
                  <a:gd name="T8" fmla="*/ 60 w 78"/>
                  <a:gd name="T9" fmla="*/ 74 h 75"/>
                  <a:gd name="T10" fmla="*/ 78 w 78"/>
                  <a:gd name="T11" fmla="*/ 35 h 75"/>
                  <a:gd name="T12" fmla="*/ 58 w 78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5"/>
                  <a:gd name="T23" fmla="*/ 78 w 78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5">
                    <a:moveTo>
                      <a:pt x="58" y="0"/>
                    </a:moveTo>
                    <a:lnTo>
                      <a:pt x="19" y="0"/>
                    </a:lnTo>
                    <a:lnTo>
                      <a:pt x="0" y="39"/>
                    </a:lnTo>
                    <a:lnTo>
                      <a:pt x="22" y="75"/>
                    </a:lnTo>
                    <a:lnTo>
                      <a:pt x="60" y="74"/>
                    </a:lnTo>
                    <a:lnTo>
                      <a:pt x="78" y="35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03" name="Freeform 2981"/>
              <p:cNvSpPr>
                <a:spLocks/>
              </p:cNvSpPr>
              <p:nvPr/>
            </p:nvSpPr>
            <p:spPr bwMode="auto">
              <a:xfrm>
                <a:off x="1278" y="2523"/>
                <a:ext cx="78" cy="75"/>
              </a:xfrm>
              <a:custGeom>
                <a:avLst/>
                <a:gdLst>
                  <a:gd name="T0" fmla="*/ 58 w 78"/>
                  <a:gd name="T1" fmla="*/ 0 h 75"/>
                  <a:gd name="T2" fmla="*/ 19 w 78"/>
                  <a:gd name="T3" fmla="*/ 0 h 75"/>
                  <a:gd name="T4" fmla="*/ 0 w 78"/>
                  <a:gd name="T5" fmla="*/ 39 h 75"/>
                  <a:gd name="T6" fmla="*/ 22 w 78"/>
                  <a:gd name="T7" fmla="*/ 75 h 75"/>
                  <a:gd name="T8" fmla="*/ 60 w 78"/>
                  <a:gd name="T9" fmla="*/ 74 h 75"/>
                  <a:gd name="T10" fmla="*/ 78 w 78"/>
                  <a:gd name="T11" fmla="*/ 35 h 75"/>
                  <a:gd name="T12" fmla="*/ 58 w 78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5"/>
                  <a:gd name="T23" fmla="*/ 78 w 78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5">
                    <a:moveTo>
                      <a:pt x="58" y="0"/>
                    </a:moveTo>
                    <a:lnTo>
                      <a:pt x="19" y="0"/>
                    </a:lnTo>
                    <a:lnTo>
                      <a:pt x="0" y="39"/>
                    </a:lnTo>
                    <a:lnTo>
                      <a:pt x="22" y="75"/>
                    </a:lnTo>
                    <a:lnTo>
                      <a:pt x="60" y="74"/>
                    </a:lnTo>
                    <a:lnTo>
                      <a:pt x="78" y="35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04" name="Freeform 2982"/>
              <p:cNvSpPr>
                <a:spLocks noEditPoints="1"/>
              </p:cNvSpPr>
              <p:nvPr/>
            </p:nvSpPr>
            <p:spPr bwMode="auto">
              <a:xfrm>
                <a:off x="1277" y="2521"/>
                <a:ext cx="80" cy="78"/>
              </a:xfrm>
              <a:custGeom>
                <a:avLst/>
                <a:gdLst>
                  <a:gd name="T0" fmla="*/ 0 w 527"/>
                  <a:gd name="T1" fmla="*/ 0 h 461"/>
                  <a:gd name="T2" fmla="*/ 0 w 527"/>
                  <a:gd name="T3" fmla="*/ 0 h 461"/>
                  <a:gd name="T4" fmla="*/ 0 w 527"/>
                  <a:gd name="T5" fmla="*/ 0 h 461"/>
                  <a:gd name="T6" fmla="*/ 0 w 527"/>
                  <a:gd name="T7" fmla="*/ 0 h 461"/>
                  <a:gd name="T8" fmla="*/ 0 w 527"/>
                  <a:gd name="T9" fmla="*/ 0 h 461"/>
                  <a:gd name="T10" fmla="*/ 0 w 527"/>
                  <a:gd name="T11" fmla="*/ 0 h 461"/>
                  <a:gd name="T12" fmla="*/ 0 w 527"/>
                  <a:gd name="T13" fmla="*/ 0 h 461"/>
                  <a:gd name="T14" fmla="*/ 0 w 527"/>
                  <a:gd name="T15" fmla="*/ 0 h 461"/>
                  <a:gd name="T16" fmla="*/ 0 w 527"/>
                  <a:gd name="T17" fmla="*/ 0 h 461"/>
                  <a:gd name="T18" fmla="*/ 0 w 527"/>
                  <a:gd name="T19" fmla="*/ 0 h 461"/>
                  <a:gd name="T20" fmla="*/ 0 w 527"/>
                  <a:gd name="T21" fmla="*/ 0 h 461"/>
                  <a:gd name="T22" fmla="*/ 0 w 527"/>
                  <a:gd name="T23" fmla="*/ 0 h 461"/>
                  <a:gd name="T24" fmla="*/ 0 w 527"/>
                  <a:gd name="T25" fmla="*/ 0 h 461"/>
                  <a:gd name="T26" fmla="*/ 0 w 527"/>
                  <a:gd name="T27" fmla="*/ 0 h 461"/>
                  <a:gd name="T28" fmla="*/ 0 w 527"/>
                  <a:gd name="T29" fmla="*/ 0 h 461"/>
                  <a:gd name="T30" fmla="*/ 0 w 527"/>
                  <a:gd name="T31" fmla="*/ 0 h 461"/>
                  <a:gd name="T32" fmla="*/ 0 w 527"/>
                  <a:gd name="T33" fmla="*/ 0 h 461"/>
                  <a:gd name="T34" fmla="*/ 0 w 527"/>
                  <a:gd name="T35" fmla="*/ 0 h 461"/>
                  <a:gd name="T36" fmla="*/ 0 w 527"/>
                  <a:gd name="T37" fmla="*/ 0 h 461"/>
                  <a:gd name="T38" fmla="*/ 0 w 527"/>
                  <a:gd name="T39" fmla="*/ 0 h 461"/>
                  <a:gd name="T40" fmla="*/ 0 w 527"/>
                  <a:gd name="T41" fmla="*/ 0 h 461"/>
                  <a:gd name="T42" fmla="*/ 0 w 527"/>
                  <a:gd name="T43" fmla="*/ 0 h 461"/>
                  <a:gd name="T44" fmla="*/ 0 w 527"/>
                  <a:gd name="T45" fmla="*/ 0 h 461"/>
                  <a:gd name="T46" fmla="*/ 0 w 527"/>
                  <a:gd name="T47" fmla="*/ 0 h 461"/>
                  <a:gd name="T48" fmla="*/ 0 w 527"/>
                  <a:gd name="T49" fmla="*/ 0 h 461"/>
                  <a:gd name="T50" fmla="*/ 0 w 527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7"/>
                  <a:gd name="T79" fmla="*/ 0 h 461"/>
                  <a:gd name="T80" fmla="*/ 527 w 527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7" h="461">
                    <a:moveTo>
                      <a:pt x="377" y="12"/>
                    </a:moveTo>
                    <a:lnTo>
                      <a:pt x="384" y="16"/>
                    </a:lnTo>
                    <a:lnTo>
                      <a:pt x="130" y="20"/>
                    </a:lnTo>
                    <a:lnTo>
                      <a:pt x="137" y="16"/>
                    </a:lnTo>
                    <a:lnTo>
                      <a:pt x="16" y="244"/>
                    </a:lnTo>
                    <a:lnTo>
                      <a:pt x="15" y="236"/>
                    </a:lnTo>
                    <a:lnTo>
                      <a:pt x="155" y="448"/>
                    </a:lnTo>
                    <a:lnTo>
                      <a:pt x="148" y="445"/>
                    </a:lnTo>
                    <a:lnTo>
                      <a:pt x="397" y="438"/>
                    </a:lnTo>
                    <a:lnTo>
                      <a:pt x="390" y="443"/>
                    </a:lnTo>
                    <a:lnTo>
                      <a:pt x="511" y="214"/>
                    </a:lnTo>
                    <a:lnTo>
                      <a:pt x="512" y="222"/>
                    </a:lnTo>
                    <a:lnTo>
                      <a:pt x="377" y="12"/>
                    </a:lnTo>
                    <a:close/>
                    <a:moveTo>
                      <a:pt x="525" y="213"/>
                    </a:moveTo>
                    <a:cubicBezTo>
                      <a:pt x="527" y="216"/>
                      <a:pt x="527" y="219"/>
                      <a:pt x="525" y="221"/>
                    </a:cubicBezTo>
                    <a:lnTo>
                      <a:pt x="404" y="450"/>
                    </a:lnTo>
                    <a:cubicBezTo>
                      <a:pt x="403" y="453"/>
                      <a:pt x="400" y="454"/>
                      <a:pt x="397" y="454"/>
                    </a:cubicBezTo>
                    <a:lnTo>
                      <a:pt x="149" y="461"/>
                    </a:lnTo>
                    <a:cubicBezTo>
                      <a:pt x="146" y="461"/>
                      <a:pt x="143" y="460"/>
                      <a:pt x="142" y="457"/>
                    </a:cubicBezTo>
                    <a:lnTo>
                      <a:pt x="2" y="245"/>
                    </a:lnTo>
                    <a:cubicBezTo>
                      <a:pt x="1" y="243"/>
                      <a:pt x="0" y="240"/>
                      <a:pt x="2" y="237"/>
                    </a:cubicBezTo>
                    <a:lnTo>
                      <a:pt x="123" y="8"/>
                    </a:lnTo>
                    <a:cubicBezTo>
                      <a:pt x="124" y="5"/>
                      <a:pt x="127" y="4"/>
                      <a:pt x="130" y="4"/>
                    </a:cubicBezTo>
                    <a:lnTo>
                      <a:pt x="384" y="0"/>
                    </a:lnTo>
                    <a:cubicBezTo>
                      <a:pt x="387" y="0"/>
                      <a:pt x="389" y="1"/>
                      <a:pt x="391" y="4"/>
                    </a:cubicBezTo>
                    <a:lnTo>
                      <a:pt x="525" y="21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05" name="Freeform 2983"/>
              <p:cNvSpPr>
                <a:spLocks/>
              </p:cNvSpPr>
              <p:nvPr/>
            </p:nvSpPr>
            <p:spPr bwMode="auto">
              <a:xfrm>
                <a:off x="1290" y="2757"/>
                <a:ext cx="77" cy="76"/>
              </a:xfrm>
              <a:custGeom>
                <a:avLst/>
                <a:gdLst>
                  <a:gd name="T0" fmla="*/ 55 w 77"/>
                  <a:gd name="T1" fmla="*/ 0 h 76"/>
                  <a:gd name="T2" fmla="*/ 18 w 77"/>
                  <a:gd name="T3" fmla="*/ 1 h 76"/>
                  <a:gd name="T4" fmla="*/ 0 w 77"/>
                  <a:gd name="T5" fmla="*/ 39 h 76"/>
                  <a:gd name="T6" fmla="*/ 19 w 77"/>
                  <a:gd name="T7" fmla="*/ 76 h 76"/>
                  <a:gd name="T8" fmla="*/ 59 w 77"/>
                  <a:gd name="T9" fmla="*/ 74 h 76"/>
                  <a:gd name="T10" fmla="*/ 77 w 77"/>
                  <a:gd name="T11" fmla="*/ 36 h 76"/>
                  <a:gd name="T12" fmla="*/ 55 w 77"/>
                  <a:gd name="T13" fmla="*/ 0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6"/>
                  <a:gd name="T23" fmla="*/ 77 w 77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6">
                    <a:moveTo>
                      <a:pt x="55" y="0"/>
                    </a:moveTo>
                    <a:lnTo>
                      <a:pt x="18" y="1"/>
                    </a:lnTo>
                    <a:lnTo>
                      <a:pt x="0" y="39"/>
                    </a:lnTo>
                    <a:lnTo>
                      <a:pt x="19" y="76"/>
                    </a:lnTo>
                    <a:lnTo>
                      <a:pt x="59" y="74"/>
                    </a:lnTo>
                    <a:lnTo>
                      <a:pt x="77" y="36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06" name="Freeform 2984"/>
              <p:cNvSpPr>
                <a:spLocks/>
              </p:cNvSpPr>
              <p:nvPr/>
            </p:nvSpPr>
            <p:spPr bwMode="auto">
              <a:xfrm>
                <a:off x="1290" y="2757"/>
                <a:ext cx="77" cy="76"/>
              </a:xfrm>
              <a:custGeom>
                <a:avLst/>
                <a:gdLst>
                  <a:gd name="T0" fmla="*/ 55 w 77"/>
                  <a:gd name="T1" fmla="*/ 0 h 76"/>
                  <a:gd name="T2" fmla="*/ 18 w 77"/>
                  <a:gd name="T3" fmla="*/ 1 h 76"/>
                  <a:gd name="T4" fmla="*/ 0 w 77"/>
                  <a:gd name="T5" fmla="*/ 39 h 76"/>
                  <a:gd name="T6" fmla="*/ 19 w 77"/>
                  <a:gd name="T7" fmla="*/ 76 h 76"/>
                  <a:gd name="T8" fmla="*/ 59 w 77"/>
                  <a:gd name="T9" fmla="*/ 74 h 76"/>
                  <a:gd name="T10" fmla="*/ 77 w 77"/>
                  <a:gd name="T11" fmla="*/ 36 h 76"/>
                  <a:gd name="T12" fmla="*/ 55 w 77"/>
                  <a:gd name="T13" fmla="*/ 0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6"/>
                  <a:gd name="T23" fmla="*/ 77 w 77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6">
                    <a:moveTo>
                      <a:pt x="55" y="0"/>
                    </a:moveTo>
                    <a:lnTo>
                      <a:pt x="18" y="1"/>
                    </a:lnTo>
                    <a:lnTo>
                      <a:pt x="0" y="39"/>
                    </a:lnTo>
                    <a:lnTo>
                      <a:pt x="19" y="76"/>
                    </a:lnTo>
                    <a:lnTo>
                      <a:pt x="59" y="74"/>
                    </a:lnTo>
                    <a:lnTo>
                      <a:pt x="77" y="36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07" name="Freeform 2985"/>
              <p:cNvSpPr>
                <a:spLocks noEditPoints="1"/>
              </p:cNvSpPr>
              <p:nvPr/>
            </p:nvSpPr>
            <p:spPr bwMode="auto">
              <a:xfrm>
                <a:off x="1288" y="2756"/>
                <a:ext cx="80" cy="78"/>
              </a:xfrm>
              <a:custGeom>
                <a:avLst/>
                <a:gdLst>
                  <a:gd name="T0" fmla="*/ 0 w 523"/>
                  <a:gd name="T1" fmla="*/ 0 h 462"/>
                  <a:gd name="T2" fmla="*/ 0 w 523"/>
                  <a:gd name="T3" fmla="*/ 0 h 462"/>
                  <a:gd name="T4" fmla="*/ 0 w 523"/>
                  <a:gd name="T5" fmla="*/ 0 h 462"/>
                  <a:gd name="T6" fmla="*/ 0 w 523"/>
                  <a:gd name="T7" fmla="*/ 0 h 462"/>
                  <a:gd name="T8" fmla="*/ 0 w 523"/>
                  <a:gd name="T9" fmla="*/ 0 h 462"/>
                  <a:gd name="T10" fmla="*/ 0 w 523"/>
                  <a:gd name="T11" fmla="*/ 0 h 462"/>
                  <a:gd name="T12" fmla="*/ 0 w 523"/>
                  <a:gd name="T13" fmla="*/ 0 h 462"/>
                  <a:gd name="T14" fmla="*/ 0 w 523"/>
                  <a:gd name="T15" fmla="*/ 0 h 462"/>
                  <a:gd name="T16" fmla="*/ 0 w 523"/>
                  <a:gd name="T17" fmla="*/ 0 h 462"/>
                  <a:gd name="T18" fmla="*/ 0 w 523"/>
                  <a:gd name="T19" fmla="*/ 0 h 462"/>
                  <a:gd name="T20" fmla="*/ 0 w 523"/>
                  <a:gd name="T21" fmla="*/ 0 h 462"/>
                  <a:gd name="T22" fmla="*/ 0 w 523"/>
                  <a:gd name="T23" fmla="*/ 0 h 462"/>
                  <a:gd name="T24" fmla="*/ 0 w 523"/>
                  <a:gd name="T25" fmla="*/ 0 h 462"/>
                  <a:gd name="T26" fmla="*/ 0 w 523"/>
                  <a:gd name="T27" fmla="*/ 0 h 462"/>
                  <a:gd name="T28" fmla="*/ 0 w 523"/>
                  <a:gd name="T29" fmla="*/ 0 h 462"/>
                  <a:gd name="T30" fmla="*/ 0 w 523"/>
                  <a:gd name="T31" fmla="*/ 0 h 462"/>
                  <a:gd name="T32" fmla="*/ 0 w 523"/>
                  <a:gd name="T33" fmla="*/ 0 h 462"/>
                  <a:gd name="T34" fmla="*/ 0 w 523"/>
                  <a:gd name="T35" fmla="*/ 0 h 462"/>
                  <a:gd name="T36" fmla="*/ 0 w 523"/>
                  <a:gd name="T37" fmla="*/ 0 h 462"/>
                  <a:gd name="T38" fmla="*/ 0 w 523"/>
                  <a:gd name="T39" fmla="*/ 0 h 462"/>
                  <a:gd name="T40" fmla="*/ 0 w 523"/>
                  <a:gd name="T41" fmla="*/ 0 h 462"/>
                  <a:gd name="T42" fmla="*/ 0 w 523"/>
                  <a:gd name="T43" fmla="*/ 0 h 462"/>
                  <a:gd name="T44" fmla="*/ 0 w 523"/>
                  <a:gd name="T45" fmla="*/ 0 h 462"/>
                  <a:gd name="T46" fmla="*/ 0 w 523"/>
                  <a:gd name="T47" fmla="*/ 0 h 462"/>
                  <a:gd name="T48" fmla="*/ 0 w 523"/>
                  <a:gd name="T49" fmla="*/ 0 h 462"/>
                  <a:gd name="T50" fmla="*/ 0 w 523"/>
                  <a:gd name="T51" fmla="*/ 0 h 46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3"/>
                  <a:gd name="T79" fmla="*/ 0 h 462"/>
                  <a:gd name="T80" fmla="*/ 523 w 523"/>
                  <a:gd name="T81" fmla="*/ 462 h 46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3" h="462">
                    <a:moveTo>
                      <a:pt x="368" y="13"/>
                    </a:moveTo>
                    <a:lnTo>
                      <a:pt x="375" y="16"/>
                    </a:lnTo>
                    <a:lnTo>
                      <a:pt x="127" y="23"/>
                    </a:lnTo>
                    <a:lnTo>
                      <a:pt x="134" y="19"/>
                    </a:lnTo>
                    <a:lnTo>
                      <a:pt x="16" y="242"/>
                    </a:lnTo>
                    <a:lnTo>
                      <a:pt x="16" y="234"/>
                    </a:lnTo>
                    <a:lnTo>
                      <a:pt x="145" y="450"/>
                    </a:lnTo>
                    <a:lnTo>
                      <a:pt x="138" y="446"/>
                    </a:lnTo>
                    <a:lnTo>
                      <a:pt x="397" y="436"/>
                    </a:lnTo>
                    <a:lnTo>
                      <a:pt x="390" y="440"/>
                    </a:lnTo>
                    <a:lnTo>
                      <a:pt x="508" y="217"/>
                    </a:lnTo>
                    <a:lnTo>
                      <a:pt x="508" y="225"/>
                    </a:lnTo>
                    <a:lnTo>
                      <a:pt x="368" y="13"/>
                    </a:lnTo>
                    <a:close/>
                    <a:moveTo>
                      <a:pt x="522" y="217"/>
                    </a:moveTo>
                    <a:cubicBezTo>
                      <a:pt x="523" y="219"/>
                      <a:pt x="523" y="222"/>
                      <a:pt x="522" y="225"/>
                    </a:cubicBezTo>
                    <a:lnTo>
                      <a:pt x="404" y="448"/>
                    </a:lnTo>
                    <a:cubicBezTo>
                      <a:pt x="403" y="450"/>
                      <a:pt x="400" y="452"/>
                      <a:pt x="397" y="452"/>
                    </a:cubicBezTo>
                    <a:lnTo>
                      <a:pt x="139" y="462"/>
                    </a:lnTo>
                    <a:cubicBezTo>
                      <a:pt x="136" y="462"/>
                      <a:pt x="133" y="461"/>
                      <a:pt x="132" y="458"/>
                    </a:cubicBezTo>
                    <a:lnTo>
                      <a:pt x="2" y="242"/>
                    </a:lnTo>
                    <a:cubicBezTo>
                      <a:pt x="0" y="240"/>
                      <a:pt x="0" y="237"/>
                      <a:pt x="2" y="234"/>
                    </a:cubicBezTo>
                    <a:lnTo>
                      <a:pt x="120" y="12"/>
                    </a:lnTo>
                    <a:cubicBezTo>
                      <a:pt x="121" y="9"/>
                      <a:pt x="124" y="7"/>
                      <a:pt x="126" y="7"/>
                    </a:cubicBezTo>
                    <a:lnTo>
                      <a:pt x="374" y="0"/>
                    </a:lnTo>
                    <a:cubicBezTo>
                      <a:pt x="377" y="0"/>
                      <a:pt x="380" y="2"/>
                      <a:pt x="381" y="4"/>
                    </a:cubicBezTo>
                    <a:lnTo>
                      <a:pt x="522" y="2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08" name="Freeform 2986"/>
              <p:cNvSpPr>
                <a:spLocks/>
              </p:cNvSpPr>
              <p:nvPr/>
            </p:nvSpPr>
            <p:spPr bwMode="auto">
              <a:xfrm>
                <a:off x="1410" y="2754"/>
                <a:ext cx="78" cy="75"/>
              </a:xfrm>
              <a:custGeom>
                <a:avLst/>
                <a:gdLst>
                  <a:gd name="T0" fmla="*/ 56 w 78"/>
                  <a:gd name="T1" fmla="*/ 0 h 75"/>
                  <a:gd name="T2" fmla="*/ 18 w 78"/>
                  <a:gd name="T3" fmla="*/ 2 h 75"/>
                  <a:gd name="T4" fmla="*/ 0 w 78"/>
                  <a:gd name="T5" fmla="*/ 40 h 75"/>
                  <a:gd name="T6" fmla="*/ 20 w 78"/>
                  <a:gd name="T7" fmla="*/ 75 h 75"/>
                  <a:gd name="T8" fmla="*/ 60 w 78"/>
                  <a:gd name="T9" fmla="*/ 73 h 75"/>
                  <a:gd name="T10" fmla="*/ 78 w 78"/>
                  <a:gd name="T11" fmla="*/ 36 h 75"/>
                  <a:gd name="T12" fmla="*/ 56 w 78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5"/>
                  <a:gd name="T23" fmla="*/ 78 w 78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5">
                    <a:moveTo>
                      <a:pt x="56" y="0"/>
                    </a:moveTo>
                    <a:lnTo>
                      <a:pt x="18" y="2"/>
                    </a:lnTo>
                    <a:lnTo>
                      <a:pt x="0" y="40"/>
                    </a:lnTo>
                    <a:lnTo>
                      <a:pt x="20" y="75"/>
                    </a:lnTo>
                    <a:lnTo>
                      <a:pt x="60" y="73"/>
                    </a:lnTo>
                    <a:lnTo>
                      <a:pt x="78" y="36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09" name="Freeform 2987"/>
              <p:cNvSpPr>
                <a:spLocks/>
              </p:cNvSpPr>
              <p:nvPr/>
            </p:nvSpPr>
            <p:spPr bwMode="auto">
              <a:xfrm>
                <a:off x="1410" y="2754"/>
                <a:ext cx="78" cy="75"/>
              </a:xfrm>
              <a:custGeom>
                <a:avLst/>
                <a:gdLst>
                  <a:gd name="T0" fmla="*/ 56 w 78"/>
                  <a:gd name="T1" fmla="*/ 0 h 75"/>
                  <a:gd name="T2" fmla="*/ 18 w 78"/>
                  <a:gd name="T3" fmla="*/ 2 h 75"/>
                  <a:gd name="T4" fmla="*/ 0 w 78"/>
                  <a:gd name="T5" fmla="*/ 40 h 75"/>
                  <a:gd name="T6" fmla="*/ 20 w 78"/>
                  <a:gd name="T7" fmla="*/ 75 h 75"/>
                  <a:gd name="T8" fmla="*/ 60 w 78"/>
                  <a:gd name="T9" fmla="*/ 73 h 75"/>
                  <a:gd name="T10" fmla="*/ 78 w 78"/>
                  <a:gd name="T11" fmla="*/ 36 h 75"/>
                  <a:gd name="T12" fmla="*/ 56 w 78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5"/>
                  <a:gd name="T23" fmla="*/ 78 w 78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5">
                    <a:moveTo>
                      <a:pt x="56" y="0"/>
                    </a:moveTo>
                    <a:lnTo>
                      <a:pt x="18" y="2"/>
                    </a:lnTo>
                    <a:lnTo>
                      <a:pt x="0" y="40"/>
                    </a:lnTo>
                    <a:lnTo>
                      <a:pt x="20" y="75"/>
                    </a:lnTo>
                    <a:lnTo>
                      <a:pt x="60" y="73"/>
                    </a:lnTo>
                    <a:lnTo>
                      <a:pt x="78" y="36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10" name="Freeform 2988"/>
              <p:cNvSpPr>
                <a:spLocks noEditPoints="1"/>
              </p:cNvSpPr>
              <p:nvPr/>
            </p:nvSpPr>
            <p:spPr bwMode="auto">
              <a:xfrm>
                <a:off x="1409" y="2752"/>
                <a:ext cx="80" cy="79"/>
              </a:xfrm>
              <a:custGeom>
                <a:avLst/>
                <a:gdLst>
                  <a:gd name="T0" fmla="*/ 0 w 525"/>
                  <a:gd name="T1" fmla="*/ 0 h 461"/>
                  <a:gd name="T2" fmla="*/ 0 w 525"/>
                  <a:gd name="T3" fmla="*/ 0 h 461"/>
                  <a:gd name="T4" fmla="*/ 0 w 525"/>
                  <a:gd name="T5" fmla="*/ 0 h 461"/>
                  <a:gd name="T6" fmla="*/ 0 w 525"/>
                  <a:gd name="T7" fmla="*/ 0 h 461"/>
                  <a:gd name="T8" fmla="*/ 0 w 525"/>
                  <a:gd name="T9" fmla="*/ 0 h 461"/>
                  <a:gd name="T10" fmla="*/ 0 w 525"/>
                  <a:gd name="T11" fmla="*/ 0 h 461"/>
                  <a:gd name="T12" fmla="*/ 0 w 525"/>
                  <a:gd name="T13" fmla="*/ 0 h 461"/>
                  <a:gd name="T14" fmla="*/ 0 w 525"/>
                  <a:gd name="T15" fmla="*/ 0 h 461"/>
                  <a:gd name="T16" fmla="*/ 0 w 525"/>
                  <a:gd name="T17" fmla="*/ 0 h 461"/>
                  <a:gd name="T18" fmla="*/ 0 w 525"/>
                  <a:gd name="T19" fmla="*/ 0 h 461"/>
                  <a:gd name="T20" fmla="*/ 0 w 525"/>
                  <a:gd name="T21" fmla="*/ 0 h 461"/>
                  <a:gd name="T22" fmla="*/ 0 w 525"/>
                  <a:gd name="T23" fmla="*/ 0 h 461"/>
                  <a:gd name="T24" fmla="*/ 0 w 525"/>
                  <a:gd name="T25" fmla="*/ 0 h 461"/>
                  <a:gd name="T26" fmla="*/ 0 w 525"/>
                  <a:gd name="T27" fmla="*/ 0 h 461"/>
                  <a:gd name="T28" fmla="*/ 0 w 525"/>
                  <a:gd name="T29" fmla="*/ 0 h 461"/>
                  <a:gd name="T30" fmla="*/ 0 w 525"/>
                  <a:gd name="T31" fmla="*/ 0 h 461"/>
                  <a:gd name="T32" fmla="*/ 0 w 525"/>
                  <a:gd name="T33" fmla="*/ 0 h 461"/>
                  <a:gd name="T34" fmla="*/ 0 w 525"/>
                  <a:gd name="T35" fmla="*/ 0 h 461"/>
                  <a:gd name="T36" fmla="*/ 0 w 525"/>
                  <a:gd name="T37" fmla="*/ 0 h 461"/>
                  <a:gd name="T38" fmla="*/ 0 w 525"/>
                  <a:gd name="T39" fmla="*/ 0 h 461"/>
                  <a:gd name="T40" fmla="*/ 0 w 525"/>
                  <a:gd name="T41" fmla="*/ 0 h 461"/>
                  <a:gd name="T42" fmla="*/ 0 w 525"/>
                  <a:gd name="T43" fmla="*/ 0 h 461"/>
                  <a:gd name="T44" fmla="*/ 0 w 525"/>
                  <a:gd name="T45" fmla="*/ 0 h 461"/>
                  <a:gd name="T46" fmla="*/ 0 w 525"/>
                  <a:gd name="T47" fmla="*/ 0 h 461"/>
                  <a:gd name="T48" fmla="*/ 0 w 525"/>
                  <a:gd name="T49" fmla="*/ 0 h 461"/>
                  <a:gd name="T50" fmla="*/ 0 w 525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5"/>
                  <a:gd name="T79" fmla="*/ 0 h 461"/>
                  <a:gd name="T80" fmla="*/ 525 w 525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5" h="461">
                    <a:moveTo>
                      <a:pt x="371" y="12"/>
                    </a:moveTo>
                    <a:lnTo>
                      <a:pt x="378" y="16"/>
                    </a:lnTo>
                    <a:lnTo>
                      <a:pt x="127" y="29"/>
                    </a:lnTo>
                    <a:lnTo>
                      <a:pt x="133" y="25"/>
                    </a:lnTo>
                    <a:lnTo>
                      <a:pt x="15" y="248"/>
                    </a:lnTo>
                    <a:lnTo>
                      <a:pt x="15" y="240"/>
                    </a:lnTo>
                    <a:lnTo>
                      <a:pt x="148" y="449"/>
                    </a:lnTo>
                    <a:lnTo>
                      <a:pt x="141" y="445"/>
                    </a:lnTo>
                    <a:lnTo>
                      <a:pt x="399" y="435"/>
                    </a:lnTo>
                    <a:lnTo>
                      <a:pt x="392" y="439"/>
                    </a:lnTo>
                    <a:lnTo>
                      <a:pt x="510" y="216"/>
                    </a:lnTo>
                    <a:lnTo>
                      <a:pt x="510" y="225"/>
                    </a:lnTo>
                    <a:lnTo>
                      <a:pt x="371" y="12"/>
                    </a:lnTo>
                    <a:close/>
                    <a:moveTo>
                      <a:pt x="524" y="216"/>
                    </a:moveTo>
                    <a:cubicBezTo>
                      <a:pt x="525" y="218"/>
                      <a:pt x="525" y="221"/>
                      <a:pt x="524" y="224"/>
                    </a:cubicBezTo>
                    <a:lnTo>
                      <a:pt x="406" y="447"/>
                    </a:lnTo>
                    <a:cubicBezTo>
                      <a:pt x="405" y="449"/>
                      <a:pt x="402" y="451"/>
                      <a:pt x="399" y="451"/>
                    </a:cubicBezTo>
                    <a:lnTo>
                      <a:pt x="142" y="461"/>
                    </a:lnTo>
                    <a:cubicBezTo>
                      <a:pt x="139" y="461"/>
                      <a:pt x="137" y="460"/>
                      <a:pt x="135" y="457"/>
                    </a:cubicBezTo>
                    <a:lnTo>
                      <a:pt x="2" y="248"/>
                    </a:lnTo>
                    <a:cubicBezTo>
                      <a:pt x="0" y="246"/>
                      <a:pt x="0" y="243"/>
                      <a:pt x="1" y="240"/>
                    </a:cubicBezTo>
                    <a:lnTo>
                      <a:pt x="119" y="17"/>
                    </a:lnTo>
                    <a:cubicBezTo>
                      <a:pt x="121" y="15"/>
                      <a:pt x="123" y="13"/>
                      <a:pt x="126" y="13"/>
                    </a:cubicBezTo>
                    <a:lnTo>
                      <a:pt x="377" y="0"/>
                    </a:lnTo>
                    <a:cubicBezTo>
                      <a:pt x="380" y="0"/>
                      <a:pt x="382" y="1"/>
                      <a:pt x="384" y="4"/>
                    </a:cubicBezTo>
                    <a:lnTo>
                      <a:pt x="524" y="2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11" name="Freeform 2989"/>
              <p:cNvSpPr>
                <a:spLocks/>
              </p:cNvSpPr>
              <p:nvPr/>
            </p:nvSpPr>
            <p:spPr bwMode="auto">
              <a:xfrm>
                <a:off x="1344" y="2638"/>
                <a:ext cx="77" cy="75"/>
              </a:xfrm>
              <a:custGeom>
                <a:avLst/>
                <a:gdLst>
                  <a:gd name="T0" fmla="*/ 56 w 77"/>
                  <a:gd name="T1" fmla="*/ 0 h 75"/>
                  <a:gd name="T2" fmla="*/ 18 w 77"/>
                  <a:gd name="T3" fmla="*/ 1 h 75"/>
                  <a:gd name="T4" fmla="*/ 0 w 77"/>
                  <a:gd name="T5" fmla="*/ 39 h 75"/>
                  <a:gd name="T6" fmla="*/ 20 w 77"/>
                  <a:gd name="T7" fmla="*/ 75 h 75"/>
                  <a:gd name="T8" fmla="*/ 59 w 77"/>
                  <a:gd name="T9" fmla="*/ 73 h 75"/>
                  <a:gd name="T10" fmla="*/ 77 w 77"/>
                  <a:gd name="T11" fmla="*/ 36 h 75"/>
                  <a:gd name="T12" fmla="*/ 56 w 77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56" y="0"/>
                    </a:moveTo>
                    <a:lnTo>
                      <a:pt x="18" y="1"/>
                    </a:lnTo>
                    <a:lnTo>
                      <a:pt x="0" y="39"/>
                    </a:lnTo>
                    <a:lnTo>
                      <a:pt x="20" y="75"/>
                    </a:lnTo>
                    <a:lnTo>
                      <a:pt x="59" y="73"/>
                    </a:lnTo>
                    <a:lnTo>
                      <a:pt x="77" y="36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12" name="Freeform 2990"/>
              <p:cNvSpPr>
                <a:spLocks/>
              </p:cNvSpPr>
              <p:nvPr/>
            </p:nvSpPr>
            <p:spPr bwMode="auto">
              <a:xfrm>
                <a:off x="1344" y="2638"/>
                <a:ext cx="77" cy="75"/>
              </a:xfrm>
              <a:custGeom>
                <a:avLst/>
                <a:gdLst>
                  <a:gd name="T0" fmla="*/ 56 w 77"/>
                  <a:gd name="T1" fmla="*/ 0 h 75"/>
                  <a:gd name="T2" fmla="*/ 18 w 77"/>
                  <a:gd name="T3" fmla="*/ 1 h 75"/>
                  <a:gd name="T4" fmla="*/ 0 w 77"/>
                  <a:gd name="T5" fmla="*/ 39 h 75"/>
                  <a:gd name="T6" fmla="*/ 20 w 77"/>
                  <a:gd name="T7" fmla="*/ 75 h 75"/>
                  <a:gd name="T8" fmla="*/ 59 w 77"/>
                  <a:gd name="T9" fmla="*/ 73 h 75"/>
                  <a:gd name="T10" fmla="*/ 77 w 77"/>
                  <a:gd name="T11" fmla="*/ 36 h 75"/>
                  <a:gd name="T12" fmla="*/ 56 w 77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56" y="0"/>
                    </a:moveTo>
                    <a:lnTo>
                      <a:pt x="18" y="1"/>
                    </a:lnTo>
                    <a:lnTo>
                      <a:pt x="0" y="39"/>
                    </a:lnTo>
                    <a:lnTo>
                      <a:pt x="20" y="75"/>
                    </a:lnTo>
                    <a:lnTo>
                      <a:pt x="59" y="73"/>
                    </a:lnTo>
                    <a:lnTo>
                      <a:pt x="77" y="36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13" name="Freeform 2991"/>
              <p:cNvSpPr>
                <a:spLocks noEditPoints="1"/>
              </p:cNvSpPr>
              <p:nvPr/>
            </p:nvSpPr>
            <p:spPr bwMode="auto">
              <a:xfrm>
                <a:off x="1343" y="2636"/>
                <a:ext cx="80" cy="78"/>
              </a:xfrm>
              <a:custGeom>
                <a:avLst/>
                <a:gdLst>
                  <a:gd name="T0" fmla="*/ 0 w 523"/>
                  <a:gd name="T1" fmla="*/ 0 h 461"/>
                  <a:gd name="T2" fmla="*/ 0 w 523"/>
                  <a:gd name="T3" fmla="*/ 0 h 461"/>
                  <a:gd name="T4" fmla="*/ 0 w 523"/>
                  <a:gd name="T5" fmla="*/ 0 h 461"/>
                  <a:gd name="T6" fmla="*/ 0 w 523"/>
                  <a:gd name="T7" fmla="*/ 0 h 461"/>
                  <a:gd name="T8" fmla="*/ 0 w 523"/>
                  <a:gd name="T9" fmla="*/ 0 h 461"/>
                  <a:gd name="T10" fmla="*/ 0 w 523"/>
                  <a:gd name="T11" fmla="*/ 0 h 461"/>
                  <a:gd name="T12" fmla="*/ 0 w 523"/>
                  <a:gd name="T13" fmla="*/ 0 h 461"/>
                  <a:gd name="T14" fmla="*/ 0 w 523"/>
                  <a:gd name="T15" fmla="*/ 0 h 461"/>
                  <a:gd name="T16" fmla="*/ 0 w 523"/>
                  <a:gd name="T17" fmla="*/ 0 h 461"/>
                  <a:gd name="T18" fmla="*/ 0 w 523"/>
                  <a:gd name="T19" fmla="*/ 0 h 461"/>
                  <a:gd name="T20" fmla="*/ 0 w 523"/>
                  <a:gd name="T21" fmla="*/ 0 h 461"/>
                  <a:gd name="T22" fmla="*/ 0 w 523"/>
                  <a:gd name="T23" fmla="*/ 0 h 461"/>
                  <a:gd name="T24" fmla="*/ 0 w 523"/>
                  <a:gd name="T25" fmla="*/ 0 h 461"/>
                  <a:gd name="T26" fmla="*/ 0 w 523"/>
                  <a:gd name="T27" fmla="*/ 0 h 461"/>
                  <a:gd name="T28" fmla="*/ 0 w 523"/>
                  <a:gd name="T29" fmla="*/ 0 h 461"/>
                  <a:gd name="T30" fmla="*/ 0 w 523"/>
                  <a:gd name="T31" fmla="*/ 0 h 461"/>
                  <a:gd name="T32" fmla="*/ 0 w 523"/>
                  <a:gd name="T33" fmla="*/ 0 h 461"/>
                  <a:gd name="T34" fmla="*/ 0 w 523"/>
                  <a:gd name="T35" fmla="*/ 0 h 461"/>
                  <a:gd name="T36" fmla="*/ 0 w 523"/>
                  <a:gd name="T37" fmla="*/ 0 h 461"/>
                  <a:gd name="T38" fmla="*/ 0 w 523"/>
                  <a:gd name="T39" fmla="*/ 0 h 461"/>
                  <a:gd name="T40" fmla="*/ 0 w 523"/>
                  <a:gd name="T41" fmla="*/ 0 h 461"/>
                  <a:gd name="T42" fmla="*/ 0 w 523"/>
                  <a:gd name="T43" fmla="*/ 0 h 461"/>
                  <a:gd name="T44" fmla="*/ 0 w 523"/>
                  <a:gd name="T45" fmla="*/ 0 h 461"/>
                  <a:gd name="T46" fmla="*/ 0 w 523"/>
                  <a:gd name="T47" fmla="*/ 0 h 461"/>
                  <a:gd name="T48" fmla="*/ 0 w 523"/>
                  <a:gd name="T49" fmla="*/ 0 h 461"/>
                  <a:gd name="T50" fmla="*/ 0 w 523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3"/>
                  <a:gd name="T79" fmla="*/ 0 h 461"/>
                  <a:gd name="T80" fmla="*/ 523 w 523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3" h="461">
                    <a:moveTo>
                      <a:pt x="368" y="12"/>
                    </a:moveTo>
                    <a:lnTo>
                      <a:pt x="375" y="16"/>
                    </a:lnTo>
                    <a:lnTo>
                      <a:pt x="127" y="23"/>
                    </a:lnTo>
                    <a:lnTo>
                      <a:pt x="134" y="18"/>
                    </a:lnTo>
                    <a:lnTo>
                      <a:pt x="16" y="241"/>
                    </a:lnTo>
                    <a:lnTo>
                      <a:pt x="16" y="233"/>
                    </a:lnTo>
                    <a:lnTo>
                      <a:pt x="146" y="448"/>
                    </a:lnTo>
                    <a:lnTo>
                      <a:pt x="139" y="445"/>
                    </a:lnTo>
                    <a:lnTo>
                      <a:pt x="396" y="435"/>
                    </a:lnTo>
                    <a:lnTo>
                      <a:pt x="389" y="439"/>
                    </a:lnTo>
                    <a:lnTo>
                      <a:pt x="507" y="216"/>
                    </a:lnTo>
                    <a:lnTo>
                      <a:pt x="507" y="224"/>
                    </a:lnTo>
                    <a:lnTo>
                      <a:pt x="368" y="12"/>
                    </a:lnTo>
                    <a:close/>
                    <a:moveTo>
                      <a:pt x="521" y="216"/>
                    </a:moveTo>
                    <a:cubicBezTo>
                      <a:pt x="522" y="218"/>
                      <a:pt x="523" y="221"/>
                      <a:pt x="521" y="224"/>
                    </a:cubicBezTo>
                    <a:lnTo>
                      <a:pt x="403" y="447"/>
                    </a:lnTo>
                    <a:cubicBezTo>
                      <a:pt x="402" y="449"/>
                      <a:pt x="399" y="451"/>
                      <a:pt x="396" y="451"/>
                    </a:cubicBezTo>
                    <a:lnTo>
                      <a:pt x="139" y="461"/>
                    </a:lnTo>
                    <a:cubicBezTo>
                      <a:pt x="136" y="461"/>
                      <a:pt x="134" y="459"/>
                      <a:pt x="132" y="457"/>
                    </a:cubicBezTo>
                    <a:lnTo>
                      <a:pt x="2" y="242"/>
                    </a:lnTo>
                    <a:cubicBezTo>
                      <a:pt x="0" y="239"/>
                      <a:pt x="0" y="236"/>
                      <a:pt x="2" y="234"/>
                    </a:cubicBezTo>
                    <a:lnTo>
                      <a:pt x="120" y="11"/>
                    </a:lnTo>
                    <a:cubicBezTo>
                      <a:pt x="121" y="8"/>
                      <a:pt x="124" y="7"/>
                      <a:pt x="127" y="7"/>
                    </a:cubicBezTo>
                    <a:lnTo>
                      <a:pt x="374" y="0"/>
                    </a:lnTo>
                    <a:cubicBezTo>
                      <a:pt x="377" y="0"/>
                      <a:pt x="380" y="1"/>
                      <a:pt x="381" y="3"/>
                    </a:cubicBezTo>
                    <a:lnTo>
                      <a:pt x="521" y="2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14" name="Freeform 2992"/>
              <p:cNvSpPr>
                <a:spLocks/>
              </p:cNvSpPr>
              <p:nvPr/>
            </p:nvSpPr>
            <p:spPr bwMode="auto">
              <a:xfrm>
                <a:off x="1337" y="2400"/>
                <a:ext cx="77" cy="76"/>
              </a:xfrm>
              <a:custGeom>
                <a:avLst/>
                <a:gdLst>
                  <a:gd name="T0" fmla="*/ 57 w 77"/>
                  <a:gd name="T1" fmla="*/ 0 h 76"/>
                  <a:gd name="T2" fmla="*/ 18 w 77"/>
                  <a:gd name="T3" fmla="*/ 2 h 76"/>
                  <a:gd name="T4" fmla="*/ 0 w 77"/>
                  <a:gd name="T5" fmla="*/ 39 h 76"/>
                  <a:gd name="T6" fmla="*/ 20 w 77"/>
                  <a:gd name="T7" fmla="*/ 76 h 76"/>
                  <a:gd name="T8" fmla="*/ 59 w 77"/>
                  <a:gd name="T9" fmla="*/ 74 h 76"/>
                  <a:gd name="T10" fmla="*/ 77 w 77"/>
                  <a:gd name="T11" fmla="*/ 36 h 76"/>
                  <a:gd name="T12" fmla="*/ 57 w 77"/>
                  <a:gd name="T13" fmla="*/ 0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6"/>
                  <a:gd name="T23" fmla="*/ 77 w 77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6">
                    <a:moveTo>
                      <a:pt x="57" y="0"/>
                    </a:moveTo>
                    <a:lnTo>
                      <a:pt x="18" y="2"/>
                    </a:lnTo>
                    <a:lnTo>
                      <a:pt x="0" y="39"/>
                    </a:lnTo>
                    <a:lnTo>
                      <a:pt x="20" y="76"/>
                    </a:lnTo>
                    <a:lnTo>
                      <a:pt x="59" y="74"/>
                    </a:lnTo>
                    <a:lnTo>
                      <a:pt x="77" y="36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15" name="Freeform 2993"/>
              <p:cNvSpPr>
                <a:spLocks/>
              </p:cNvSpPr>
              <p:nvPr/>
            </p:nvSpPr>
            <p:spPr bwMode="auto">
              <a:xfrm>
                <a:off x="1337" y="2400"/>
                <a:ext cx="77" cy="76"/>
              </a:xfrm>
              <a:custGeom>
                <a:avLst/>
                <a:gdLst>
                  <a:gd name="T0" fmla="*/ 57 w 77"/>
                  <a:gd name="T1" fmla="*/ 0 h 76"/>
                  <a:gd name="T2" fmla="*/ 18 w 77"/>
                  <a:gd name="T3" fmla="*/ 2 h 76"/>
                  <a:gd name="T4" fmla="*/ 0 w 77"/>
                  <a:gd name="T5" fmla="*/ 39 h 76"/>
                  <a:gd name="T6" fmla="*/ 20 w 77"/>
                  <a:gd name="T7" fmla="*/ 76 h 76"/>
                  <a:gd name="T8" fmla="*/ 59 w 77"/>
                  <a:gd name="T9" fmla="*/ 74 h 76"/>
                  <a:gd name="T10" fmla="*/ 77 w 77"/>
                  <a:gd name="T11" fmla="*/ 36 h 76"/>
                  <a:gd name="T12" fmla="*/ 57 w 77"/>
                  <a:gd name="T13" fmla="*/ 0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6"/>
                  <a:gd name="T23" fmla="*/ 77 w 77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6">
                    <a:moveTo>
                      <a:pt x="57" y="0"/>
                    </a:moveTo>
                    <a:lnTo>
                      <a:pt x="18" y="2"/>
                    </a:lnTo>
                    <a:lnTo>
                      <a:pt x="0" y="39"/>
                    </a:lnTo>
                    <a:lnTo>
                      <a:pt x="20" y="76"/>
                    </a:lnTo>
                    <a:lnTo>
                      <a:pt x="59" y="74"/>
                    </a:lnTo>
                    <a:lnTo>
                      <a:pt x="77" y="36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16" name="Freeform 2994"/>
              <p:cNvSpPr>
                <a:spLocks noEditPoints="1"/>
              </p:cNvSpPr>
              <p:nvPr/>
            </p:nvSpPr>
            <p:spPr bwMode="auto">
              <a:xfrm>
                <a:off x="1336" y="2399"/>
                <a:ext cx="79" cy="78"/>
              </a:xfrm>
              <a:custGeom>
                <a:avLst/>
                <a:gdLst>
                  <a:gd name="T0" fmla="*/ 0 w 523"/>
                  <a:gd name="T1" fmla="*/ 0 h 465"/>
                  <a:gd name="T2" fmla="*/ 0 w 523"/>
                  <a:gd name="T3" fmla="*/ 0 h 465"/>
                  <a:gd name="T4" fmla="*/ 0 w 523"/>
                  <a:gd name="T5" fmla="*/ 0 h 465"/>
                  <a:gd name="T6" fmla="*/ 0 w 523"/>
                  <a:gd name="T7" fmla="*/ 0 h 465"/>
                  <a:gd name="T8" fmla="*/ 0 w 523"/>
                  <a:gd name="T9" fmla="*/ 0 h 465"/>
                  <a:gd name="T10" fmla="*/ 0 w 523"/>
                  <a:gd name="T11" fmla="*/ 0 h 465"/>
                  <a:gd name="T12" fmla="*/ 0 w 523"/>
                  <a:gd name="T13" fmla="*/ 0 h 465"/>
                  <a:gd name="T14" fmla="*/ 0 w 523"/>
                  <a:gd name="T15" fmla="*/ 0 h 465"/>
                  <a:gd name="T16" fmla="*/ 0 w 523"/>
                  <a:gd name="T17" fmla="*/ 0 h 465"/>
                  <a:gd name="T18" fmla="*/ 0 w 523"/>
                  <a:gd name="T19" fmla="*/ 0 h 465"/>
                  <a:gd name="T20" fmla="*/ 0 w 523"/>
                  <a:gd name="T21" fmla="*/ 0 h 465"/>
                  <a:gd name="T22" fmla="*/ 0 w 523"/>
                  <a:gd name="T23" fmla="*/ 0 h 465"/>
                  <a:gd name="T24" fmla="*/ 0 w 523"/>
                  <a:gd name="T25" fmla="*/ 0 h 465"/>
                  <a:gd name="T26" fmla="*/ 0 w 523"/>
                  <a:gd name="T27" fmla="*/ 0 h 465"/>
                  <a:gd name="T28" fmla="*/ 0 w 523"/>
                  <a:gd name="T29" fmla="*/ 0 h 465"/>
                  <a:gd name="T30" fmla="*/ 0 w 523"/>
                  <a:gd name="T31" fmla="*/ 0 h 465"/>
                  <a:gd name="T32" fmla="*/ 0 w 523"/>
                  <a:gd name="T33" fmla="*/ 0 h 465"/>
                  <a:gd name="T34" fmla="*/ 0 w 523"/>
                  <a:gd name="T35" fmla="*/ 0 h 465"/>
                  <a:gd name="T36" fmla="*/ 0 w 523"/>
                  <a:gd name="T37" fmla="*/ 0 h 465"/>
                  <a:gd name="T38" fmla="*/ 0 w 523"/>
                  <a:gd name="T39" fmla="*/ 0 h 465"/>
                  <a:gd name="T40" fmla="*/ 0 w 523"/>
                  <a:gd name="T41" fmla="*/ 0 h 465"/>
                  <a:gd name="T42" fmla="*/ 0 w 523"/>
                  <a:gd name="T43" fmla="*/ 0 h 465"/>
                  <a:gd name="T44" fmla="*/ 0 w 523"/>
                  <a:gd name="T45" fmla="*/ 0 h 465"/>
                  <a:gd name="T46" fmla="*/ 0 w 523"/>
                  <a:gd name="T47" fmla="*/ 0 h 465"/>
                  <a:gd name="T48" fmla="*/ 0 w 523"/>
                  <a:gd name="T49" fmla="*/ 0 h 465"/>
                  <a:gd name="T50" fmla="*/ 0 w 523"/>
                  <a:gd name="T51" fmla="*/ 0 h 46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3"/>
                  <a:gd name="T79" fmla="*/ 0 h 465"/>
                  <a:gd name="T80" fmla="*/ 523 w 523"/>
                  <a:gd name="T81" fmla="*/ 465 h 46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3" h="465">
                    <a:moveTo>
                      <a:pt x="377" y="12"/>
                    </a:moveTo>
                    <a:lnTo>
                      <a:pt x="384" y="16"/>
                    </a:lnTo>
                    <a:lnTo>
                      <a:pt x="127" y="27"/>
                    </a:lnTo>
                    <a:lnTo>
                      <a:pt x="134" y="22"/>
                    </a:lnTo>
                    <a:lnTo>
                      <a:pt x="16" y="244"/>
                    </a:lnTo>
                    <a:lnTo>
                      <a:pt x="16" y="236"/>
                    </a:lnTo>
                    <a:lnTo>
                      <a:pt x="146" y="452"/>
                    </a:lnTo>
                    <a:lnTo>
                      <a:pt x="138" y="448"/>
                    </a:lnTo>
                    <a:lnTo>
                      <a:pt x="397" y="438"/>
                    </a:lnTo>
                    <a:lnTo>
                      <a:pt x="390" y="442"/>
                    </a:lnTo>
                    <a:lnTo>
                      <a:pt x="508" y="220"/>
                    </a:lnTo>
                    <a:lnTo>
                      <a:pt x="508" y="228"/>
                    </a:lnTo>
                    <a:lnTo>
                      <a:pt x="377" y="12"/>
                    </a:lnTo>
                    <a:close/>
                    <a:moveTo>
                      <a:pt x="522" y="220"/>
                    </a:moveTo>
                    <a:cubicBezTo>
                      <a:pt x="523" y="222"/>
                      <a:pt x="523" y="225"/>
                      <a:pt x="522" y="228"/>
                    </a:cubicBezTo>
                    <a:lnTo>
                      <a:pt x="404" y="450"/>
                    </a:lnTo>
                    <a:cubicBezTo>
                      <a:pt x="403" y="452"/>
                      <a:pt x="400" y="454"/>
                      <a:pt x="397" y="454"/>
                    </a:cubicBezTo>
                    <a:lnTo>
                      <a:pt x="139" y="464"/>
                    </a:lnTo>
                    <a:cubicBezTo>
                      <a:pt x="136" y="465"/>
                      <a:pt x="133" y="463"/>
                      <a:pt x="132" y="461"/>
                    </a:cubicBezTo>
                    <a:lnTo>
                      <a:pt x="2" y="245"/>
                    </a:lnTo>
                    <a:cubicBezTo>
                      <a:pt x="1" y="242"/>
                      <a:pt x="0" y="239"/>
                      <a:pt x="2" y="237"/>
                    </a:cubicBezTo>
                    <a:lnTo>
                      <a:pt x="119" y="15"/>
                    </a:lnTo>
                    <a:cubicBezTo>
                      <a:pt x="121" y="12"/>
                      <a:pt x="123" y="11"/>
                      <a:pt x="126" y="11"/>
                    </a:cubicBezTo>
                    <a:lnTo>
                      <a:pt x="384" y="0"/>
                    </a:lnTo>
                    <a:cubicBezTo>
                      <a:pt x="387" y="0"/>
                      <a:pt x="389" y="1"/>
                      <a:pt x="391" y="4"/>
                    </a:cubicBezTo>
                    <a:lnTo>
                      <a:pt x="522" y="2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17" name="Freeform 2995"/>
              <p:cNvSpPr>
                <a:spLocks/>
              </p:cNvSpPr>
              <p:nvPr/>
            </p:nvSpPr>
            <p:spPr bwMode="auto">
              <a:xfrm>
                <a:off x="1475" y="2790"/>
                <a:ext cx="77" cy="76"/>
              </a:xfrm>
              <a:custGeom>
                <a:avLst/>
                <a:gdLst>
                  <a:gd name="T0" fmla="*/ 57 w 77"/>
                  <a:gd name="T1" fmla="*/ 0 h 76"/>
                  <a:gd name="T2" fmla="*/ 18 w 77"/>
                  <a:gd name="T3" fmla="*/ 2 h 76"/>
                  <a:gd name="T4" fmla="*/ 0 w 77"/>
                  <a:gd name="T5" fmla="*/ 39 h 76"/>
                  <a:gd name="T6" fmla="*/ 20 w 77"/>
                  <a:gd name="T7" fmla="*/ 76 h 76"/>
                  <a:gd name="T8" fmla="*/ 59 w 77"/>
                  <a:gd name="T9" fmla="*/ 74 h 76"/>
                  <a:gd name="T10" fmla="*/ 77 w 77"/>
                  <a:gd name="T11" fmla="*/ 36 h 76"/>
                  <a:gd name="T12" fmla="*/ 57 w 77"/>
                  <a:gd name="T13" fmla="*/ 0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6"/>
                  <a:gd name="T23" fmla="*/ 77 w 77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6">
                    <a:moveTo>
                      <a:pt x="57" y="0"/>
                    </a:moveTo>
                    <a:lnTo>
                      <a:pt x="18" y="2"/>
                    </a:lnTo>
                    <a:lnTo>
                      <a:pt x="0" y="39"/>
                    </a:lnTo>
                    <a:lnTo>
                      <a:pt x="20" y="76"/>
                    </a:lnTo>
                    <a:lnTo>
                      <a:pt x="59" y="74"/>
                    </a:lnTo>
                    <a:lnTo>
                      <a:pt x="77" y="36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18" name="Freeform 2996"/>
              <p:cNvSpPr>
                <a:spLocks/>
              </p:cNvSpPr>
              <p:nvPr/>
            </p:nvSpPr>
            <p:spPr bwMode="auto">
              <a:xfrm>
                <a:off x="1475" y="2790"/>
                <a:ext cx="77" cy="76"/>
              </a:xfrm>
              <a:custGeom>
                <a:avLst/>
                <a:gdLst>
                  <a:gd name="T0" fmla="*/ 57 w 77"/>
                  <a:gd name="T1" fmla="*/ 0 h 76"/>
                  <a:gd name="T2" fmla="*/ 18 w 77"/>
                  <a:gd name="T3" fmla="*/ 2 h 76"/>
                  <a:gd name="T4" fmla="*/ 0 w 77"/>
                  <a:gd name="T5" fmla="*/ 39 h 76"/>
                  <a:gd name="T6" fmla="*/ 20 w 77"/>
                  <a:gd name="T7" fmla="*/ 76 h 76"/>
                  <a:gd name="T8" fmla="*/ 59 w 77"/>
                  <a:gd name="T9" fmla="*/ 74 h 76"/>
                  <a:gd name="T10" fmla="*/ 77 w 77"/>
                  <a:gd name="T11" fmla="*/ 36 h 76"/>
                  <a:gd name="T12" fmla="*/ 57 w 77"/>
                  <a:gd name="T13" fmla="*/ 0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6"/>
                  <a:gd name="T23" fmla="*/ 77 w 77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6">
                    <a:moveTo>
                      <a:pt x="57" y="0"/>
                    </a:moveTo>
                    <a:lnTo>
                      <a:pt x="18" y="2"/>
                    </a:lnTo>
                    <a:lnTo>
                      <a:pt x="0" y="39"/>
                    </a:lnTo>
                    <a:lnTo>
                      <a:pt x="20" y="76"/>
                    </a:lnTo>
                    <a:lnTo>
                      <a:pt x="59" y="74"/>
                    </a:lnTo>
                    <a:lnTo>
                      <a:pt x="77" y="36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19" name="Freeform 2997"/>
              <p:cNvSpPr>
                <a:spLocks noEditPoints="1"/>
              </p:cNvSpPr>
              <p:nvPr/>
            </p:nvSpPr>
            <p:spPr bwMode="auto">
              <a:xfrm>
                <a:off x="1474" y="2788"/>
                <a:ext cx="79" cy="79"/>
              </a:xfrm>
              <a:custGeom>
                <a:avLst/>
                <a:gdLst>
                  <a:gd name="T0" fmla="*/ 0 w 522"/>
                  <a:gd name="T1" fmla="*/ 0 h 465"/>
                  <a:gd name="T2" fmla="*/ 0 w 522"/>
                  <a:gd name="T3" fmla="*/ 0 h 465"/>
                  <a:gd name="T4" fmla="*/ 0 w 522"/>
                  <a:gd name="T5" fmla="*/ 0 h 465"/>
                  <a:gd name="T6" fmla="*/ 0 w 522"/>
                  <a:gd name="T7" fmla="*/ 0 h 465"/>
                  <a:gd name="T8" fmla="*/ 0 w 522"/>
                  <a:gd name="T9" fmla="*/ 0 h 465"/>
                  <a:gd name="T10" fmla="*/ 0 w 522"/>
                  <a:gd name="T11" fmla="*/ 0 h 465"/>
                  <a:gd name="T12" fmla="*/ 0 w 522"/>
                  <a:gd name="T13" fmla="*/ 0 h 465"/>
                  <a:gd name="T14" fmla="*/ 0 w 522"/>
                  <a:gd name="T15" fmla="*/ 0 h 465"/>
                  <a:gd name="T16" fmla="*/ 0 w 522"/>
                  <a:gd name="T17" fmla="*/ 0 h 465"/>
                  <a:gd name="T18" fmla="*/ 0 w 522"/>
                  <a:gd name="T19" fmla="*/ 0 h 465"/>
                  <a:gd name="T20" fmla="*/ 0 w 522"/>
                  <a:gd name="T21" fmla="*/ 0 h 465"/>
                  <a:gd name="T22" fmla="*/ 0 w 522"/>
                  <a:gd name="T23" fmla="*/ 0 h 465"/>
                  <a:gd name="T24" fmla="*/ 0 w 522"/>
                  <a:gd name="T25" fmla="*/ 0 h 465"/>
                  <a:gd name="T26" fmla="*/ 0 w 522"/>
                  <a:gd name="T27" fmla="*/ 0 h 465"/>
                  <a:gd name="T28" fmla="*/ 0 w 522"/>
                  <a:gd name="T29" fmla="*/ 0 h 465"/>
                  <a:gd name="T30" fmla="*/ 0 w 522"/>
                  <a:gd name="T31" fmla="*/ 0 h 465"/>
                  <a:gd name="T32" fmla="*/ 0 w 522"/>
                  <a:gd name="T33" fmla="*/ 0 h 465"/>
                  <a:gd name="T34" fmla="*/ 0 w 522"/>
                  <a:gd name="T35" fmla="*/ 0 h 465"/>
                  <a:gd name="T36" fmla="*/ 0 w 522"/>
                  <a:gd name="T37" fmla="*/ 0 h 465"/>
                  <a:gd name="T38" fmla="*/ 0 w 522"/>
                  <a:gd name="T39" fmla="*/ 0 h 465"/>
                  <a:gd name="T40" fmla="*/ 0 w 522"/>
                  <a:gd name="T41" fmla="*/ 0 h 465"/>
                  <a:gd name="T42" fmla="*/ 0 w 522"/>
                  <a:gd name="T43" fmla="*/ 0 h 465"/>
                  <a:gd name="T44" fmla="*/ 0 w 522"/>
                  <a:gd name="T45" fmla="*/ 0 h 465"/>
                  <a:gd name="T46" fmla="*/ 0 w 522"/>
                  <a:gd name="T47" fmla="*/ 0 h 465"/>
                  <a:gd name="T48" fmla="*/ 0 w 522"/>
                  <a:gd name="T49" fmla="*/ 0 h 465"/>
                  <a:gd name="T50" fmla="*/ 0 w 522"/>
                  <a:gd name="T51" fmla="*/ 0 h 46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2"/>
                  <a:gd name="T79" fmla="*/ 0 h 465"/>
                  <a:gd name="T80" fmla="*/ 522 w 522"/>
                  <a:gd name="T81" fmla="*/ 465 h 46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2" h="465">
                    <a:moveTo>
                      <a:pt x="377" y="13"/>
                    </a:moveTo>
                    <a:lnTo>
                      <a:pt x="384" y="16"/>
                    </a:lnTo>
                    <a:lnTo>
                      <a:pt x="127" y="27"/>
                    </a:lnTo>
                    <a:lnTo>
                      <a:pt x="133" y="23"/>
                    </a:lnTo>
                    <a:lnTo>
                      <a:pt x="16" y="245"/>
                    </a:lnTo>
                    <a:lnTo>
                      <a:pt x="16" y="237"/>
                    </a:lnTo>
                    <a:lnTo>
                      <a:pt x="145" y="453"/>
                    </a:lnTo>
                    <a:lnTo>
                      <a:pt x="138" y="449"/>
                    </a:lnTo>
                    <a:lnTo>
                      <a:pt x="396" y="438"/>
                    </a:lnTo>
                    <a:lnTo>
                      <a:pt x="389" y="443"/>
                    </a:lnTo>
                    <a:lnTo>
                      <a:pt x="507" y="221"/>
                    </a:lnTo>
                    <a:lnTo>
                      <a:pt x="507" y="228"/>
                    </a:lnTo>
                    <a:lnTo>
                      <a:pt x="377" y="13"/>
                    </a:lnTo>
                    <a:close/>
                    <a:moveTo>
                      <a:pt x="521" y="220"/>
                    </a:moveTo>
                    <a:cubicBezTo>
                      <a:pt x="522" y="223"/>
                      <a:pt x="522" y="226"/>
                      <a:pt x="521" y="228"/>
                    </a:cubicBezTo>
                    <a:lnTo>
                      <a:pt x="403" y="450"/>
                    </a:lnTo>
                    <a:cubicBezTo>
                      <a:pt x="402" y="453"/>
                      <a:pt x="399" y="454"/>
                      <a:pt x="397" y="454"/>
                    </a:cubicBezTo>
                    <a:lnTo>
                      <a:pt x="139" y="465"/>
                    </a:lnTo>
                    <a:cubicBezTo>
                      <a:pt x="136" y="465"/>
                      <a:pt x="133" y="464"/>
                      <a:pt x="132" y="461"/>
                    </a:cubicBezTo>
                    <a:lnTo>
                      <a:pt x="2" y="245"/>
                    </a:lnTo>
                    <a:cubicBezTo>
                      <a:pt x="0" y="243"/>
                      <a:pt x="0" y="240"/>
                      <a:pt x="2" y="237"/>
                    </a:cubicBezTo>
                    <a:lnTo>
                      <a:pt x="119" y="15"/>
                    </a:lnTo>
                    <a:cubicBezTo>
                      <a:pt x="121" y="13"/>
                      <a:pt x="123" y="11"/>
                      <a:pt x="126" y="11"/>
                    </a:cubicBezTo>
                    <a:lnTo>
                      <a:pt x="384" y="0"/>
                    </a:lnTo>
                    <a:cubicBezTo>
                      <a:pt x="387" y="0"/>
                      <a:pt x="389" y="2"/>
                      <a:pt x="391" y="4"/>
                    </a:cubicBezTo>
                    <a:lnTo>
                      <a:pt x="521" y="2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20" name="Freeform 2998"/>
              <p:cNvSpPr>
                <a:spLocks/>
              </p:cNvSpPr>
              <p:nvPr/>
            </p:nvSpPr>
            <p:spPr bwMode="auto">
              <a:xfrm>
                <a:off x="1343" y="2556"/>
                <a:ext cx="77" cy="77"/>
              </a:xfrm>
              <a:custGeom>
                <a:avLst/>
                <a:gdLst>
                  <a:gd name="T0" fmla="*/ 57 w 77"/>
                  <a:gd name="T1" fmla="*/ 0 h 77"/>
                  <a:gd name="T2" fmla="*/ 18 w 77"/>
                  <a:gd name="T3" fmla="*/ 2 h 77"/>
                  <a:gd name="T4" fmla="*/ 0 w 77"/>
                  <a:gd name="T5" fmla="*/ 40 h 77"/>
                  <a:gd name="T6" fmla="*/ 21 w 77"/>
                  <a:gd name="T7" fmla="*/ 77 h 77"/>
                  <a:gd name="T8" fmla="*/ 59 w 77"/>
                  <a:gd name="T9" fmla="*/ 75 h 77"/>
                  <a:gd name="T10" fmla="*/ 77 w 77"/>
                  <a:gd name="T11" fmla="*/ 37 h 77"/>
                  <a:gd name="T12" fmla="*/ 57 w 77"/>
                  <a:gd name="T13" fmla="*/ 0 h 7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7"/>
                  <a:gd name="T23" fmla="*/ 77 w 77"/>
                  <a:gd name="T24" fmla="*/ 77 h 7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7">
                    <a:moveTo>
                      <a:pt x="57" y="0"/>
                    </a:moveTo>
                    <a:lnTo>
                      <a:pt x="18" y="2"/>
                    </a:lnTo>
                    <a:lnTo>
                      <a:pt x="0" y="40"/>
                    </a:lnTo>
                    <a:lnTo>
                      <a:pt x="21" y="77"/>
                    </a:lnTo>
                    <a:lnTo>
                      <a:pt x="59" y="75"/>
                    </a:lnTo>
                    <a:lnTo>
                      <a:pt x="77" y="3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21" name="Freeform 2999"/>
              <p:cNvSpPr>
                <a:spLocks/>
              </p:cNvSpPr>
              <p:nvPr/>
            </p:nvSpPr>
            <p:spPr bwMode="auto">
              <a:xfrm>
                <a:off x="1343" y="2556"/>
                <a:ext cx="77" cy="77"/>
              </a:xfrm>
              <a:custGeom>
                <a:avLst/>
                <a:gdLst>
                  <a:gd name="T0" fmla="*/ 57 w 77"/>
                  <a:gd name="T1" fmla="*/ 0 h 77"/>
                  <a:gd name="T2" fmla="*/ 18 w 77"/>
                  <a:gd name="T3" fmla="*/ 2 h 77"/>
                  <a:gd name="T4" fmla="*/ 0 w 77"/>
                  <a:gd name="T5" fmla="*/ 40 h 77"/>
                  <a:gd name="T6" fmla="*/ 21 w 77"/>
                  <a:gd name="T7" fmla="*/ 77 h 77"/>
                  <a:gd name="T8" fmla="*/ 59 w 77"/>
                  <a:gd name="T9" fmla="*/ 75 h 77"/>
                  <a:gd name="T10" fmla="*/ 77 w 77"/>
                  <a:gd name="T11" fmla="*/ 37 h 77"/>
                  <a:gd name="T12" fmla="*/ 57 w 77"/>
                  <a:gd name="T13" fmla="*/ 0 h 7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7"/>
                  <a:gd name="T23" fmla="*/ 77 w 77"/>
                  <a:gd name="T24" fmla="*/ 77 h 7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7">
                    <a:moveTo>
                      <a:pt x="57" y="0"/>
                    </a:moveTo>
                    <a:lnTo>
                      <a:pt x="18" y="2"/>
                    </a:lnTo>
                    <a:lnTo>
                      <a:pt x="0" y="40"/>
                    </a:lnTo>
                    <a:lnTo>
                      <a:pt x="21" y="77"/>
                    </a:lnTo>
                    <a:lnTo>
                      <a:pt x="59" y="75"/>
                    </a:lnTo>
                    <a:lnTo>
                      <a:pt x="77" y="3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22" name="Freeform 3000"/>
              <p:cNvSpPr>
                <a:spLocks noEditPoints="1"/>
              </p:cNvSpPr>
              <p:nvPr/>
            </p:nvSpPr>
            <p:spPr bwMode="auto">
              <a:xfrm>
                <a:off x="1342" y="2555"/>
                <a:ext cx="79" cy="79"/>
              </a:xfrm>
              <a:custGeom>
                <a:avLst/>
                <a:gdLst>
                  <a:gd name="T0" fmla="*/ 0 w 523"/>
                  <a:gd name="T1" fmla="*/ 0 h 467"/>
                  <a:gd name="T2" fmla="*/ 0 w 523"/>
                  <a:gd name="T3" fmla="*/ 0 h 467"/>
                  <a:gd name="T4" fmla="*/ 0 w 523"/>
                  <a:gd name="T5" fmla="*/ 0 h 467"/>
                  <a:gd name="T6" fmla="*/ 0 w 523"/>
                  <a:gd name="T7" fmla="*/ 0 h 467"/>
                  <a:gd name="T8" fmla="*/ 0 w 523"/>
                  <a:gd name="T9" fmla="*/ 0 h 467"/>
                  <a:gd name="T10" fmla="*/ 0 w 523"/>
                  <a:gd name="T11" fmla="*/ 0 h 467"/>
                  <a:gd name="T12" fmla="*/ 0 w 523"/>
                  <a:gd name="T13" fmla="*/ 0 h 467"/>
                  <a:gd name="T14" fmla="*/ 0 w 523"/>
                  <a:gd name="T15" fmla="*/ 0 h 467"/>
                  <a:gd name="T16" fmla="*/ 0 w 523"/>
                  <a:gd name="T17" fmla="*/ 0 h 467"/>
                  <a:gd name="T18" fmla="*/ 0 w 523"/>
                  <a:gd name="T19" fmla="*/ 0 h 467"/>
                  <a:gd name="T20" fmla="*/ 0 w 523"/>
                  <a:gd name="T21" fmla="*/ 0 h 467"/>
                  <a:gd name="T22" fmla="*/ 0 w 523"/>
                  <a:gd name="T23" fmla="*/ 0 h 467"/>
                  <a:gd name="T24" fmla="*/ 0 w 523"/>
                  <a:gd name="T25" fmla="*/ 0 h 467"/>
                  <a:gd name="T26" fmla="*/ 0 w 523"/>
                  <a:gd name="T27" fmla="*/ 0 h 467"/>
                  <a:gd name="T28" fmla="*/ 0 w 523"/>
                  <a:gd name="T29" fmla="*/ 0 h 467"/>
                  <a:gd name="T30" fmla="*/ 0 w 523"/>
                  <a:gd name="T31" fmla="*/ 0 h 467"/>
                  <a:gd name="T32" fmla="*/ 0 w 523"/>
                  <a:gd name="T33" fmla="*/ 0 h 467"/>
                  <a:gd name="T34" fmla="*/ 0 w 523"/>
                  <a:gd name="T35" fmla="*/ 0 h 467"/>
                  <a:gd name="T36" fmla="*/ 0 w 523"/>
                  <a:gd name="T37" fmla="*/ 0 h 467"/>
                  <a:gd name="T38" fmla="*/ 0 w 523"/>
                  <a:gd name="T39" fmla="*/ 0 h 467"/>
                  <a:gd name="T40" fmla="*/ 0 w 523"/>
                  <a:gd name="T41" fmla="*/ 0 h 467"/>
                  <a:gd name="T42" fmla="*/ 0 w 523"/>
                  <a:gd name="T43" fmla="*/ 0 h 467"/>
                  <a:gd name="T44" fmla="*/ 0 w 523"/>
                  <a:gd name="T45" fmla="*/ 0 h 467"/>
                  <a:gd name="T46" fmla="*/ 0 w 523"/>
                  <a:gd name="T47" fmla="*/ 0 h 467"/>
                  <a:gd name="T48" fmla="*/ 0 w 523"/>
                  <a:gd name="T49" fmla="*/ 0 h 467"/>
                  <a:gd name="T50" fmla="*/ 0 w 523"/>
                  <a:gd name="T51" fmla="*/ 0 h 46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3"/>
                  <a:gd name="T79" fmla="*/ 0 h 467"/>
                  <a:gd name="T80" fmla="*/ 523 w 523"/>
                  <a:gd name="T81" fmla="*/ 467 h 46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3" h="467">
                    <a:moveTo>
                      <a:pt x="377" y="12"/>
                    </a:moveTo>
                    <a:lnTo>
                      <a:pt x="384" y="16"/>
                    </a:lnTo>
                    <a:lnTo>
                      <a:pt x="127" y="26"/>
                    </a:lnTo>
                    <a:lnTo>
                      <a:pt x="134" y="21"/>
                    </a:lnTo>
                    <a:lnTo>
                      <a:pt x="16" y="244"/>
                    </a:lnTo>
                    <a:lnTo>
                      <a:pt x="15" y="236"/>
                    </a:lnTo>
                    <a:lnTo>
                      <a:pt x="152" y="455"/>
                    </a:lnTo>
                    <a:lnTo>
                      <a:pt x="144" y="451"/>
                    </a:lnTo>
                    <a:lnTo>
                      <a:pt x="396" y="438"/>
                    </a:lnTo>
                    <a:lnTo>
                      <a:pt x="390" y="442"/>
                    </a:lnTo>
                    <a:lnTo>
                      <a:pt x="508" y="220"/>
                    </a:lnTo>
                    <a:lnTo>
                      <a:pt x="508" y="228"/>
                    </a:lnTo>
                    <a:lnTo>
                      <a:pt x="377" y="12"/>
                    </a:lnTo>
                    <a:close/>
                    <a:moveTo>
                      <a:pt x="522" y="219"/>
                    </a:moveTo>
                    <a:cubicBezTo>
                      <a:pt x="523" y="222"/>
                      <a:pt x="523" y="225"/>
                      <a:pt x="522" y="227"/>
                    </a:cubicBezTo>
                    <a:lnTo>
                      <a:pt x="404" y="450"/>
                    </a:lnTo>
                    <a:cubicBezTo>
                      <a:pt x="403" y="452"/>
                      <a:pt x="400" y="454"/>
                      <a:pt x="397" y="454"/>
                    </a:cubicBezTo>
                    <a:lnTo>
                      <a:pt x="145" y="467"/>
                    </a:lnTo>
                    <a:cubicBezTo>
                      <a:pt x="142" y="467"/>
                      <a:pt x="140" y="466"/>
                      <a:pt x="138" y="463"/>
                    </a:cubicBezTo>
                    <a:lnTo>
                      <a:pt x="2" y="245"/>
                    </a:lnTo>
                    <a:cubicBezTo>
                      <a:pt x="0" y="242"/>
                      <a:pt x="0" y="239"/>
                      <a:pt x="1" y="237"/>
                    </a:cubicBezTo>
                    <a:lnTo>
                      <a:pt x="119" y="14"/>
                    </a:lnTo>
                    <a:cubicBezTo>
                      <a:pt x="121" y="11"/>
                      <a:pt x="123" y="10"/>
                      <a:pt x="126" y="10"/>
                    </a:cubicBezTo>
                    <a:lnTo>
                      <a:pt x="383" y="0"/>
                    </a:lnTo>
                    <a:cubicBezTo>
                      <a:pt x="386" y="0"/>
                      <a:pt x="389" y="1"/>
                      <a:pt x="391" y="4"/>
                    </a:cubicBezTo>
                    <a:lnTo>
                      <a:pt x="522" y="2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23" name="Freeform 3001"/>
              <p:cNvSpPr>
                <a:spLocks/>
              </p:cNvSpPr>
              <p:nvPr/>
            </p:nvSpPr>
            <p:spPr bwMode="auto">
              <a:xfrm>
                <a:off x="1599" y="2864"/>
                <a:ext cx="78" cy="75"/>
              </a:xfrm>
              <a:custGeom>
                <a:avLst/>
                <a:gdLst>
                  <a:gd name="T0" fmla="*/ 57 w 78"/>
                  <a:gd name="T1" fmla="*/ 0 h 75"/>
                  <a:gd name="T2" fmla="*/ 18 w 78"/>
                  <a:gd name="T3" fmla="*/ 1 h 75"/>
                  <a:gd name="T4" fmla="*/ 0 w 78"/>
                  <a:gd name="T5" fmla="*/ 39 h 75"/>
                  <a:gd name="T6" fmla="*/ 20 w 78"/>
                  <a:gd name="T7" fmla="*/ 75 h 75"/>
                  <a:gd name="T8" fmla="*/ 60 w 78"/>
                  <a:gd name="T9" fmla="*/ 73 h 75"/>
                  <a:gd name="T10" fmla="*/ 78 w 78"/>
                  <a:gd name="T11" fmla="*/ 35 h 75"/>
                  <a:gd name="T12" fmla="*/ 57 w 78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5"/>
                  <a:gd name="T23" fmla="*/ 78 w 78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5">
                    <a:moveTo>
                      <a:pt x="57" y="0"/>
                    </a:moveTo>
                    <a:lnTo>
                      <a:pt x="18" y="1"/>
                    </a:lnTo>
                    <a:lnTo>
                      <a:pt x="0" y="39"/>
                    </a:lnTo>
                    <a:lnTo>
                      <a:pt x="20" y="75"/>
                    </a:lnTo>
                    <a:lnTo>
                      <a:pt x="60" y="73"/>
                    </a:lnTo>
                    <a:lnTo>
                      <a:pt x="78" y="35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24" name="Freeform 3002"/>
              <p:cNvSpPr>
                <a:spLocks/>
              </p:cNvSpPr>
              <p:nvPr/>
            </p:nvSpPr>
            <p:spPr bwMode="auto">
              <a:xfrm>
                <a:off x="1599" y="2864"/>
                <a:ext cx="78" cy="75"/>
              </a:xfrm>
              <a:custGeom>
                <a:avLst/>
                <a:gdLst>
                  <a:gd name="T0" fmla="*/ 57 w 78"/>
                  <a:gd name="T1" fmla="*/ 0 h 75"/>
                  <a:gd name="T2" fmla="*/ 18 w 78"/>
                  <a:gd name="T3" fmla="*/ 1 h 75"/>
                  <a:gd name="T4" fmla="*/ 0 w 78"/>
                  <a:gd name="T5" fmla="*/ 39 h 75"/>
                  <a:gd name="T6" fmla="*/ 20 w 78"/>
                  <a:gd name="T7" fmla="*/ 75 h 75"/>
                  <a:gd name="T8" fmla="*/ 60 w 78"/>
                  <a:gd name="T9" fmla="*/ 73 h 75"/>
                  <a:gd name="T10" fmla="*/ 78 w 78"/>
                  <a:gd name="T11" fmla="*/ 35 h 75"/>
                  <a:gd name="T12" fmla="*/ 57 w 78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5"/>
                  <a:gd name="T23" fmla="*/ 78 w 78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5">
                    <a:moveTo>
                      <a:pt x="57" y="0"/>
                    </a:moveTo>
                    <a:lnTo>
                      <a:pt x="18" y="1"/>
                    </a:lnTo>
                    <a:lnTo>
                      <a:pt x="0" y="39"/>
                    </a:lnTo>
                    <a:lnTo>
                      <a:pt x="20" y="75"/>
                    </a:lnTo>
                    <a:lnTo>
                      <a:pt x="60" y="73"/>
                    </a:lnTo>
                    <a:lnTo>
                      <a:pt x="78" y="35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25" name="Freeform 3003"/>
              <p:cNvSpPr>
                <a:spLocks noEditPoints="1"/>
              </p:cNvSpPr>
              <p:nvPr/>
            </p:nvSpPr>
            <p:spPr bwMode="auto">
              <a:xfrm>
                <a:off x="1598" y="2863"/>
                <a:ext cx="80" cy="77"/>
              </a:xfrm>
              <a:custGeom>
                <a:avLst/>
                <a:gdLst>
                  <a:gd name="T0" fmla="*/ 0 w 526"/>
                  <a:gd name="T1" fmla="*/ 0 h 458"/>
                  <a:gd name="T2" fmla="*/ 0 w 526"/>
                  <a:gd name="T3" fmla="*/ 0 h 458"/>
                  <a:gd name="T4" fmla="*/ 0 w 526"/>
                  <a:gd name="T5" fmla="*/ 0 h 458"/>
                  <a:gd name="T6" fmla="*/ 0 w 526"/>
                  <a:gd name="T7" fmla="*/ 0 h 458"/>
                  <a:gd name="T8" fmla="*/ 0 w 526"/>
                  <a:gd name="T9" fmla="*/ 0 h 458"/>
                  <a:gd name="T10" fmla="*/ 0 w 526"/>
                  <a:gd name="T11" fmla="*/ 0 h 458"/>
                  <a:gd name="T12" fmla="*/ 0 w 526"/>
                  <a:gd name="T13" fmla="*/ 0 h 458"/>
                  <a:gd name="T14" fmla="*/ 0 w 526"/>
                  <a:gd name="T15" fmla="*/ 0 h 458"/>
                  <a:gd name="T16" fmla="*/ 0 w 526"/>
                  <a:gd name="T17" fmla="*/ 0 h 458"/>
                  <a:gd name="T18" fmla="*/ 0 w 526"/>
                  <a:gd name="T19" fmla="*/ 0 h 458"/>
                  <a:gd name="T20" fmla="*/ 0 w 526"/>
                  <a:gd name="T21" fmla="*/ 0 h 458"/>
                  <a:gd name="T22" fmla="*/ 0 w 526"/>
                  <a:gd name="T23" fmla="*/ 0 h 458"/>
                  <a:gd name="T24" fmla="*/ 0 w 526"/>
                  <a:gd name="T25" fmla="*/ 0 h 458"/>
                  <a:gd name="T26" fmla="*/ 0 w 526"/>
                  <a:gd name="T27" fmla="*/ 0 h 458"/>
                  <a:gd name="T28" fmla="*/ 0 w 526"/>
                  <a:gd name="T29" fmla="*/ 0 h 458"/>
                  <a:gd name="T30" fmla="*/ 0 w 526"/>
                  <a:gd name="T31" fmla="*/ 0 h 458"/>
                  <a:gd name="T32" fmla="*/ 0 w 526"/>
                  <a:gd name="T33" fmla="*/ 0 h 458"/>
                  <a:gd name="T34" fmla="*/ 0 w 526"/>
                  <a:gd name="T35" fmla="*/ 0 h 458"/>
                  <a:gd name="T36" fmla="*/ 0 w 526"/>
                  <a:gd name="T37" fmla="*/ 0 h 458"/>
                  <a:gd name="T38" fmla="*/ 0 w 526"/>
                  <a:gd name="T39" fmla="*/ 0 h 458"/>
                  <a:gd name="T40" fmla="*/ 0 w 526"/>
                  <a:gd name="T41" fmla="*/ 0 h 458"/>
                  <a:gd name="T42" fmla="*/ 0 w 526"/>
                  <a:gd name="T43" fmla="*/ 0 h 458"/>
                  <a:gd name="T44" fmla="*/ 0 w 526"/>
                  <a:gd name="T45" fmla="*/ 0 h 458"/>
                  <a:gd name="T46" fmla="*/ 0 w 526"/>
                  <a:gd name="T47" fmla="*/ 0 h 458"/>
                  <a:gd name="T48" fmla="*/ 0 w 526"/>
                  <a:gd name="T49" fmla="*/ 0 h 458"/>
                  <a:gd name="T50" fmla="*/ 0 w 526"/>
                  <a:gd name="T51" fmla="*/ 0 h 45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6"/>
                  <a:gd name="T79" fmla="*/ 0 h 458"/>
                  <a:gd name="T80" fmla="*/ 526 w 526"/>
                  <a:gd name="T81" fmla="*/ 458 h 45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6" h="458">
                    <a:moveTo>
                      <a:pt x="377" y="13"/>
                    </a:moveTo>
                    <a:lnTo>
                      <a:pt x="383" y="16"/>
                    </a:lnTo>
                    <a:lnTo>
                      <a:pt x="130" y="20"/>
                    </a:lnTo>
                    <a:lnTo>
                      <a:pt x="136" y="16"/>
                    </a:lnTo>
                    <a:lnTo>
                      <a:pt x="15" y="245"/>
                    </a:lnTo>
                    <a:lnTo>
                      <a:pt x="15" y="237"/>
                    </a:lnTo>
                    <a:lnTo>
                      <a:pt x="148" y="446"/>
                    </a:lnTo>
                    <a:lnTo>
                      <a:pt x="141" y="442"/>
                    </a:lnTo>
                    <a:lnTo>
                      <a:pt x="400" y="432"/>
                    </a:lnTo>
                    <a:lnTo>
                      <a:pt x="393" y="436"/>
                    </a:lnTo>
                    <a:lnTo>
                      <a:pt x="511" y="214"/>
                    </a:lnTo>
                    <a:lnTo>
                      <a:pt x="511" y="222"/>
                    </a:lnTo>
                    <a:lnTo>
                      <a:pt x="377" y="13"/>
                    </a:lnTo>
                    <a:close/>
                    <a:moveTo>
                      <a:pt x="524" y="213"/>
                    </a:moveTo>
                    <a:cubicBezTo>
                      <a:pt x="526" y="216"/>
                      <a:pt x="526" y="219"/>
                      <a:pt x="525" y="222"/>
                    </a:cubicBezTo>
                    <a:lnTo>
                      <a:pt x="407" y="444"/>
                    </a:lnTo>
                    <a:cubicBezTo>
                      <a:pt x="406" y="446"/>
                      <a:pt x="403" y="448"/>
                      <a:pt x="400" y="448"/>
                    </a:cubicBezTo>
                    <a:lnTo>
                      <a:pt x="142" y="458"/>
                    </a:lnTo>
                    <a:cubicBezTo>
                      <a:pt x="139" y="458"/>
                      <a:pt x="136" y="457"/>
                      <a:pt x="135" y="454"/>
                    </a:cubicBezTo>
                    <a:lnTo>
                      <a:pt x="1" y="245"/>
                    </a:lnTo>
                    <a:cubicBezTo>
                      <a:pt x="0" y="243"/>
                      <a:pt x="0" y="240"/>
                      <a:pt x="1" y="237"/>
                    </a:cubicBezTo>
                    <a:lnTo>
                      <a:pt x="122" y="8"/>
                    </a:lnTo>
                    <a:cubicBezTo>
                      <a:pt x="124" y="6"/>
                      <a:pt x="126" y="4"/>
                      <a:pt x="129" y="4"/>
                    </a:cubicBezTo>
                    <a:lnTo>
                      <a:pt x="383" y="0"/>
                    </a:lnTo>
                    <a:cubicBezTo>
                      <a:pt x="386" y="0"/>
                      <a:pt x="389" y="2"/>
                      <a:pt x="390" y="4"/>
                    </a:cubicBezTo>
                    <a:lnTo>
                      <a:pt x="524" y="21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26" name="Freeform 3004"/>
              <p:cNvSpPr>
                <a:spLocks/>
              </p:cNvSpPr>
              <p:nvPr/>
            </p:nvSpPr>
            <p:spPr bwMode="auto">
              <a:xfrm>
                <a:off x="1533" y="2749"/>
                <a:ext cx="77" cy="76"/>
              </a:xfrm>
              <a:custGeom>
                <a:avLst/>
                <a:gdLst>
                  <a:gd name="T0" fmla="*/ 57 w 77"/>
                  <a:gd name="T1" fmla="*/ 0 h 76"/>
                  <a:gd name="T2" fmla="*/ 18 w 77"/>
                  <a:gd name="T3" fmla="*/ 2 h 76"/>
                  <a:gd name="T4" fmla="*/ 0 w 77"/>
                  <a:gd name="T5" fmla="*/ 39 h 76"/>
                  <a:gd name="T6" fmla="*/ 21 w 77"/>
                  <a:gd name="T7" fmla="*/ 76 h 76"/>
                  <a:gd name="T8" fmla="*/ 60 w 77"/>
                  <a:gd name="T9" fmla="*/ 74 h 76"/>
                  <a:gd name="T10" fmla="*/ 77 w 77"/>
                  <a:gd name="T11" fmla="*/ 37 h 76"/>
                  <a:gd name="T12" fmla="*/ 57 w 77"/>
                  <a:gd name="T13" fmla="*/ 0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6"/>
                  <a:gd name="T23" fmla="*/ 77 w 77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6">
                    <a:moveTo>
                      <a:pt x="57" y="0"/>
                    </a:moveTo>
                    <a:lnTo>
                      <a:pt x="18" y="2"/>
                    </a:lnTo>
                    <a:lnTo>
                      <a:pt x="0" y="39"/>
                    </a:lnTo>
                    <a:lnTo>
                      <a:pt x="21" y="76"/>
                    </a:lnTo>
                    <a:lnTo>
                      <a:pt x="60" y="74"/>
                    </a:lnTo>
                    <a:lnTo>
                      <a:pt x="77" y="3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27" name="Freeform 3005"/>
              <p:cNvSpPr>
                <a:spLocks/>
              </p:cNvSpPr>
              <p:nvPr/>
            </p:nvSpPr>
            <p:spPr bwMode="auto">
              <a:xfrm>
                <a:off x="1533" y="2749"/>
                <a:ext cx="77" cy="76"/>
              </a:xfrm>
              <a:custGeom>
                <a:avLst/>
                <a:gdLst>
                  <a:gd name="T0" fmla="*/ 57 w 77"/>
                  <a:gd name="T1" fmla="*/ 0 h 76"/>
                  <a:gd name="T2" fmla="*/ 18 w 77"/>
                  <a:gd name="T3" fmla="*/ 2 h 76"/>
                  <a:gd name="T4" fmla="*/ 0 w 77"/>
                  <a:gd name="T5" fmla="*/ 39 h 76"/>
                  <a:gd name="T6" fmla="*/ 21 w 77"/>
                  <a:gd name="T7" fmla="*/ 76 h 76"/>
                  <a:gd name="T8" fmla="*/ 60 w 77"/>
                  <a:gd name="T9" fmla="*/ 74 h 76"/>
                  <a:gd name="T10" fmla="*/ 77 w 77"/>
                  <a:gd name="T11" fmla="*/ 37 h 76"/>
                  <a:gd name="T12" fmla="*/ 57 w 77"/>
                  <a:gd name="T13" fmla="*/ 0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6"/>
                  <a:gd name="T23" fmla="*/ 77 w 77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6">
                    <a:moveTo>
                      <a:pt x="57" y="0"/>
                    </a:moveTo>
                    <a:lnTo>
                      <a:pt x="18" y="2"/>
                    </a:lnTo>
                    <a:lnTo>
                      <a:pt x="0" y="39"/>
                    </a:lnTo>
                    <a:lnTo>
                      <a:pt x="21" y="76"/>
                    </a:lnTo>
                    <a:lnTo>
                      <a:pt x="60" y="74"/>
                    </a:lnTo>
                    <a:lnTo>
                      <a:pt x="77" y="3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28" name="Freeform 3006"/>
              <p:cNvSpPr>
                <a:spLocks noEditPoints="1"/>
              </p:cNvSpPr>
              <p:nvPr/>
            </p:nvSpPr>
            <p:spPr bwMode="auto">
              <a:xfrm>
                <a:off x="1532" y="2748"/>
                <a:ext cx="79" cy="78"/>
              </a:xfrm>
              <a:custGeom>
                <a:avLst/>
                <a:gdLst>
                  <a:gd name="T0" fmla="*/ 0 w 520"/>
                  <a:gd name="T1" fmla="*/ 0 h 461"/>
                  <a:gd name="T2" fmla="*/ 0 w 520"/>
                  <a:gd name="T3" fmla="*/ 0 h 461"/>
                  <a:gd name="T4" fmla="*/ 0 w 520"/>
                  <a:gd name="T5" fmla="*/ 0 h 461"/>
                  <a:gd name="T6" fmla="*/ 0 w 520"/>
                  <a:gd name="T7" fmla="*/ 0 h 461"/>
                  <a:gd name="T8" fmla="*/ 0 w 520"/>
                  <a:gd name="T9" fmla="*/ 0 h 461"/>
                  <a:gd name="T10" fmla="*/ 0 w 520"/>
                  <a:gd name="T11" fmla="*/ 0 h 461"/>
                  <a:gd name="T12" fmla="*/ 0 w 520"/>
                  <a:gd name="T13" fmla="*/ 0 h 461"/>
                  <a:gd name="T14" fmla="*/ 0 w 520"/>
                  <a:gd name="T15" fmla="*/ 0 h 461"/>
                  <a:gd name="T16" fmla="*/ 0 w 520"/>
                  <a:gd name="T17" fmla="*/ 0 h 461"/>
                  <a:gd name="T18" fmla="*/ 0 w 520"/>
                  <a:gd name="T19" fmla="*/ 0 h 461"/>
                  <a:gd name="T20" fmla="*/ 0 w 520"/>
                  <a:gd name="T21" fmla="*/ 0 h 461"/>
                  <a:gd name="T22" fmla="*/ 0 w 520"/>
                  <a:gd name="T23" fmla="*/ 0 h 461"/>
                  <a:gd name="T24" fmla="*/ 0 w 520"/>
                  <a:gd name="T25" fmla="*/ 0 h 461"/>
                  <a:gd name="T26" fmla="*/ 0 w 520"/>
                  <a:gd name="T27" fmla="*/ 0 h 461"/>
                  <a:gd name="T28" fmla="*/ 0 w 520"/>
                  <a:gd name="T29" fmla="*/ 0 h 461"/>
                  <a:gd name="T30" fmla="*/ 0 w 520"/>
                  <a:gd name="T31" fmla="*/ 0 h 461"/>
                  <a:gd name="T32" fmla="*/ 0 w 520"/>
                  <a:gd name="T33" fmla="*/ 0 h 461"/>
                  <a:gd name="T34" fmla="*/ 0 w 520"/>
                  <a:gd name="T35" fmla="*/ 0 h 461"/>
                  <a:gd name="T36" fmla="*/ 0 w 520"/>
                  <a:gd name="T37" fmla="*/ 0 h 461"/>
                  <a:gd name="T38" fmla="*/ 0 w 520"/>
                  <a:gd name="T39" fmla="*/ 0 h 461"/>
                  <a:gd name="T40" fmla="*/ 0 w 520"/>
                  <a:gd name="T41" fmla="*/ 0 h 461"/>
                  <a:gd name="T42" fmla="*/ 0 w 520"/>
                  <a:gd name="T43" fmla="*/ 0 h 461"/>
                  <a:gd name="T44" fmla="*/ 0 w 520"/>
                  <a:gd name="T45" fmla="*/ 0 h 461"/>
                  <a:gd name="T46" fmla="*/ 0 w 520"/>
                  <a:gd name="T47" fmla="*/ 0 h 461"/>
                  <a:gd name="T48" fmla="*/ 0 w 520"/>
                  <a:gd name="T49" fmla="*/ 0 h 461"/>
                  <a:gd name="T50" fmla="*/ 0 w 520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0"/>
                  <a:gd name="T79" fmla="*/ 0 h 461"/>
                  <a:gd name="T80" fmla="*/ 520 w 520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0" h="461">
                    <a:moveTo>
                      <a:pt x="374" y="12"/>
                    </a:moveTo>
                    <a:lnTo>
                      <a:pt x="382" y="16"/>
                    </a:lnTo>
                    <a:lnTo>
                      <a:pt x="124" y="25"/>
                    </a:lnTo>
                    <a:lnTo>
                      <a:pt x="130" y="21"/>
                    </a:lnTo>
                    <a:lnTo>
                      <a:pt x="16" y="238"/>
                    </a:lnTo>
                    <a:lnTo>
                      <a:pt x="15" y="230"/>
                    </a:lnTo>
                    <a:lnTo>
                      <a:pt x="152" y="449"/>
                    </a:lnTo>
                    <a:lnTo>
                      <a:pt x="145" y="445"/>
                    </a:lnTo>
                    <a:lnTo>
                      <a:pt x="396" y="432"/>
                    </a:lnTo>
                    <a:lnTo>
                      <a:pt x="390" y="436"/>
                    </a:lnTo>
                    <a:lnTo>
                      <a:pt x="504" y="219"/>
                    </a:lnTo>
                    <a:lnTo>
                      <a:pt x="505" y="227"/>
                    </a:lnTo>
                    <a:lnTo>
                      <a:pt x="374" y="12"/>
                    </a:lnTo>
                    <a:close/>
                    <a:moveTo>
                      <a:pt x="518" y="219"/>
                    </a:moveTo>
                    <a:cubicBezTo>
                      <a:pt x="520" y="221"/>
                      <a:pt x="520" y="224"/>
                      <a:pt x="519" y="227"/>
                    </a:cubicBezTo>
                    <a:lnTo>
                      <a:pt x="404" y="444"/>
                    </a:lnTo>
                    <a:cubicBezTo>
                      <a:pt x="403" y="446"/>
                      <a:pt x="400" y="448"/>
                      <a:pt x="397" y="448"/>
                    </a:cubicBezTo>
                    <a:lnTo>
                      <a:pt x="146" y="461"/>
                    </a:lnTo>
                    <a:cubicBezTo>
                      <a:pt x="143" y="461"/>
                      <a:pt x="140" y="460"/>
                      <a:pt x="139" y="457"/>
                    </a:cubicBezTo>
                    <a:lnTo>
                      <a:pt x="2" y="238"/>
                    </a:lnTo>
                    <a:cubicBezTo>
                      <a:pt x="0" y="236"/>
                      <a:pt x="0" y="233"/>
                      <a:pt x="1" y="230"/>
                    </a:cubicBezTo>
                    <a:lnTo>
                      <a:pt x="116" y="14"/>
                    </a:lnTo>
                    <a:cubicBezTo>
                      <a:pt x="118" y="11"/>
                      <a:pt x="120" y="9"/>
                      <a:pt x="123" y="9"/>
                    </a:cubicBezTo>
                    <a:lnTo>
                      <a:pt x="381" y="0"/>
                    </a:lnTo>
                    <a:cubicBezTo>
                      <a:pt x="384" y="0"/>
                      <a:pt x="387" y="1"/>
                      <a:pt x="388" y="4"/>
                    </a:cubicBezTo>
                    <a:lnTo>
                      <a:pt x="518" y="2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29" name="Freeform 3007"/>
              <p:cNvSpPr>
                <a:spLocks/>
              </p:cNvSpPr>
              <p:nvPr/>
            </p:nvSpPr>
            <p:spPr bwMode="auto">
              <a:xfrm>
                <a:off x="1469" y="2631"/>
                <a:ext cx="77" cy="75"/>
              </a:xfrm>
              <a:custGeom>
                <a:avLst/>
                <a:gdLst>
                  <a:gd name="T0" fmla="*/ 56 w 77"/>
                  <a:gd name="T1" fmla="*/ 0 h 75"/>
                  <a:gd name="T2" fmla="*/ 18 w 77"/>
                  <a:gd name="T3" fmla="*/ 2 h 75"/>
                  <a:gd name="T4" fmla="*/ 0 w 77"/>
                  <a:gd name="T5" fmla="*/ 40 h 75"/>
                  <a:gd name="T6" fmla="*/ 20 w 77"/>
                  <a:gd name="T7" fmla="*/ 75 h 75"/>
                  <a:gd name="T8" fmla="*/ 59 w 77"/>
                  <a:gd name="T9" fmla="*/ 75 h 75"/>
                  <a:gd name="T10" fmla="*/ 77 w 77"/>
                  <a:gd name="T11" fmla="*/ 37 h 75"/>
                  <a:gd name="T12" fmla="*/ 56 w 77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56" y="0"/>
                    </a:moveTo>
                    <a:lnTo>
                      <a:pt x="18" y="2"/>
                    </a:lnTo>
                    <a:lnTo>
                      <a:pt x="0" y="40"/>
                    </a:lnTo>
                    <a:lnTo>
                      <a:pt x="20" y="75"/>
                    </a:lnTo>
                    <a:lnTo>
                      <a:pt x="59" y="75"/>
                    </a:lnTo>
                    <a:lnTo>
                      <a:pt x="77" y="37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0" name="Freeform 3008"/>
              <p:cNvSpPr>
                <a:spLocks/>
              </p:cNvSpPr>
              <p:nvPr/>
            </p:nvSpPr>
            <p:spPr bwMode="auto">
              <a:xfrm>
                <a:off x="1469" y="2631"/>
                <a:ext cx="77" cy="75"/>
              </a:xfrm>
              <a:custGeom>
                <a:avLst/>
                <a:gdLst>
                  <a:gd name="T0" fmla="*/ 56 w 77"/>
                  <a:gd name="T1" fmla="*/ 0 h 75"/>
                  <a:gd name="T2" fmla="*/ 18 w 77"/>
                  <a:gd name="T3" fmla="*/ 2 h 75"/>
                  <a:gd name="T4" fmla="*/ 0 w 77"/>
                  <a:gd name="T5" fmla="*/ 40 h 75"/>
                  <a:gd name="T6" fmla="*/ 20 w 77"/>
                  <a:gd name="T7" fmla="*/ 75 h 75"/>
                  <a:gd name="T8" fmla="*/ 59 w 77"/>
                  <a:gd name="T9" fmla="*/ 75 h 75"/>
                  <a:gd name="T10" fmla="*/ 77 w 77"/>
                  <a:gd name="T11" fmla="*/ 37 h 75"/>
                  <a:gd name="T12" fmla="*/ 56 w 77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56" y="0"/>
                    </a:moveTo>
                    <a:lnTo>
                      <a:pt x="18" y="2"/>
                    </a:lnTo>
                    <a:lnTo>
                      <a:pt x="0" y="40"/>
                    </a:lnTo>
                    <a:lnTo>
                      <a:pt x="20" y="75"/>
                    </a:lnTo>
                    <a:lnTo>
                      <a:pt x="59" y="75"/>
                    </a:lnTo>
                    <a:lnTo>
                      <a:pt x="77" y="37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1" name="Freeform 3009"/>
              <p:cNvSpPr>
                <a:spLocks noEditPoints="1"/>
              </p:cNvSpPr>
              <p:nvPr/>
            </p:nvSpPr>
            <p:spPr bwMode="auto">
              <a:xfrm>
                <a:off x="1467" y="2630"/>
                <a:ext cx="80" cy="78"/>
              </a:xfrm>
              <a:custGeom>
                <a:avLst/>
                <a:gdLst>
                  <a:gd name="T0" fmla="*/ 0 w 522"/>
                  <a:gd name="T1" fmla="*/ 0 h 461"/>
                  <a:gd name="T2" fmla="*/ 0 w 522"/>
                  <a:gd name="T3" fmla="*/ 0 h 461"/>
                  <a:gd name="T4" fmla="*/ 0 w 522"/>
                  <a:gd name="T5" fmla="*/ 0 h 461"/>
                  <a:gd name="T6" fmla="*/ 0 w 522"/>
                  <a:gd name="T7" fmla="*/ 0 h 461"/>
                  <a:gd name="T8" fmla="*/ 0 w 522"/>
                  <a:gd name="T9" fmla="*/ 0 h 461"/>
                  <a:gd name="T10" fmla="*/ 0 w 522"/>
                  <a:gd name="T11" fmla="*/ 0 h 461"/>
                  <a:gd name="T12" fmla="*/ 0 w 522"/>
                  <a:gd name="T13" fmla="*/ 0 h 461"/>
                  <a:gd name="T14" fmla="*/ 0 w 522"/>
                  <a:gd name="T15" fmla="*/ 0 h 461"/>
                  <a:gd name="T16" fmla="*/ 0 w 522"/>
                  <a:gd name="T17" fmla="*/ 0 h 461"/>
                  <a:gd name="T18" fmla="*/ 0 w 522"/>
                  <a:gd name="T19" fmla="*/ 0 h 461"/>
                  <a:gd name="T20" fmla="*/ 0 w 522"/>
                  <a:gd name="T21" fmla="*/ 0 h 461"/>
                  <a:gd name="T22" fmla="*/ 0 w 522"/>
                  <a:gd name="T23" fmla="*/ 0 h 461"/>
                  <a:gd name="T24" fmla="*/ 0 w 522"/>
                  <a:gd name="T25" fmla="*/ 0 h 461"/>
                  <a:gd name="T26" fmla="*/ 0 w 522"/>
                  <a:gd name="T27" fmla="*/ 0 h 461"/>
                  <a:gd name="T28" fmla="*/ 0 w 522"/>
                  <a:gd name="T29" fmla="*/ 0 h 461"/>
                  <a:gd name="T30" fmla="*/ 0 w 522"/>
                  <a:gd name="T31" fmla="*/ 0 h 461"/>
                  <a:gd name="T32" fmla="*/ 0 w 522"/>
                  <a:gd name="T33" fmla="*/ 0 h 461"/>
                  <a:gd name="T34" fmla="*/ 0 w 522"/>
                  <a:gd name="T35" fmla="*/ 0 h 461"/>
                  <a:gd name="T36" fmla="*/ 0 w 522"/>
                  <a:gd name="T37" fmla="*/ 0 h 461"/>
                  <a:gd name="T38" fmla="*/ 0 w 522"/>
                  <a:gd name="T39" fmla="*/ 0 h 461"/>
                  <a:gd name="T40" fmla="*/ 0 w 522"/>
                  <a:gd name="T41" fmla="*/ 0 h 461"/>
                  <a:gd name="T42" fmla="*/ 0 w 522"/>
                  <a:gd name="T43" fmla="*/ 0 h 461"/>
                  <a:gd name="T44" fmla="*/ 0 w 522"/>
                  <a:gd name="T45" fmla="*/ 0 h 461"/>
                  <a:gd name="T46" fmla="*/ 0 w 522"/>
                  <a:gd name="T47" fmla="*/ 0 h 461"/>
                  <a:gd name="T48" fmla="*/ 0 w 522"/>
                  <a:gd name="T49" fmla="*/ 0 h 461"/>
                  <a:gd name="T50" fmla="*/ 0 w 522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2"/>
                  <a:gd name="T79" fmla="*/ 0 h 461"/>
                  <a:gd name="T80" fmla="*/ 522 w 522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2" h="461">
                    <a:moveTo>
                      <a:pt x="371" y="12"/>
                    </a:moveTo>
                    <a:lnTo>
                      <a:pt x="378" y="16"/>
                    </a:lnTo>
                    <a:lnTo>
                      <a:pt x="126" y="30"/>
                    </a:lnTo>
                    <a:lnTo>
                      <a:pt x="133" y="25"/>
                    </a:lnTo>
                    <a:lnTo>
                      <a:pt x="15" y="247"/>
                    </a:lnTo>
                    <a:lnTo>
                      <a:pt x="15" y="239"/>
                    </a:lnTo>
                    <a:lnTo>
                      <a:pt x="149" y="448"/>
                    </a:lnTo>
                    <a:lnTo>
                      <a:pt x="142" y="445"/>
                    </a:lnTo>
                    <a:lnTo>
                      <a:pt x="396" y="441"/>
                    </a:lnTo>
                    <a:lnTo>
                      <a:pt x="389" y="445"/>
                    </a:lnTo>
                    <a:lnTo>
                      <a:pt x="506" y="223"/>
                    </a:lnTo>
                    <a:lnTo>
                      <a:pt x="507" y="231"/>
                    </a:lnTo>
                    <a:lnTo>
                      <a:pt x="371" y="12"/>
                    </a:lnTo>
                    <a:close/>
                    <a:moveTo>
                      <a:pt x="520" y="223"/>
                    </a:moveTo>
                    <a:cubicBezTo>
                      <a:pt x="522" y="225"/>
                      <a:pt x="522" y="228"/>
                      <a:pt x="520" y="231"/>
                    </a:cubicBezTo>
                    <a:lnTo>
                      <a:pt x="403" y="453"/>
                    </a:lnTo>
                    <a:cubicBezTo>
                      <a:pt x="401" y="455"/>
                      <a:pt x="399" y="457"/>
                      <a:pt x="396" y="457"/>
                    </a:cubicBezTo>
                    <a:lnTo>
                      <a:pt x="142" y="461"/>
                    </a:lnTo>
                    <a:cubicBezTo>
                      <a:pt x="139" y="461"/>
                      <a:pt x="137" y="459"/>
                      <a:pt x="135" y="457"/>
                    </a:cubicBezTo>
                    <a:lnTo>
                      <a:pt x="2" y="248"/>
                    </a:lnTo>
                    <a:cubicBezTo>
                      <a:pt x="0" y="246"/>
                      <a:pt x="0" y="243"/>
                      <a:pt x="1" y="240"/>
                    </a:cubicBezTo>
                    <a:lnTo>
                      <a:pt x="119" y="18"/>
                    </a:lnTo>
                    <a:cubicBezTo>
                      <a:pt x="120" y="15"/>
                      <a:pt x="123" y="14"/>
                      <a:pt x="125" y="14"/>
                    </a:cubicBezTo>
                    <a:lnTo>
                      <a:pt x="377" y="0"/>
                    </a:lnTo>
                    <a:cubicBezTo>
                      <a:pt x="380" y="0"/>
                      <a:pt x="383" y="1"/>
                      <a:pt x="384" y="4"/>
                    </a:cubicBezTo>
                    <a:lnTo>
                      <a:pt x="520" y="2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2" name="Freeform 3010"/>
              <p:cNvSpPr>
                <a:spLocks/>
              </p:cNvSpPr>
              <p:nvPr/>
            </p:nvSpPr>
            <p:spPr bwMode="auto">
              <a:xfrm>
                <a:off x="1402" y="2436"/>
                <a:ext cx="77" cy="76"/>
              </a:xfrm>
              <a:custGeom>
                <a:avLst/>
                <a:gdLst>
                  <a:gd name="T0" fmla="*/ 57 w 77"/>
                  <a:gd name="T1" fmla="*/ 0 h 76"/>
                  <a:gd name="T2" fmla="*/ 17 w 77"/>
                  <a:gd name="T3" fmla="*/ 2 h 76"/>
                  <a:gd name="T4" fmla="*/ 0 w 77"/>
                  <a:gd name="T5" fmla="*/ 40 h 76"/>
                  <a:gd name="T6" fmla="*/ 21 w 77"/>
                  <a:gd name="T7" fmla="*/ 76 h 76"/>
                  <a:gd name="T8" fmla="*/ 59 w 77"/>
                  <a:gd name="T9" fmla="*/ 75 h 76"/>
                  <a:gd name="T10" fmla="*/ 77 w 77"/>
                  <a:gd name="T11" fmla="*/ 37 h 76"/>
                  <a:gd name="T12" fmla="*/ 57 w 77"/>
                  <a:gd name="T13" fmla="*/ 0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6"/>
                  <a:gd name="T23" fmla="*/ 77 w 77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6">
                    <a:moveTo>
                      <a:pt x="57" y="0"/>
                    </a:moveTo>
                    <a:lnTo>
                      <a:pt x="17" y="2"/>
                    </a:lnTo>
                    <a:lnTo>
                      <a:pt x="0" y="40"/>
                    </a:lnTo>
                    <a:lnTo>
                      <a:pt x="21" y="76"/>
                    </a:lnTo>
                    <a:lnTo>
                      <a:pt x="59" y="75"/>
                    </a:lnTo>
                    <a:lnTo>
                      <a:pt x="77" y="3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3" name="Freeform 3011"/>
              <p:cNvSpPr>
                <a:spLocks/>
              </p:cNvSpPr>
              <p:nvPr/>
            </p:nvSpPr>
            <p:spPr bwMode="auto">
              <a:xfrm>
                <a:off x="1402" y="2436"/>
                <a:ext cx="77" cy="76"/>
              </a:xfrm>
              <a:custGeom>
                <a:avLst/>
                <a:gdLst>
                  <a:gd name="T0" fmla="*/ 57 w 77"/>
                  <a:gd name="T1" fmla="*/ 0 h 76"/>
                  <a:gd name="T2" fmla="*/ 17 w 77"/>
                  <a:gd name="T3" fmla="*/ 2 h 76"/>
                  <a:gd name="T4" fmla="*/ 0 w 77"/>
                  <a:gd name="T5" fmla="*/ 40 h 76"/>
                  <a:gd name="T6" fmla="*/ 21 w 77"/>
                  <a:gd name="T7" fmla="*/ 76 h 76"/>
                  <a:gd name="T8" fmla="*/ 59 w 77"/>
                  <a:gd name="T9" fmla="*/ 75 h 76"/>
                  <a:gd name="T10" fmla="*/ 77 w 77"/>
                  <a:gd name="T11" fmla="*/ 37 h 76"/>
                  <a:gd name="T12" fmla="*/ 57 w 77"/>
                  <a:gd name="T13" fmla="*/ 0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6"/>
                  <a:gd name="T23" fmla="*/ 77 w 77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6">
                    <a:moveTo>
                      <a:pt x="57" y="0"/>
                    </a:moveTo>
                    <a:lnTo>
                      <a:pt x="17" y="2"/>
                    </a:lnTo>
                    <a:lnTo>
                      <a:pt x="0" y="40"/>
                    </a:lnTo>
                    <a:lnTo>
                      <a:pt x="21" y="76"/>
                    </a:lnTo>
                    <a:lnTo>
                      <a:pt x="59" y="75"/>
                    </a:lnTo>
                    <a:lnTo>
                      <a:pt x="77" y="3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4" name="Freeform 3012"/>
              <p:cNvSpPr>
                <a:spLocks noEditPoints="1"/>
              </p:cNvSpPr>
              <p:nvPr/>
            </p:nvSpPr>
            <p:spPr bwMode="auto">
              <a:xfrm>
                <a:off x="1401" y="2435"/>
                <a:ext cx="79" cy="78"/>
              </a:xfrm>
              <a:custGeom>
                <a:avLst/>
                <a:gdLst>
                  <a:gd name="T0" fmla="*/ 0 w 517"/>
                  <a:gd name="T1" fmla="*/ 0 h 461"/>
                  <a:gd name="T2" fmla="*/ 0 w 517"/>
                  <a:gd name="T3" fmla="*/ 0 h 461"/>
                  <a:gd name="T4" fmla="*/ 0 w 517"/>
                  <a:gd name="T5" fmla="*/ 0 h 461"/>
                  <a:gd name="T6" fmla="*/ 0 w 517"/>
                  <a:gd name="T7" fmla="*/ 0 h 461"/>
                  <a:gd name="T8" fmla="*/ 0 w 517"/>
                  <a:gd name="T9" fmla="*/ 0 h 461"/>
                  <a:gd name="T10" fmla="*/ 0 w 517"/>
                  <a:gd name="T11" fmla="*/ 0 h 461"/>
                  <a:gd name="T12" fmla="*/ 0 w 517"/>
                  <a:gd name="T13" fmla="*/ 0 h 461"/>
                  <a:gd name="T14" fmla="*/ 0 w 517"/>
                  <a:gd name="T15" fmla="*/ 0 h 461"/>
                  <a:gd name="T16" fmla="*/ 0 w 517"/>
                  <a:gd name="T17" fmla="*/ 0 h 461"/>
                  <a:gd name="T18" fmla="*/ 0 w 517"/>
                  <a:gd name="T19" fmla="*/ 0 h 461"/>
                  <a:gd name="T20" fmla="*/ 0 w 517"/>
                  <a:gd name="T21" fmla="*/ 0 h 461"/>
                  <a:gd name="T22" fmla="*/ 0 w 517"/>
                  <a:gd name="T23" fmla="*/ 0 h 461"/>
                  <a:gd name="T24" fmla="*/ 0 w 517"/>
                  <a:gd name="T25" fmla="*/ 0 h 461"/>
                  <a:gd name="T26" fmla="*/ 0 w 517"/>
                  <a:gd name="T27" fmla="*/ 0 h 461"/>
                  <a:gd name="T28" fmla="*/ 0 w 517"/>
                  <a:gd name="T29" fmla="*/ 0 h 461"/>
                  <a:gd name="T30" fmla="*/ 0 w 517"/>
                  <a:gd name="T31" fmla="*/ 0 h 461"/>
                  <a:gd name="T32" fmla="*/ 0 w 517"/>
                  <a:gd name="T33" fmla="*/ 0 h 461"/>
                  <a:gd name="T34" fmla="*/ 0 w 517"/>
                  <a:gd name="T35" fmla="*/ 0 h 461"/>
                  <a:gd name="T36" fmla="*/ 0 w 517"/>
                  <a:gd name="T37" fmla="*/ 0 h 461"/>
                  <a:gd name="T38" fmla="*/ 0 w 517"/>
                  <a:gd name="T39" fmla="*/ 0 h 461"/>
                  <a:gd name="T40" fmla="*/ 0 w 517"/>
                  <a:gd name="T41" fmla="*/ 0 h 461"/>
                  <a:gd name="T42" fmla="*/ 0 w 517"/>
                  <a:gd name="T43" fmla="*/ 0 h 461"/>
                  <a:gd name="T44" fmla="*/ 0 w 517"/>
                  <a:gd name="T45" fmla="*/ 0 h 461"/>
                  <a:gd name="T46" fmla="*/ 0 w 517"/>
                  <a:gd name="T47" fmla="*/ 0 h 461"/>
                  <a:gd name="T48" fmla="*/ 0 w 517"/>
                  <a:gd name="T49" fmla="*/ 0 h 461"/>
                  <a:gd name="T50" fmla="*/ 0 w 517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7"/>
                  <a:gd name="T79" fmla="*/ 0 h 461"/>
                  <a:gd name="T80" fmla="*/ 517 w 517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7" h="461">
                    <a:moveTo>
                      <a:pt x="372" y="13"/>
                    </a:moveTo>
                    <a:lnTo>
                      <a:pt x="379" y="16"/>
                    </a:lnTo>
                    <a:lnTo>
                      <a:pt x="121" y="26"/>
                    </a:lnTo>
                    <a:lnTo>
                      <a:pt x="128" y="21"/>
                    </a:lnTo>
                    <a:lnTo>
                      <a:pt x="16" y="247"/>
                    </a:lnTo>
                    <a:lnTo>
                      <a:pt x="16" y="240"/>
                    </a:lnTo>
                    <a:lnTo>
                      <a:pt x="150" y="449"/>
                    </a:lnTo>
                    <a:lnTo>
                      <a:pt x="143" y="445"/>
                    </a:lnTo>
                    <a:lnTo>
                      <a:pt x="391" y="438"/>
                    </a:lnTo>
                    <a:lnTo>
                      <a:pt x="384" y="443"/>
                    </a:lnTo>
                    <a:lnTo>
                      <a:pt x="502" y="220"/>
                    </a:lnTo>
                    <a:lnTo>
                      <a:pt x="502" y="228"/>
                    </a:lnTo>
                    <a:lnTo>
                      <a:pt x="372" y="13"/>
                    </a:lnTo>
                    <a:close/>
                    <a:moveTo>
                      <a:pt x="516" y="219"/>
                    </a:moveTo>
                    <a:cubicBezTo>
                      <a:pt x="517" y="222"/>
                      <a:pt x="517" y="225"/>
                      <a:pt x="516" y="227"/>
                    </a:cubicBezTo>
                    <a:lnTo>
                      <a:pt x="398" y="450"/>
                    </a:lnTo>
                    <a:cubicBezTo>
                      <a:pt x="397" y="453"/>
                      <a:pt x="394" y="454"/>
                      <a:pt x="391" y="454"/>
                    </a:cubicBezTo>
                    <a:lnTo>
                      <a:pt x="143" y="461"/>
                    </a:lnTo>
                    <a:cubicBezTo>
                      <a:pt x="141" y="461"/>
                      <a:pt x="138" y="460"/>
                      <a:pt x="136" y="458"/>
                    </a:cubicBezTo>
                    <a:lnTo>
                      <a:pt x="2" y="248"/>
                    </a:lnTo>
                    <a:cubicBezTo>
                      <a:pt x="1" y="246"/>
                      <a:pt x="0" y="243"/>
                      <a:pt x="2" y="240"/>
                    </a:cubicBezTo>
                    <a:lnTo>
                      <a:pt x="114" y="14"/>
                    </a:lnTo>
                    <a:cubicBezTo>
                      <a:pt x="115" y="12"/>
                      <a:pt x="118" y="10"/>
                      <a:pt x="120" y="10"/>
                    </a:cubicBezTo>
                    <a:lnTo>
                      <a:pt x="378" y="0"/>
                    </a:lnTo>
                    <a:cubicBezTo>
                      <a:pt x="381" y="0"/>
                      <a:pt x="384" y="2"/>
                      <a:pt x="386" y="4"/>
                    </a:cubicBezTo>
                    <a:lnTo>
                      <a:pt x="516" y="2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5" name="Freeform 3013"/>
              <p:cNvSpPr>
                <a:spLocks/>
              </p:cNvSpPr>
              <p:nvPr/>
            </p:nvSpPr>
            <p:spPr bwMode="auto">
              <a:xfrm>
                <a:off x="1526" y="2511"/>
                <a:ext cx="78" cy="75"/>
              </a:xfrm>
              <a:custGeom>
                <a:avLst/>
                <a:gdLst>
                  <a:gd name="T0" fmla="*/ 57 w 78"/>
                  <a:gd name="T1" fmla="*/ 0 h 75"/>
                  <a:gd name="T2" fmla="*/ 19 w 78"/>
                  <a:gd name="T3" fmla="*/ 1 h 75"/>
                  <a:gd name="T4" fmla="*/ 0 w 78"/>
                  <a:gd name="T5" fmla="*/ 40 h 75"/>
                  <a:gd name="T6" fmla="*/ 21 w 78"/>
                  <a:gd name="T7" fmla="*/ 75 h 75"/>
                  <a:gd name="T8" fmla="*/ 59 w 78"/>
                  <a:gd name="T9" fmla="*/ 74 h 75"/>
                  <a:gd name="T10" fmla="*/ 78 w 78"/>
                  <a:gd name="T11" fmla="*/ 35 h 75"/>
                  <a:gd name="T12" fmla="*/ 57 w 78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5"/>
                  <a:gd name="T23" fmla="*/ 78 w 78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5">
                    <a:moveTo>
                      <a:pt x="57" y="0"/>
                    </a:moveTo>
                    <a:lnTo>
                      <a:pt x="19" y="1"/>
                    </a:lnTo>
                    <a:lnTo>
                      <a:pt x="0" y="40"/>
                    </a:lnTo>
                    <a:lnTo>
                      <a:pt x="21" y="75"/>
                    </a:lnTo>
                    <a:lnTo>
                      <a:pt x="59" y="74"/>
                    </a:lnTo>
                    <a:lnTo>
                      <a:pt x="78" y="35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6" name="Freeform 3014"/>
              <p:cNvSpPr>
                <a:spLocks/>
              </p:cNvSpPr>
              <p:nvPr/>
            </p:nvSpPr>
            <p:spPr bwMode="auto">
              <a:xfrm>
                <a:off x="1526" y="2511"/>
                <a:ext cx="78" cy="75"/>
              </a:xfrm>
              <a:custGeom>
                <a:avLst/>
                <a:gdLst>
                  <a:gd name="T0" fmla="*/ 57 w 78"/>
                  <a:gd name="T1" fmla="*/ 0 h 75"/>
                  <a:gd name="T2" fmla="*/ 19 w 78"/>
                  <a:gd name="T3" fmla="*/ 1 h 75"/>
                  <a:gd name="T4" fmla="*/ 0 w 78"/>
                  <a:gd name="T5" fmla="*/ 40 h 75"/>
                  <a:gd name="T6" fmla="*/ 21 w 78"/>
                  <a:gd name="T7" fmla="*/ 75 h 75"/>
                  <a:gd name="T8" fmla="*/ 59 w 78"/>
                  <a:gd name="T9" fmla="*/ 74 h 75"/>
                  <a:gd name="T10" fmla="*/ 78 w 78"/>
                  <a:gd name="T11" fmla="*/ 35 h 75"/>
                  <a:gd name="T12" fmla="*/ 57 w 78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5"/>
                  <a:gd name="T23" fmla="*/ 78 w 78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5">
                    <a:moveTo>
                      <a:pt x="57" y="0"/>
                    </a:moveTo>
                    <a:lnTo>
                      <a:pt x="19" y="1"/>
                    </a:lnTo>
                    <a:lnTo>
                      <a:pt x="0" y="40"/>
                    </a:lnTo>
                    <a:lnTo>
                      <a:pt x="21" y="75"/>
                    </a:lnTo>
                    <a:lnTo>
                      <a:pt x="59" y="74"/>
                    </a:lnTo>
                    <a:lnTo>
                      <a:pt x="78" y="35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7" name="Freeform 3015"/>
              <p:cNvSpPr>
                <a:spLocks noEditPoints="1"/>
              </p:cNvSpPr>
              <p:nvPr/>
            </p:nvSpPr>
            <p:spPr bwMode="auto">
              <a:xfrm>
                <a:off x="1525" y="2509"/>
                <a:ext cx="80" cy="78"/>
              </a:xfrm>
              <a:custGeom>
                <a:avLst/>
                <a:gdLst>
                  <a:gd name="T0" fmla="*/ 0 w 526"/>
                  <a:gd name="T1" fmla="*/ 0 h 461"/>
                  <a:gd name="T2" fmla="*/ 0 w 526"/>
                  <a:gd name="T3" fmla="*/ 0 h 461"/>
                  <a:gd name="T4" fmla="*/ 0 w 526"/>
                  <a:gd name="T5" fmla="*/ 0 h 461"/>
                  <a:gd name="T6" fmla="*/ 0 w 526"/>
                  <a:gd name="T7" fmla="*/ 0 h 461"/>
                  <a:gd name="T8" fmla="*/ 0 w 526"/>
                  <a:gd name="T9" fmla="*/ 0 h 461"/>
                  <a:gd name="T10" fmla="*/ 0 w 526"/>
                  <a:gd name="T11" fmla="*/ 0 h 461"/>
                  <a:gd name="T12" fmla="*/ 0 w 526"/>
                  <a:gd name="T13" fmla="*/ 0 h 461"/>
                  <a:gd name="T14" fmla="*/ 0 w 526"/>
                  <a:gd name="T15" fmla="*/ 0 h 461"/>
                  <a:gd name="T16" fmla="*/ 0 w 526"/>
                  <a:gd name="T17" fmla="*/ 0 h 461"/>
                  <a:gd name="T18" fmla="*/ 0 w 526"/>
                  <a:gd name="T19" fmla="*/ 0 h 461"/>
                  <a:gd name="T20" fmla="*/ 0 w 526"/>
                  <a:gd name="T21" fmla="*/ 0 h 461"/>
                  <a:gd name="T22" fmla="*/ 0 w 526"/>
                  <a:gd name="T23" fmla="*/ 0 h 461"/>
                  <a:gd name="T24" fmla="*/ 0 w 526"/>
                  <a:gd name="T25" fmla="*/ 0 h 461"/>
                  <a:gd name="T26" fmla="*/ 0 w 526"/>
                  <a:gd name="T27" fmla="*/ 0 h 461"/>
                  <a:gd name="T28" fmla="*/ 0 w 526"/>
                  <a:gd name="T29" fmla="*/ 0 h 461"/>
                  <a:gd name="T30" fmla="*/ 0 w 526"/>
                  <a:gd name="T31" fmla="*/ 0 h 461"/>
                  <a:gd name="T32" fmla="*/ 0 w 526"/>
                  <a:gd name="T33" fmla="*/ 0 h 461"/>
                  <a:gd name="T34" fmla="*/ 0 w 526"/>
                  <a:gd name="T35" fmla="*/ 0 h 461"/>
                  <a:gd name="T36" fmla="*/ 0 w 526"/>
                  <a:gd name="T37" fmla="*/ 0 h 461"/>
                  <a:gd name="T38" fmla="*/ 0 w 526"/>
                  <a:gd name="T39" fmla="*/ 0 h 461"/>
                  <a:gd name="T40" fmla="*/ 0 w 526"/>
                  <a:gd name="T41" fmla="*/ 0 h 461"/>
                  <a:gd name="T42" fmla="*/ 0 w 526"/>
                  <a:gd name="T43" fmla="*/ 0 h 461"/>
                  <a:gd name="T44" fmla="*/ 0 w 526"/>
                  <a:gd name="T45" fmla="*/ 0 h 461"/>
                  <a:gd name="T46" fmla="*/ 0 w 526"/>
                  <a:gd name="T47" fmla="*/ 0 h 461"/>
                  <a:gd name="T48" fmla="*/ 0 w 526"/>
                  <a:gd name="T49" fmla="*/ 0 h 461"/>
                  <a:gd name="T50" fmla="*/ 0 w 526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6"/>
                  <a:gd name="T79" fmla="*/ 0 h 461"/>
                  <a:gd name="T80" fmla="*/ 526 w 526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6" h="461">
                    <a:moveTo>
                      <a:pt x="371" y="12"/>
                    </a:moveTo>
                    <a:lnTo>
                      <a:pt x="378" y="16"/>
                    </a:lnTo>
                    <a:lnTo>
                      <a:pt x="130" y="23"/>
                    </a:lnTo>
                    <a:lnTo>
                      <a:pt x="137" y="18"/>
                    </a:lnTo>
                    <a:lnTo>
                      <a:pt x="16" y="247"/>
                    </a:lnTo>
                    <a:lnTo>
                      <a:pt x="15" y="239"/>
                    </a:lnTo>
                    <a:lnTo>
                      <a:pt x="149" y="448"/>
                    </a:lnTo>
                    <a:lnTo>
                      <a:pt x="142" y="444"/>
                    </a:lnTo>
                    <a:lnTo>
                      <a:pt x="396" y="441"/>
                    </a:lnTo>
                    <a:lnTo>
                      <a:pt x="389" y="445"/>
                    </a:lnTo>
                    <a:lnTo>
                      <a:pt x="510" y="216"/>
                    </a:lnTo>
                    <a:lnTo>
                      <a:pt x="510" y="224"/>
                    </a:lnTo>
                    <a:lnTo>
                      <a:pt x="371" y="12"/>
                    </a:lnTo>
                    <a:close/>
                    <a:moveTo>
                      <a:pt x="524" y="215"/>
                    </a:moveTo>
                    <a:cubicBezTo>
                      <a:pt x="525" y="218"/>
                      <a:pt x="526" y="221"/>
                      <a:pt x="524" y="223"/>
                    </a:cubicBezTo>
                    <a:lnTo>
                      <a:pt x="403" y="452"/>
                    </a:lnTo>
                    <a:cubicBezTo>
                      <a:pt x="402" y="455"/>
                      <a:pt x="399" y="457"/>
                      <a:pt x="396" y="457"/>
                    </a:cubicBezTo>
                    <a:lnTo>
                      <a:pt x="142" y="460"/>
                    </a:lnTo>
                    <a:cubicBezTo>
                      <a:pt x="139" y="461"/>
                      <a:pt x="137" y="459"/>
                      <a:pt x="135" y="457"/>
                    </a:cubicBezTo>
                    <a:lnTo>
                      <a:pt x="2" y="248"/>
                    </a:lnTo>
                    <a:cubicBezTo>
                      <a:pt x="0" y="245"/>
                      <a:pt x="0" y="242"/>
                      <a:pt x="1" y="240"/>
                    </a:cubicBezTo>
                    <a:lnTo>
                      <a:pt x="123" y="11"/>
                    </a:lnTo>
                    <a:cubicBezTo>
                      <a:pt x="124" y="8"/>
                      <a:pt x="127" y="7"/>
                      <a:pt x="130" y="7"/>
                    </a:cubicBezTo>
                    <a:lnTo>
                      <a:pt x="377" y="0"/>
                    </a:lnTo>
                    <a:cubicBezTo>
                      <a:pt x="380" y="0"/>
                      <a:pt x="383" y="1"/>
                      <a:pt x="384" y="3"/>
                    </a:cubicBezTo>
                    <a:lnTo>
                      <a:pt x="524" y="2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8" name="Freeform 3016"/>
              <p:cNvSpPr>
                <a:spLocks/>
              </p:cNvSpPr>
              <p:nvPr/>
            </p:nvSpPr>
            <p:spPr bwMode="auto">
              <a:xfrm>
                <a:off x="1461" y="2396"/>
                <a:ext cx="77" cy="75"/>
              </a:xfrm>
              <a:custGeom>
                <a:avLst/>
                <a:gdLst>
                  <a:gd name="T0" fmla="*/ 57 w 77"/>
                  <a:gd name="T1" fmla="*/ 0 h 75"/>
                  <a:gd name="T2" fmla="*/ 18 w 77"/>
                  <a:gd name="T3" fmla="*/ 1 h 75"/>
                  <a:gd name="T4" fmla="*/ 0 w 77"/>
                  <a:gd name="T5" fmla="*/ 39 h 75"/>
                  <a:gd name="T6" fmla="*/ 21 w 77"/>
                  <a:gd name="T7" fmla="*/ 75 h 75"/>
                  <a:gd name="T8" fmla="*/ 59 w 77"/>
                  <a:gd name="T9" fmla="*/ 74 h 75"/>
                  <a:gd name="T10" fmla="*/ 77 w 77"/>
                  <a:gd name="T11" fmla="*/ 36 h 75"/>
                  <a:gd name="T12" fmla="*/ 57 w 77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57" y="0"/>
                    </a:moveTo>
                    <a:lnTo>
                      <a:pt x="18" y="1"/>
                    </a:lnTo>
                    <a:lnTo>
                      <a:pt x="0" y="39"/>
                    </a:lnTo>
                    <a:lnTo>
                      <a:pt x="21" y="75"/>
                    </a:lnTo>
                    <a:lnTo>
                      <a:pt x="59" y="74"/>
                    </a:lnTo>
                    <a:lnTo>
                      <a:pt x="77" y="36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" name="Freeform 3017"/>
              <p:cNvSpPr>
                <a:spLocks/>
              </p:cNvSpPr>
              <p:nvPr/>
            </p:nvSpPr>
            <p:spPr bwMode="auto">
              <a:xfrm>
                <a:off x="1461" y="2396"/>
                <a:ext cx="77" cy="75"/>
              </a:xfrm>
              <a:custGeom>
                <a:avLst/>
                <a:gdLst>
                  <a:gd name="T0" fmla="*/ 57 w 77"/>
                  <a:gd name="T1" fmla="*/ 0 h 75"/>
                  <a:gd name="T2" fmla="*/ 18 w 77"/>
                  <a:gd name="T3" fmla="*/ 1 h 75"/>
                  <a:gd name="T4" fmla="*/ 0 w 77"/>
                  <a:gd name="T5" fmla="*/ 39 h 75"/>
                  <a:gd name="T6" fmla="*/ 21 w 77"/>
                  <a:gd name="T7" fmla="*/ 75 h 75"/>
                  <a:gd name="T8" fmla="*/ 59 w 77"/>
                  <a:gd name="T9" fmla="*/ 74 h 75"/>
                  <a:gd name="T10" fmla="*/ 77 w 77"/>
                  <a:gd name="T11" fmla="*/ 36 h 75"/>
                  <a:gd name="T12" fmla="*/ 57 w 77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57" y="0"/>
                    </a:moveTo>
                    <a:lnTo>
                      <a:pt x="18" y="1"/>
                    </a:lnTo>
                    <a:lnTo>
                      <a:pt x="0" y="39"/>
                    </a:lnTo>
                    <a:lnTo>
                      <a:pt x="21" y="75"/>
                    </a:lnTo>
                    <a:lnTo>
                      <a:pt x="59" y="74"/>
                    </a:lnTo>
                    <a:lnTo>
                      <a:pt x="77" y="36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0" name="Freeform 3018"/>
              <p:cNvSpPr>
                <a:spLocks noEditPoints="1"/>
              </p:cNvSpPr>
              <p:nvPr/>
            </p:nvSpPr>
            <p:spPr bwMode="auto">
              <a:xfrm>
                <a:off x="1459" y="2394"/>
                <a:ext cx="80" cy="78"/>
              </a:xfrm>
              <a:custGeom>
                <a:avLst/>
                <a:gdLst>
                  <a:gd name="T0" fmla="*/ 0 w 523"/>
                  <a:gd name="T1" fmla="*/ 0 h 461"/>
                  <a:gd name="T2" fmla="*/ 0 w 523"/>
                  <a:gd name="T3" fmla="*/ 0 h 461"/>
                  <a:gd name="T4" fmla="*/ 0 w 523"/>
                  <a:gd name="T5" fmla="*/ 0 h 461"/>
                  <a:gd name="T6" fmla="*/ 0 w 523"/>
                  <a:gd name="T7" fmla="*/ 0 h 461"/>
                  <a:gd name="T8" fmla="*/ 0 w 523"/>
                  <a:gd name="T9" fmla="*/ 0 h 461"/>
                  <a:gd name="T10" fmla="*/ 0 w 523"/>
                  <a:gd name="T11" fmla="*/ 0 h 461"/>
                  <a:gd name="T12" fmla="*/ 0 w 523"/>
                  <a:gd name="T13" fmla="*/ 0 h 461"/>
                  <a:gd name="T14" fmla="*/ 0 w 523"/>
                  <a:gd name="T15" fmla="*/ 0 h 461"/>
                  <a:gd name="T16" fmla="*/ 0 w 523"/>
                  <a:gd name="T17" fmla="*/ 0 h 461"/>
                  <a:gd name="T18" fmla="*/ 0 w 523"/>
                  <a:gd name="T19" fmla="*/ 0 h 461"/>
                  <a:gd name="T20" fmla="*/ 0 w 523"/>
                  <a:gd name="T21" fmla="*/ 0 h 461"/>
                  <a:gd name="T22" fmla="*/ 0 w 523"/>
                  <a:gd name="T23" fmla="*/ 0 h 461"/>
                  <a:gd name="T24" fmla="*/ 0 w 523"/>
                  <a:gd name="T25" fmla="*/ 0 h 461"/>
                  <a:gd name="T26" fmla="*/ 0 w 523"/>
                  <a:gd name="T27" fmla="*/ 0 h 461"/>
                  <a:gd name="T28" fmla="*/ 0 w 523"/>
                  <a:gd name="T29" fmla="*/ 0 h 461"/>
                  <a:gd name="T30" fmla="*/ 0 w 523"/>
                  <a:gd name="T31" fmla="*/ 0 h 461"/>
                  <a:gd name="T32" fmla="*/ 0 w 523"/>
                  <a:gd name="T33" fmla="*/ 0 h 461"/>
                  <a:gd name="T34" fmla="*/ 0 w 523"/>
                  <a:gd name="T35" fmla="*/ 0 h 461"/>
                  <a:gd name="T36" fmla="*/ 0 w 523"/>
                  <a:gd name="T37" fmla="*/ 0 h 461"/>
                  <a:gd name="T38" fmla="*/ 0 w 523"/>
                  <a:gd name="T39" fmla="*/ 0 h 461"/>
                  <a:gd name="T40" fmla="*/ 0 w 523"/>
                  <a:gd name="T41" fmla="*/ 0 h 461"/>
                  <a:gd name="T42" fmla="*/ 0 w 523"/>
                  <a:gd name="T43" fmla="*/ 0 h 461"/>
                  <a:gd name="T44" fmla="*/ 0 w 523"/>
                  <a:gd name="T45" fmla="*/ 0 h 461"/>
                  <a:gd name="T46" fmla="*/ 0 w 523"/>
                  <a:gd name="T47" fmla="*/ 0 h 461"/>
                  <a:gd name="T48" fmla="*/ 0 w 523"/>
                  <a:gd name="T49" fmla="*/ 0 h 461"/>
                  <a:gd name="T50" fmla="*/ 0 w 523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3"/>
                  <a:gd name="T79" fmla="*/ 0 h 461"/>
                  <a:gd name="T80" fmla="*/ 523 w 523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3" h="461">
                    <a:moveTo>
                      <a:pt x="377" y="12"/>
                    </a:moveTo>
                    <a:lnTo>
                      <a:pt x="384" y="16"/>
                    </a:lnTo>
                    <a:lnTo>
                      <a:pt x="127" y="27"/>
                    </a:lnTo>
                    <a:lnTo>
                      <a:pt x="133" y="22"/>
                    </a:lnTo>
                    <a:lnTo>
                      <a:pt x="16" y="244"/>
                    </a:lnTo>
                    <a:lnTo>
                      <a:pt x="15" y="236"/>
                    </a:lnTo>
                    <a:lnTo>
                      <a:pt x="155" y="448"/>
                    </a:lnTo>
                    <a:lnTo>
                      <a:pt x="148" y="445"/>
                    </a:lnTo>
                    <a:lnTo>
                      <a:pt x="397" y="438"/>
                    </a:lnTo>
                    <a:lnTo>
                      <a:pt x="390" y="442"/>
                    </a:lnTo>
                    <a:lnTo>
                      <a:pt x="508" y="220"/>
                    </a:lnTo>
                    <a:lnTo>
                      <a:pt x="508" y="228"/>
                    </a:lnTo>
                    <a:lnTo>
                      <a:pt x="377" y="12"/>
                    </a:lnTo>
                    <a:close/>
                    <a:moveTo>
                      <a:pt x="522" y="220"/>
                    </a:moveTo>
                    <a:cubicBezTo>
                      <a:pt x="523" y="222"/>
                      <a:pt x="523" y="225"/>
                      <a:pt x="522" y="228"/>
                    </a:cubicBezTo>
                    <a:lnTo>
                      <a:pt x="404" y="450"/>
                    </a:lnTo>
                    <a:cubicBezTo>
                      <a:pt x="403" y="453"/>
                      <a:pt x="400" y="454"/>
                      <a:pt x="397" y="454"/>
                    </a:cubicBezTo>
                    <a:lnTo>
                      <a:pt x="149" y="461"/>
                    </a:lnTo>
                    <a:cubicBezTo>
                      <a:pt x="146" y="461"/>
                      <a:pt x="143" y="459"/>
                      <a:pt x="142" y="457"/>
                    </a:cubicBezTo>
                    <a:lnTo>
                      <a:pt x="2" y="245"/>
                    </a:lnTo>
                    <a:cubicBezTo>
                      <a:pt x="1" y="243"/>
                      <a:pt x="0" y="239"/>
                      <a:pt x="2" y="237"/>
                    </a:cubicBezTo>
                    <a:lnTo>
                      <a:pt x="119" y="15"/>
                    </a:lnTo>
                    <a:cubicBezTo>
                      <a:pt x="121" y="12"/>
                      <a:pt x="123" y="11"/>
                      <a:pt x="126" y="11"/>
                    </a:cubicBezTo>
                    <a:lnTo>
                      <a:pt x="384" y="0"/>
                    </a:lnTo>
                    <a:cubicBezTo>
                      <a:pt x="387" y="0"/>
                      <a:pt x="389" y="1"/>
                      <a:pt x="391" y="4"/>
                    </a:cubicBezTo>
                    <a:lnTo>
                      <a:pt x="522" y="2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1" name="Freeform 3019"/>
              <p:cNvSpPr>
                <a:spLocks/>
              </p:cNvSpPr>
              <p:nvPr/>
            </p:nvSpPr>
            <p:spPr bwMode="auto">
              <a:xfrm>
                <a:off x="1591" y="2625"/>
                <a:ext cx="77" cy="76"/>
              </a:xfrm>
              <a:custGeom>
                <a:avLst/>
                <a:gdLst>
                  <a:gd name="T0" fmla="*/ 57 w 77"/>
                  <a:gd name="T1" fmla="*/ 0 h 76"/>
                  <a:gd name="T2" fmla="*/ 18 w 77"/>
                  <a:gd name="T3" fmla="*/ 2 h 76"/>
                  <a:gd name="T4" fmla="*/ 0 w 77"/>
                  <a:gd name="T5" fmla="*/ 39 h 76"/>
                  <a:gd name="T6" fmla="*/ 21 w 77"/>
                  <a:gd name="T7" fmla="*/ 76 h 76"/>
                  <a:gd name="T8" fmla="*/ 59 w 77"/>
                  <a:gd name="T9" fmla="*/ 74 h 76"/>
                  <a:gd name="T10" fmla="*/ 77 w 77"/>
                  <a:gd name="T11" fmla="*/ 37 h 76"/>
                  <a:gd name="T12" fmla="*/ 57 w 77"/>
                  <a:gd name="T13" fmla="*/ 0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6"/>
                  <a:gd name="T23" fmla="*/ 77 w 77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6">
                    <a:moveTo>
                      <a:pt x="57" y="0"/>
                    </a:moveTo>
                    <a:lnTo>
                      <a:pt x="18" y="2"/>
                    </a:lnTo>
                    <a:lnTo>
                      <a:pt x="0" y="39"/>
                    </a:lnTo>
                    <a:lnTo>
                      <a:pt x="21" y="76"/>
                    </a:lnTo>
                    <a:lnTo>
                      <a:pt x="59" y="74"/>
                    </a:lnTo>
                    <a:lnTo>
                      <a:pt x="77" y="3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2" name="Freeform 3020"/>
              <p:cNvSpPr>
                <a:spLocks/>
              </p:cNvSpPr>
              <p:nvPr/>
            </p:nvSpPr>
            <p:spPr bwMode="auto">
              <a:xfrm>
                <a:off x="1595" y="2619"/>
                <a:ext cx="77" cy="77"/>
              </a:xfrm>
              <a:custGeom>
                <a:avLst/>
                <a:gdLst>
                  <a:gd name="T0" fmla="*/ 57 w 77"/>
                  <a:gd name="T1" fmla="*/ 0 h 77"/>
                  <a:gd name="T2" fmla="*/ 18 w 77"/>
                  <a:gd name="T3" fmla="*/ 2 h 77"/>
                  <a:gd name="T4" fmla="*/ 0 w 77"/>
                  <a:gd name="T5" fmla="*/ 40 h 77"/>
                  <a:gd name="T6" fmla="*/ 20 w 77"/>
                  <a:gd name="T7" fmla="*/ 77 h 77"/>
                  <a:gd name="T8" fmla="*/ 59 w 77"/>
                  <a:gd name="T9" fmla="*/ 75 h 77"/>
                  <a:gd name="T10" fmla="*/ 77 w 77"/>
                  <a:gd name="T11" fmla="*/ 37 h 77"/>
                  <a:gd name="T12" fmla="*/ 57 w 77"/>
                  <a:gd name="T13" fmla="*/ 0 h 7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7"/>
                  <a:gd name="T23" fmla="*/ 77 w 77"/>
                  <a:gd name="T24" fmla="*/ 77 h 7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7">
                    <a:moveTo>
                      <a:pt x="57" y="0"/>
                    </a:moveTo>
                    <a:lnTo>
                      <a:pt x="18" y="2"/>
                    </a:lnTo>
                    <a:lnTo>
                      <a:pt x="0" y="40"/>
                    </a:lnTo>
                    <a:lnTo>
                      <a:pt x="20" y="77"/>
                    </a:lnTo>
                    <a:lnTo>
                      <a:pt x="59" y="75"/>
                    </a:lnTo>
                    <a:lnTo>
                      <a:pt x="77" y="3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3" name="Freeform 3021"/>
              <p:cNvSpPr>
                <a:spLocks noEditPoints="1"/>
              </p:cNvSpPr>
              <p:nvPr/>
            </p:nvSpPr>
            <p:spPr bwMode="auto">
              <a:xfrm>
                <a:off x="1593" y="2618"/>
                <a:ext cx="80" cy="79"/>
              </a:xfrm>
              <a:custGeom>
                <a:avLst/>
                <a:gdLst>
                  <a:gd name="T0" fmla="*/ 0 w 523"/>
                  <a:gd name="T1" fmla="*/ 0 h 467"/>
                  <a:gd name="T2" fmla="*/ 0 w 523"/>
                  <a:gd name="T3" fmla="*/ 0 h 467"/>
                  <a:gd name="T4" fmla="*/ 0 w 523"/>
                  <a:gd name="T5" fmla="*/ 0 h 467"/>
                  <a:gd name="T6" fmla="*/ 0 w 523"/>
                  <a:gd name="T7" fmla="*/ 0 h 467"/>
                  <a:gd name="T8" fmla="*/ 0 w 523"/>
                  <a:gd name="T9" fmla="*/ 0 h 467"/>
                  <a:gd name="T10" fmla="*/ 0 w 523"/>
                  <a:gd name="T11" fmla="*/ 0 h 467"/>
                  <a:gd name="T12" fmla="*/ 0 w 523"/>
                  <a:gd name="T13" fmla="*/ 0 h 467"/>
                  <a:gd name="T14" fmla="*/ 0 w 523"/>
                  <a:gd name="T15" fmla="*/ 0 h 467"/>
                  <a:gd name="T16" fmla="*/ 0 w 523"/>
                  <a:gd name="T17" fmla="*/ 0 h 467"/>
                  <a:gd name="T18" fmla="*/ 0 w 523"/>
                  <a:gd name="T19" fmla="*/ 0 h 467"/>
                  <a:gd name="T20" fmla="*/ 0 w 523"/>
                  <a:gd name="T21" fmla="*/ 0 h 467"/>
                  <a:gd name="T22" fmla="*/ 0 w 523"/>
                  <a:gd name="T23" fmla="*/ 0 h 467"/>
                  <a:gd name="T24" fmla="*/ 0 w 523"/>
                  <a:gd name="T25" fmla="*/ 0 h 467"/>
                  <a:gd name="T26" fmla="*/ 0 w 523"/>
                  <a:gd name="T27" fmla="*/ 0 h 467"/>
                  <a:gd name="T28" fmla="*/ 0 w 523"/>
                  <a:gd name="T29" fmla="*/ 0 h 467"/>
                  <a:gd name="T30" fmla="*/ 0 w 523"/>
                  <a:gd name="T31" fmla="*/ 0 h 467"/>
                  <a:gd name="T32" fmla="*/ 0 w 523"/>
                  <a:gd name="T33" fmla="*/ 0 h 467"/>
                  <a:gd name="T34" fmla="*/ 0 w 523"/>
                  <a:gd name="T35" fmla="*/ 0 h 467"/>
                  <a:gd name="T36" fmla="*/ 0 w 523"/>
                  <a:gd name="T37" fmla="*/ 0 h 467"/>
                  <a:gd name="T38" fmla="*/ 0 w 523"/>
                  <a:gd name="T39" fmla="*/ 0 h 467"/>
                  <a:gd name="T40" fmla="*/ 0 w 523"/>
                  <a:gd name="T41" fmla="*/ 0 h 467"/>
                  <a:gd name="T42" fmla="*/ 0 w 523"/>
                  <a:gd name="T43" fmla="*/ 0 h 467"/>
                  <a:gd name="T44" fmla="*/ 0 w 523"/>
                  <a:gd name="T45" fmla="*/ 0 h 467"/>
                  <a:gd name="T46" fmla="*/ 0 w 523"/>
                  <a:gd name="T47" fmla="*/ 0 h 467"/>
                  <a:gd name="T48" fmla="*/ 0 w 523"/>
                  <a:gd name="T49" fmla="*/ 0 h 467"/>
                  <a:gd name="T50" fmla="*/ 0 w 523"/>
                  <a:gd name="T51" fmla="*/ 0 h 46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3"/>
                  <a:gd name="T79" fmla="*/ 0 h 467"/>
                  <a:gd name="T80" fmla="*/ 523 w 523"/>
                  <a:gd name="T81" fmla="*/ 467 h 46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3" h="467">
                    <a:moveTo>
                      <a:pt x="377" y="12"/>
                    </a:moveTo>
                    <a:lnTo>
                      <a:pt x="384" y="16"/>
                    </a:lnTo>
                    <a:lnTo>
                      <a:pt x="127" y="26"/>
                    </a:lnTo>
                    <a:lnTo>
                      <a:pt x="134" y="22"/>
                    </a:lnTo>
                    <a:lnTo>
                      <a:pt x="16" y="244"/>
                    </a:lnTo>
                    <a:lnTo>
                      <a:pt x="15" y="236"/>
                    </a:lnTo>
                    <a:lnTo>
                      <a:pt x="152" y="455"/>
                    </a:lnTo>
                    <a:lnTo>
                      <a:pt x="145" y="451"/>
                    </a:lnTo>
                    <a:lnTo>
                      <a:pt x="396" y="438"/>
                    </a:lnTo>
                    <a:lnTo>
                      <a:pt x="390" y="443"/>
                    </a:lnTo>
                    <a:lnTo>
                      <a:pt x="508" y="220"/>
                    </a:lnTo>
                    <a:lnTo>
                      <a:pt x="508" y="228"/>
                    </a:lnTo>
                    <a:lnTo>
                      <a:pt x="377" y="12"/>
                    </a:lnTo>
                    <a:close/>
                    <a:moveTo>
                      <a:pt x="522" y="219"/>
                    </a:moveTo>
                    <a:cubicBezTo>
                      <a:pt x="523" y="222"/>
                      <a:pt x="523" y="225"/>
                      <a:pt x="522" y="227"/>
                    </a:cubicBezTo>
                    <a:lnTo>
                      <a:pt x="404" y="450"/>
                    </a:lnTo>
                    <a:cubicBezTo>
                      <a:pt x="403" y="453"/>
                      <a:pt x="400" y="454"/>
                      <a:pt x="397" y="454"/>
                    </a:cubicBezTo>
                    <a:lnTo>
                      <a:pt x="145" y="467"/>
                    </a:lnTo>
                    <a:cubicBezTo>
                      <a:pt x="142" y="467"/>
                      <a:pt x="140" y="466"/>
                      <a:pt x="138" y="463"/>
                    </a:cubicBezTo>
                    <a:lnTo>
                      <a:pt x="2" y="245"/>
                    </a:lnTo>
                    <a:cubicBezTo>
                      <a:pt x="0" y="242"/>
                      <a:pt x="0" y="239"/>
                      <a:pt x="2" y="237"/>
                    </a:cubicBezTo>
                    <a:lnTo>
                      <a:pt x="120" y="14"/>
                    </a:lnTo>
                    <a:cubicBezTo>
                      <a:pt x="121" y="11"/>
                      <a:pt x="123" y="10"/>
                      <a:pt x="126" y="10"/>
                    </a:cubicBezTo>
                    <a:lnTo>
                      <a:pt x="383" y="0"/>
                    </a:lnTo>
                    <a:cubicBezTo>
                      <a:pt x="386" y="0"/>
                      <a:pt x="389" y="1"/>
                      <a:pt x="391" y="4"/>
                    </a:cubicBezTo>
                    <a:lnTo>
                      <a:pt x="522" y="2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4" name="Freeform 3022"/>
              <p:cNvSpPr>
                <a:spLocks/>
              </p:cNvSpPr>
              <p:nvPr/>
            </p:nvSpPr>
            <p:spPr bwMode="auto">
              <a:xfrm>
                <a:off x="1657" y="2742"/>
                <a:ext cx="77" cy="77"/>
              </a:xfrm>
              <a:custGeom>
                <a:avLst/>
                <a:gdLst>
                  <a:gd name="T0" fmla="*/ 57 w 77"/>
                  <a:gd name="T1" fmla="*/ 0 h 77"/>
                  <a:gd name="T2" fmla="*/ 18 w 77"/>
                  <a:gd name="T3" fmla="*/ 2 h 77"/>
                  <a:gd name="T4" fmla="*/ 0 w 77"/>
                  <a:gd name="T5" fmla="*/ 40 h 77"/>
                  <a:gd name="T6" fmla="*/ 21 w 77"/>
                  <a:gd name="T7" fmla="*/ 77 h 77"/>
                  <a:gd name="T8" fmla="*/ 59 w 77"/>
                  <a:gd name="T9" fmla="*/ 74 h 77"/>
                  <a:gd name="T10" fmla="*/ 77 w 77"/>
                  <a:gd name="T11" fmla="*/ 37 h 77"/>
                  <a:gd name="T12" fmla="*/ 57 w 77"/>
                  <a:gd name="T13" fmla="*/ 0 h 7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7"/>
                  <a:gd name="T23" fmla="*/ 77 w 77"/>
                  <a:gd name="T24" fmla="*/ 77 h 7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7">
                    <a:moveTo>
                      <a:pt x="57" y="0"/>
                    </a:moveTo>
                    <a:lnTo>
                      <a:pt x="18" y="2"/>
                    </a:lnTo>
                    <a:lnTo>
                      <a:pt x="0" y="40"/>
                    </a:lnTo>
                    <a:lnTo>
                      <a:pt x="21" y="77"/>
                    </a:lnTo>
                    <a:lnTo>
                      <a:pt x="59" y="74"/>
                    </a:lnTo>
                    <a:lnTo>
                      <a:pt x="77" y="3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5" name="Freeform 3023"/>
              <p:cNvSpPr>
                <a:spLocks/>
              </p:cNvSpPr>
              <p:nvPr/>
            </p:nvSpPr>
            <p:spPr bwMode="auto">
              <a:xfrm>
                <a:off x="1657" y="2742"/>
                <a:ext cx="77" cy="77"/>
              </a:xfrm>
              <a:custGeom>
                <a:avLst/>
                <a:gdLst>
                  <a:gd name="T0" fmla="*/ 57 w 77"/>
                  <a:gd name="T1" fmla="*/ 0 h 77"/>
                  <a:gd name="T2" fmla="*/ 18 w 77"/>
                  <a:gd name="T3" fmla="*/ 2 h 77"/>
                  <a:gd name="T4" fmla="*/ 0 w 77"/>
                  <a:gd name="T5" fmla="*/ 40 h 77"/>
                  <a:gd name="T6" fmla="*/ 21 w 77"/>
                  <a:gd name="T7" fmla="*/ 77 h 77"/>
                  <a:gd name="T8" fmla="*/ 59 w 77"/>
                  <a:gd name="T9" fmla="*/ 74 h 77"/>
                  <a:gd name="T10" fmla="*/ 77 w 77"/>
                  <a:gd name="T11" fmla="*/ 37 h 77"/>
                  <a:gd name="T12" fmla="*/ 57 w 77"/>
                  <a:gd name="T13" fmla="*/ 0 h 7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7"/>
                  <a:gd name="T23" fmla="*/ 77 w 77"/>
                  <a:gd name="T24" fmla="*/ 77 h 7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7">
                    <a:moveTo>
                      <a:pt x="57" y="0"/>
                    </a:moveTo>
                    <a:lnTo>
                      <a:pt x="18" y="2"/>
                    </a:lnTo>
                    <a:lnTo>
                      <a:pt x="0" y="40"/>
                    </a:lnTo>
                    <a:lnTo>
                      <a:pt x="21" y="77"/>
                    </a:lnTo>
                    <a:lnTo>
                      <a:pt x="59" y="74"/>
                    </a:lnTo>
                    <a:lnTo>
                      <a:pt x="77" y="3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6" name="Freeform 3024"/>
              <p:cNvSpPr>
                <a:spLocks noEditPoints="1"/>
              </p:cNvSpPr>
              <p:nvPr/>
            </p:nvSpPr>
            <p:spPr bwMode="auto">
              <a:xfrm>
                <a:off x="1656" y="2741"/>
                <a:ext cx="79" cy="79"/>
              </a:xfrm>
              <a:custGeom>
                <a:avLst/>
                <a:gdLst>
                  <a:gd name="T0" fmla="*/ 0 w 522"/>
                  <a:gd name="T1" fmla="*/ 0 h 468"/>
                  <a:gd name="T2" fmla="*/ 0 w 522"/>
                  <a:gd name="T3" fmla="*/ 0 h 468"/>
                  <a:gd name="T4" fmla="*/ 0 w 522"/>
                  <a:gd name="T5" fmla="*/ 0 h 468"/>
                  <a:gd name="T6" fmla="*/ 0 w 522"/>
                  <a:gd name="T7" fmla="*/ 0 h 468"/>
                  <a:gd name="T8" fmla="*/ 0 w 522"/>
                  <a:gd name="T9" fmla="*/ 0 h 468"/>
                  <a:gd name="T10" fmla="*/ 0 w 522"/>
                  <a:gd name="T11" fmla="*/ 0 h 468"/>
                  <a:gd name="T12" fmla="*/ 0 w 522"/>
                  <a:gd name="T13" fmla="*/ 0 h 468"/>
                  <a:gd name="T14" fmla="*/ 0 w 522"/>
                  <a:gd name="T15" fmla="*/ 0 h 468"/>
                  <a:gd name="T16" fmla="*/ 0 w 522"/>
                  <a:gd name="T17" fmla="*/ 0 h 468"/>
                  <a:gd name="T18" fmla="*/ 0 w 522"/>
                  <a:gd name="T19" fmla="*/ 0 h 468"/>
                  <a:gd name="T20" fmla="*/ 0 w 522"/>
                  <a:gd name="T21" fmla="*/ 0 h 468"/>
                  <a:gd name="T22" fmla="*/ 0 w 522"/>
                  <a:gd name="T23" fmla="*/ 0 h 468"/>
                  <a:gd name="T24" fmla="*/ 0 w 522"/>
                  <a:gd name="T25" fmla="*/ 0 h 468"/>
                  <a:gd name="T26" fmla="*/ 0 w 522"/>
                  <a:gd name="T27" fmla="*/ 0 h 468"/>
                  <a:gd name="T28" fmla="*/ 0 w 522"/>
                  <a:gd name="T29" fmla="*/ 0 h 468"/>
                  <a:gd name="T30" fmla="*/ 0 w 522"/>
                  <a:gd name="T31" fmla="*/ 0 h 468"/>
                  <a:gd name="T32" fmla="*/ 0 w 522"/>
                  <a:gd name="T33" fmla="*/ 0 h 468"/>
                  <a:gd name="T34" fmla="*/ 0 w 522"/>
                  <a:gd name="T35" fmla="*/ 0 h 468"/>
                  <a:gd name="T36" fmla="*/ 0 w 522"/>
                  <a:gd name="T37" fmla="*/ 0 h 468"/>
                  <a:gd name="T38" fmla="*/ 0 w 522"/>
                  <a:gd name="T39" fmla="*/ 0 h 468"/>
                  <a:gd name="T40" fmla="*/ 0 w 522"/>
                  <a:gd name="T41" fmla="*/ 0 h 468"/>
                  <a:gd name="T42" fmla="*/ 0 w 522"/>
                  <a:gd name="T43" fmla="*/ 0 h 468"/>
                  <a:gd name="T44" fmla="*/ 0 w 522"/>
                  <a:gd name="T45" fmla="*/ 0 h 468"/>
                  <a:gd name="T46" fmla="*/ 0 w 522"/>
                  <a:gd name="T47" fmla="*/ 0 h 468"/>
                  <a:gd name="T48" fmla="*/ 0 w 522"/>
                  <a:gd name="T49" fmla="*/ 0 h 468"/>
                  <a:gd name="T50" fmla="*/ 0 w 522"/>
                  <a:gd name="T51" fmla="*/ 0 h 46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2"/>
                  <a:gd name="T79" fmla="*/ 0 h 468"/>
                  <a:gd name="T80" fmla="*/ 522 w 522"/>
                  <a:gd name="T81" fmla="*/ 468 h 46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2" h="468">
                    <a:moveTo>
                      <a:pt x="376" y="12"/>
                    </a:moveTo>
                    <a:lnTo>
                      <a:pt x="384" y="16"/>
                    </a:lnTo>
                    <a:lnTo>
                      <a:pt x="126" y="27"/>
                    </a:lnTo>
                    <a:lnTo>
                      <a:pt x="133" y="23"/>
                    </a:lnTo>
                    <a:lnTo>
                      <a:pt x="15" y="245"/>
                    </a:lnTo>
                    <a:lnTo>
                      <a:pt x="15" y="237"/>
                    </a:lnTo>
                    <a:lnTo>
                      <a:pt x="151" y="456"/>
                    </a:lnTo>
                    <a:lnTo>
                      <a:pt x="143" y="452"/>
                    </a:lnTo>
                    <a:lnTo>
                      <a:pt x="396" y="439"/>
                    </a:lnTo>
                    <a:lnTo>
                      <a:pt x="389" y="443"/>
                    </a:lnTo>
                    <a:lnTo>
                      <a:pt x="507" y="221"/>
                    </a:lnTo>
                    <a:lnTo>
                      <a:pt x="507" y="229"/>
                    </a:lnTo>
                    <a:lnTo>
                      <a:pt x="376" y="12"/>
                    </a:lnTo>
                    <a:close/>
                    <a:moveTo>
                      <a:pt x="521" y="221"/>
                    </a:moveTo>
                    <a:cubicBezTo>
                      <a:pt x="522" y="223"/>
                      <a:pt x="522" y="226"/>
                      <a:pt x="521" y="228"/>
                    </a:cubicBezTo>
                    <a:lnTo>
                      <a:pt x="403" y="450"/>
                    </a:lnTo>
                    <a:cubicBezTo>
                      <a:pt x="402" y="453"/>
                      <a:pt x="400" y="455"/>
                      <a:pt x="397" y="455"/>
                    </a:cubicBezTo>
                    <a:lnTo>
                      <a:pt x="144" y="468"/>
                    </a:lnTo>
                    <a:cubicBezTo>
                      <a:pt x="141" y="468"/>
                      <a:pt x="139" y="467"/>
                      <a:pt x="137" y="464"/>
                    </a:cubicBezTo>
                    <a:lnTo>
                      <a:pt x="1" y="245"/>
                    </a:lnTo>
                    <a:cubicBezTo>
                      <a:pt x="0" y="243"/>
                      <a:pt x="0" y="240"/>
                      <a:pt x="1" y="237"/>
                    </a:cubicBezTo>
                    <a:lnTo>
                      <a:pt x="118" y="15"/>
                    </a:lnTo>
                    <a:cubicBezTo>
                      <a:pt x="120" y="13"/>
                      <a:pt x="122" y="11"/>
                      <a:pt x="125" y="11"/>
                    </a:cubicBezTo>
                    <a:lnTo>
                      <a:pt x="383" y="0"/>
                    </a:lnTo>
                    <a:cubicBezTo>
                      <a:pt x="386" y="0"/>
                      <a:pt x="389" y="2"/>
                      <a:pt x="390" y="4"/>
                    </a:cubicBezTo>
                    <a:lnTo>
                      <a:pt x="521" y="22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7" name="Freeform 3025"/>
              <p:cNvSpPr>
                <a:spLocks/>
              </p:cNvSpPr>
              <p:nvPr/>
            </p:nvSpPr>
            <p:spPr bwMode="auto">
              <a:xfrm>
                <a:off x="1598" y="2784"/>
                <a:ext cx="77" cy="75"/>
              </a:xfrm>
              <a:custGeom>
                <a:avLst/>
                <a:gdLst>
                  <a:gd name="T0" fmla="*/ 55 w 77"/>
                  <a:gd name="T1" fmla="*/ 0 h 75"/>
                  <a:gd name="T2" fmla="*/ 18 w 77"/>
                  <a:gd name="T3" fmla="*/ 1 h 75"/>
                  <a:gd name="T4" fmla="*/ 0 w 77"/>
                  <a:gd name="T5" fmla="*/ 39 h 75"/>
                  <a:gd name="T6" fmla="*/ 19 w 77"/>
                  <a:gd name="T7" fmla="*/ 75 h 75"/>
                  <a:gd name="T8" fmla="*/ 59 w 77"/>
                  <a:gd name="T9" fmla="*/ 73 h 75"/>
                  <a:gd name="T10" fmla="*/ 77 w 77"/>
                  <a:gd name="T11" fmla="*/ 36 h 75"/>
                  <a:gd name="T12" fmla="*/ 55 w 77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55" y="0"/>
                    </a:moveTo>
                    <a:lnTo>
                      <a:pt x="18" y="1"/>
                    </a:lnTo>
                    <a:lnTo>
                      <a:pt x="0" y="39"/>
                    </a:lnTo>
                    <a:lnTo>
                      <a:pt x="19" y="75"/>
                    </a:lnTo>
                    <a:lnTo>
                      <a:pt x="59" y="73"/>
                    </a:lnTo>
                    <a:lnTo>
                      <a:pt x="77" y="36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8" name="Freeform 3026"/>
              <p:cNvSpPr>
                <a:spLocks/>
              </p:cNvSpPr>
              <p:nvPr/>
            </p:nvSpPr>
            <p:spPr bwMode="auto">
              <a:xfrm>
                <a:off x="1598" y="2784"/>
                <a:ext cx="77" cy="75"/>
              </a:xfrm>
              <a:custGeom>
                <a:avLst/>
                <a:gdLst>
                  <a:gd name="T0" fmla="*/ 55 w 77"/>
                  <a:gd name="T1" fmla="*/ 0 h 75"/>
                  <a:gd name="T2" fmla="*/ 18 w 77"/>
                  <a:gd name="T3" fmla="*/ 1 h 75"/>
                  <a:gd name="T4" fmla="*/ 0 w 77"/>
                  <a:gd name="T5" fmla="*/ 39 h 75"/>
                  <a:gd name="T6" fmla="*/ 19 w 77"/>
                  <a:gd name="T7" fmla="*/ 75 h 75"/>
                  <a:gd name="T8" fmla="*/ 59 w 77"/>
                  <a:gd name="T9" fmla="*/ 73 h 75"/>
                  <a:gd name="T10" fmla="*/ 77 w 77"/>
                  <a:gd name="T11" fmla="*/ 36 h 75"/>
                  <a:gd name="T12" fmla="*/ 55 w 77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55" y="0"/>
                    </a:moveTo>
                    <a:lnTo>
                      <a:pt x="18" y="1"/>
                    </a:lnTo>
                    <a:lnTo>
                      <a:pt x="0" y="39"/>
                    </a:lnTo>
                    <a:lnTo>
                      <a:pt x="19" y="75"/>
                    </a:lnTo>
                    <a:lnTo>
                      <a:pt x="59" y="73"/>
                    </a:lnTo>
                    <a:lnTo>
                      <a:pt x="77" y="36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9" name="Freeform 3027"/>
              <p:cNvSpPr>
                <a:spLocks noEditPoints="1"/>
              </p:cNvSpPr>
              <p:nvPr/>
            </p:nvSpPr>
            <p:spPr bwMode="auto">
              <a:xfrm>
                <a:off x="1596" y="2782"/>
                <a:ext cx="80" cy="78"/>
              </a:xfrm>
              <a:custGeom>
                <a:avLst/>
                <a:gdLst>
                  <a:gd name="T0" fmla="*/ 0 w 523"/>
                  <a:gd name="T1" fmla="*/ 0 h 461"/>
                  <a:gd name="T2" fmla="*/ 0 w 523"/>
                  <a:gd name="T3" fmla="*/ 0 h 461"/>
                  <a:gd name="T4" fmla="*/ 0 w 523"/>
                  <a:gd name="T5" fmla="*/ 0 h 461"/>
                  <a:gd name="T6" fmla="*/ 0 w 523"/>
                  <a:gd name="T7" fmla="*/ 0 h 461"/>
                  <a:gd name="T8" fmla="*/ 0 w 523"/>
                  <a:gd name="T9" fmla="*/ 0 h 461"/>
                  <a:gd name="T10" fmla="*/ 0 w 523"/>
                  <a:gd name="T11" fmla="*/ 0 h 461"/>
                  <a:gd name="T12" fmla="*/ 0 w 523"/>
                  <a:gd name="T13" fmla="*/ 0 h 461"/>
                  <a:gd name="T14" fmla="*/ 0 w 523"/>
                  <a:gd name="T15" fmla="*/ 0 h 461"/>
                  <a:gd name="T16" fmla="*/ 0 w 523"/>
                  <a:gd name="T17" fmla="*/ 0 h 461"/>
                  <a:gd name="T18" fmla="*/ 0 w 523"/>
                  <a:gd name="T19" fmla="*/ 0 h 461"/>
                  <a:gd name="T20" fmla="*/ 0 w 523"/>
                  <a:gd name="T21" fmla="*/ 0 h 461"/>
                  <a:gd name="T22" fmla="*/ 0 w 523"/>
                  <a:gd name="T23" fmla="*/ 0 h 461"/>
                  <a:gd name="T24" fmla="*/ 0 w 523"/>
                  <a:gd name="T25" fmla="*/ 0 h 461"/>
                  <a:gd name="T26" fmla="*/ 0 w 523"/>
                  <a:gd name="T27" fmla="*/ 0 h 461"/>
                  <a:gd name="T28" fmla="*/ 0 w 523"/>
                  <a:gd name="T29" fmla="*/ 0 h 461"/>
                  <a:gd name="T30" fmla="*/ 0 w 523"/>
                  <a:gd name="T31" fmla="*/ 0 h 461"/>
                  <a:gd name="T32" fmla="*/ 0 w 523"/>
                  <a:gd name="T33" fmla="*/ 0 h 461"/>
                  <a:gd name="T34" fmla="*/ 0 w 523"/>
                  <a:gd name="T35" fmla="*/ 0 h 461"/>
                  <a:gd name="T36" fmla="*/ 0 w 523"/>
                  <a:gd name="T37" fmla="*/ 0 h 461"/>
                  <a:gd name="T38" fmla="*/ 0 w 523"/>
                  <a:gd name="T39" fmla="*/ 0 h 461"/>
                  <a:gd name="T40" fmla="*/ 0 w 523"/>
                  <a:gd name="T41" fmla="*/ 0 h 461"/>
                  <a:gd name="T42" fmla="*/ 0 w 523"/>
                  <a:gd name="T43" fmla="*/ 0 h 461"/>
                  <a:gd name="T44" fmla="*/ 0 w 523"/>
                  <a:gd name="T45" fmla="*/ 0 h 461"/>
                  <a:gd name="T46" fmla="*/ 0 w 523"/>
                  <a:gd name="T47" fmla="*/ 0 h 461"/>
                  <a:gd name="T48" fmla="*/ 0 w 523"/>
                  <a:gd name="T49" fmla="*/ 0 h 461"/>
                  <a:gd name="T50" fmla="*/ 0 w 523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3"/>
                  <a:gd name="T79" fmla="*/ 0 h 461"/>
                  <a:gd name="T80" fmla="*/ 523 w 523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3" h="461">
                    <a:moveTo>
                      <a:pt x="367" y="13"/>
                    </a:moveTo>
                    <a:lnTo>
                      <a:pt x="374" y="16"/>
                    </a:lnTo>
                    <a:lnTo>
                      <a:pt x="126" y="23"/>
                    </a:lnTo>
                    <a:lnTo>
                      <a:pt x="133" y="19"/>
                    </a:lnTo>
                    <a:lnTo>
                      <a:pt x="15" y="242"/>
                    </a:lnTo>
                    <a:lnTo>
                      <a:pt x="15" y="234"/>
                    </a:lnTo>
                    <a:lnTo>
                      <a:pt x="145" y="449"/>
                    </a:lnTo>
                    <a:lnTo>
                      <a:pt x="138" y="445"/>
                    </a:lnTo>
                    <a:lnTo>
                      <a:pt x="396" y="436"/>
                    </a:lnTo>
                    <a:lnTo>
                      <a:pt x="389" y="440"/>
                    </a:lnTo>
                    <a:lnTo>
                      <a:pt x="507" y="217"/>
                    </a:lnTo>
                    <a:lnTo>
                      <a:pt x="508" y="225"/>
                    </a:lnTo>
                    <a:lnTo>
                      <a:pt x="367" y="13"/>
                    </a:lnTo>
                    <a:close/>
                    <a:moveTo>
                      <a:pt x="521" y="216"/>
                    </a:moveTo>
                    <a:cubicBezTo>
                      <a:pt x="523" y="219"/>
                      <a:pt x="523" y="222"/>
                      <a:pt x="521" y="225"/>
                    </a:cubicBezTo>
                    <a:lnTo>
                      <a:pt x="403" y="448"/>
                    </a:lnTo>
                    <a:cubicBezTo>
                      <a:pt x="402" y="450"/>
                      <a:pt x="399" y="452"/>
                      <a:pt x="396" y="452"/>
                    </a:cubicBezTo>
                    <a:lnTo>
                      <a:pt x="138" y="461"/>
                    </a:lnTo>
                    <a:cubicBezTo>
                      <a:pt x="136" y="461"/>
                      <a:pt x="133" y="460"/>
                      <a:pt x="131" y="457"/>
                    </a:cubicBezTo>
                    <a:lnTo>
                      <a:pt x="1" y="242"/>
                    </a:lnTo>
                    <a:cubicBezTo>
                      <a:pt x="0" y="240"/>
                      <a:pt x="0" y="237"/>
                      <a:pt x="1" y="234"/>
                    </a:cubicBezTo>
                    <a:lnTo>
                      <a:pt x="119" y="12"/>
                    </a:lnTo>
                    <a:cubicBezTo>
                      <a:pt x="120" y="9"/>
                      <a:pt x="123" y="7"/>
                      <a:pt x="126" y="7"/>
                    </a:cubicBezTo>
                    <a:lnTo>
                      <a:pt x="374" y="0"/>
                    </a:lnTo>
                    <a:cubicBezTo>
                      <a:pt x="376" y="0"/>
                      <a:pt x="379" y="2"/>
                      <a:pt x="380" y="4"/>
                    </a:cubicBezTo>
                    <a:lnTo>
                      <a:pt x="521" y="2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0" name="Freeform 3028"/>
              <p:cNvSpPr>
                <a:spLocks/>
              </p:cNvSpPr>
              <p:nvPr/>
            </p:nvSpPr>
            <p:spPr bwMode="auto">
              <a:xfrm>
                <a:off x="1724" y="2859"/>
                <a:ext cx="76" cy="76"/>
              </a:xfrm>
              <a:custGeom>
                <a:avLst/>
                <a:gdLst>
                  <a:gd name="T0" fmla="*/ 56 w 76"/>
                  <a:gd name="T1" fmla="*/ 0 h 76"/>
                  <a:gd name="T2" fmla="*/ 18 w 76"/>
                  <a:gd name="T3" fmla="*/ 2 h 76"/>
                  <a:gd name="T4" fmla="*/ 0 w 76"/>
                  <a:gd name="T5" fmla="*/ 39 h 76"/>
                  <a:gd name="T6" fmla="*/ 20 w 76"/>
                  <a:gd name="T7" fmla="*/ 76 h 76"/>
                  <a:gd name="T8" fmla="*/ 58 w 76"/>
                  <a:gd name="T9" fmla="*/ 74 h 76"/>
                  <a:gd name="T10" fmla="*/ 76 w 76"/>
                  <a:gd name="T11" fmla="*/ 36 h 76"/>
                  <a:gd name="T12" fmla="*/ 56 w 76"/>
                  <a:gd name="T13" fmla="*/ 0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6"/>
                  <a:gd name="T23" fmla="*/ 76 w 76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6">
                    <a:moveTo>
                      <a:pt x="56" y="0"/>
                    </a:moveTo>
                    <a:lnTo>
                      <a:pt x="18" y="2"/>
                    </a:lnTo>
                    <a:lnTo>
                      <a:pt x="0" y="39"/>
                    </a:lnTo>
                    <a:lnTo>
                      <a:pt x="20" y="76"/>
                    </a:lnTo>
                    <a:lnTo>
                      <a:pt x="58" y="74"/>
                    </a:lnTo>
                    <a:lnTo>
                      <a:pt x="76" y="36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1" name="Freeform 3029"/>
              <p:cNvSpPr>
                <a:spLocks/>
              </p:cNvSpPr>
              <p:nvPr/>
            </p:nvSpPr>
            <p:spPr bwMode="auto">
              <a:xfrm>
                <a:off x="1724" y="2859"/>
                <a:ext cx="76" cy="76"/>
              </a:xfrm>
              <a:custGeom>
                <a:avLst/>
                <a:gdLst>
                  <a:gd name="T0" fmla="*/ 56 w 76"/>
                  <a:gd name="T1" fmla="*/ 0 h 76"/>
                  <a:gd name="T2" fmla="*/ 18 w 76"/>
                  <a:gd name="T3" fmla="*/ 2 h 76"/>
                  <a:gd name="T4" fmla="*/ 0 w 76"/>
                  <a:gd name="T5" fmla="*/ 39 h 76"/>
                  <a:gd name="T6" fmla="*/ 20 w 76"/>
                  <a:gd name="T7" fmla="*/ 76 h 76"/>
                  <a:gd name="T8" fmla="*/ 58 w 76"/>
                  <a:gd name="T9" fmla="*/ 74 h 76"/>
                  <a:gd name="T10" fmla="*/ 76 w 76"/>
                  <a:gd name="T11" fmla="*/ 36 h 76"/>
                  <a:gd name="T12" fmla="*/ 56 w 76"/>
                  <a:gd name="T13" fmla="*/ 0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6"/>
                  <a:gd name="T23" fmla="*/ 76 w 76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6">
                    <a:moveTo>
                      <a:pt x="56" y="0"/>
                    </a:moveTo>
                    <a:lnTo>
                      <a:pt x="18" y="2"/>
                    </a:lnTo>
                    <a:lnTo>
                      <a:pt x="0" y="39"/>
                    </a:lnTo>
                    <a:lnTo>
                      <a:pt x="20" y="76"/>
                    </a:lnTo>
                    <a:lnTo>
                      <a:pt x="58" y="74"/>
                    </a:lnTo>
                    <a:lnTo>
                      <a:pt x="76" y="36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2" name="Freeform 3030"/>
              <p:cNvSpPr>
                <a:spLocks noEditPoints="1"/>
              </p:cNvSpPr>
              <p:nvPr/>
            </p:nvSpPr>
            <p:spPr bwMode="auto">
              <a:xfrm>
                <a:off x="1723" y="2858"/>
                <a:ext cx="79" cy="78"/>
              </a:xfrm>
              <a:custGeom>
                <a:avLst/>
                <a:gdLst>
                  <a:gd name="T0" fmla="*/ 0 w 517"/>
                  <a:gd name="T1" fmla="*/ 0 h 462"/>
                  <a:gd name="T2" fmla="*/ 0 w 517"/>
                  <a:gd name="T3" fmla="*/ 0 h 462"/>
                  <a:gd name="T4" fmla="*/ 0 w 517"/>
                  <a:gd name="T5" fmla="*/ 0 h 462"/>
                  <a:gd name="T6" fmla="*/ 0 w 517"/>
                  <a:gd name="T7" fmla="*/ 0 h 462"/>
                  <a:gd name="T8" fmla="*/ 0 w 517"/>
                  <a:gd name="T9" fmla="*/ 0 h 462"/>
                  <a:gd name="T10" fmla="*/ 0 w 517"/>
                  <a:gd name="T11" fmla="*/ 0 h 462"/>
                  <a:gd name="T12" fmla="*/ 0 w 517"/>
                  <a:gd name="T13" fmla="*/ 0 h 462"/>
                  <a:gd name="T14" fmla="*/ 0 w 517"/>
                  <a:gd name="T15" fmla="*/ 0 h 462"/>
                  <a:gd name="T16" fmla="*/ 0 w 517"/>
                  <a:gd name="T17" fmla="*/ 0 h 462"/>
                  <a:gd name="T18" fmla="*/ 0 w 517"/>
                  <a:gd name="T19" fmla="*/ 0 h 462"/>
                  <a:gd name="T20" fmla="*/ 0 w 517"/>
                  <a:gd name="T21" fmla="*/ 0 h 462"/>
                  <a:gd name="T22" fmla="*/ 0 w 517"/>
                  <a:gd name="T23" fmla="*/ 0 h 462"/>
                  <a:gd name="T24" fmla="*/ 0 w 517"/>
                  <a:gd name="T25" fmla="*/ 0 h 462"/>
                  <a:gd name="T26" fmla="*/ 0 w 517"/>
                  <a:gd name="T27" fmla="*/ 0 h 462"/>
                  <a:gd name="T28" fmla="*/ 0 w 517"/>
                  <a:gd name="T29" fmla="*/ 0 h 462"/>
                  <a:gd name="T30" fmla="*/ 0 w 517"/>
                  <a:gd name="T31" fmla="*/ 0 h 462"/>
                  <a:gd name="T32" fmla="*/ 0 w 517"/>
                  <a:gd name="T33" fmla="*/ 0 h 462"/>
                  <a:gd name="T34" fmla="*/ 0 w 517"/>
                  <a:gd name="T35" fmla="*/ 0 h 462"/>
                  <a:gd name="T36" fmla="*/ 0 w 517"/>
                  <a:gd name="T37" fmla="*/ 0 h 462"/>
                  <a:gd name="T38" fmla="*/ 0 w 517"/>
                  <a:gd name="T39" fmla="*/ 0 h 462"/>
                  <a:gd name="T40" fmla="*/ 0 w 517"/>
                  <a:gd name="T41" fmla="*/ 0 h 462"/>
                  <a:gd name="T42" fmla="*/ 0 w 517"/>
                  <a:gd name="T43" fmla="*/ 0 h 462"/>
                  <a:gd name="T44" fmla="*/ 0 w 517"/>
                  <a:gd name="T45" fmla="*/ 0 h 462"/>
                  <a:gd name="T46" fmla="*/ 0 w 517"/>
                  <a:gd name="T47" fmla="*/ 0 h 462"/>
                  <a:gd name="T48" fmla="*/ 0 w 517"/>
                  <a:gd name="T49" fmla="*/ 0 h 462"/>
                  <a:gd name="T50" fmla="*/ 0 w 517"/>
                  <a:gd name="T51" fmla="*/ 0 h 46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7"/>
                  <a:gd name="T79" fmla="*/ 0 h 462"/>
                  <a:gd name="T80" fmla="*/ 517 w 517"/>
                  <a:gd name="T81" fmla="*/ 462 h 46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7" h="462">
                    <a:moveTo>
                      <a:pt x="368" y="13"/>
                    </a:moveTo>
                    <a:lnTo>
                      <a:pt x="374" y="16"/>
                    </a:lnTo>
                    <a:lnTo>
                      <a:pt x="127" y="23"/>
                    </a:lnTo>
                    <a:lnTo>
                      <a:pt x="134" y="19"/>
                    </a:lnTo>
                    <a:lnTo>
                      <a:pt x="16" y="241"/>
                    </a:lnTo>
                    <a:lnTo>
                      <a:pt x="16" y="233"/>
                    </a:lnTo>
                    <a:lnTo>
                      <a:pt x="146" y="449"/>
                    </a:lnTo>
                    <a:lnTo>
                      <a:pt x="138" y="445"/>
                    </a:lnTo>
                    <a:lnTo>
                      <a:pt x="391" y="432"/>
                    </a:lnTo>
                    <a:lnTo>
                      <a:pt x="384" y="436"/>
                    </a:lnTo>
                    <a:lnTo>
                      <a:pt x="502" y="214"/>
                    </a:lnTo>
                    <a:lnTo>
                      <a:pt x="502" y="222"/>
                    </a:lnTo>
                    <a:lnTo>
                      <a:pt x="368" y="13"/>
                    </a:lnTo>
                    <a:close/>
                    <a:moveTo>
                      <a:pt x="515" y="214"/>
                    </a:moveTo>
                    <a:cubicBezTo>
                      <a:pt x="517" y="216"/>
                      <a:pt x="517" y="219"/>
                      <a:pt x="516" y="222"/>
                    </a:cubicBezTo>
                    <a:lnTo>
                      <a:pt x="398" y="444"/>
                    </a:lnTo>
                    <a:cubicBezTo>
                      <a:pt x="397" y="446"/>
                      <a:pt x="394" y="448"/>
                      <a:pt x="391" y="448"/>
                    </a:cubicBezTo>
                    <a:lnTo>
                      <a:pt x="139" y="461"/>
                    </a:lnTo>
                    <a:cubicBezTo>
                      <a:pt x="136" y="462"/>
                      <a:pt x="133" y="460"/>
                      <a:pt x="132" y="457"/>
                    </a:cubicBezTo>
                    <a:lnTo>
                      <a:pt x="2" y="242"/>
                    </a:lnTo>
                    <a:cubicBezTo>
                      <a:pt x="1" y="239"/>
                      <a:pt x="0" y="236"/>
                      <a:pt x="2" y="234"/>
                    </a:cubicBezTo>
                    <a:lnTo>
                      <a:pt x="119" y="12"/>
                    </a:lnTo>
                    <a:cubicBezTo>
                      <a:pt x="121" y="9"/>
                      <a:pt x="123" y="8"/>
                      <a:pt x="126" y="7"/>
                    </a:cubicBezTo>
                    <a:lnTo>
                      <a:pt x="374" y="0"/>
                    </a:lnTo>
                    <a:cubicBezTo>
                      <a:pt x="377" y="0"/>
                      <a:pt x="379" y="2"/>
                      <a:pt x="381" y="4"/>
                    </a:cubicBezTo>
                    <a:lnTo>
                      <a:pt x="515" y="2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3" name="Freeform 3031"/>
              <p:cNvSpPr>
                <a:spLocks/>
              </p:cNvSpPr>
              <p:nvPr/>
            </p:nvSpPr>
            <p:spPr bwMode="auto">
              <a:xfrm>
                <a:off x="1396" y="2280"/>
                <a:ext cx="77" cy="75"/>
              </a:xfrm>
              <a:custGeom>
                <a:avLst/>
                <a:gdLst>
                  <a:gd name="T0" fmla="*/ 57 w 77"/>
                  <a:gd name="T1" fmla="*/ 0 h 75"/>
                  <a:gd name="T2" fmla="*/ 18 w 77"/>
                  <a:gd name="T3" fmla="*/ 2 h 75"/>
                  <a:gd name="T4" fmla="*/ 0 w 77"/>
                  <a:gd name="T5" fmla="*/ 40 h 75"/>
                  <a:gd name="T6" fmla="*/ 21 w 77"/>
                  <a:gd name="T7" fmla="*/ 75 h 75"/>
                  <a:gd name="T8" fmla="*/ 59 w 77"/>
                  <a:gd name="T9" fmla="*/ 73 h 75"/>
                  <a:gd name="T10" fmla="*/ 77 w 77"/>
                  <a:gd name="T11" fmla="*/ 35 h 75"/>
                  <a:gd name="T12" fmla="*/ 57 w 77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57" y="0"/>
                    </a:moveTo>
                    <a:lnTo>
                      <a:pt x="18" y="2"/>
                    </a:lnTo>
                    <a:lnTo>
                      <a:pt x="0" y="40"/>
                    </a:lnTo>
                    <a:lnTo>
                      <a:pt x="21" y="75"/>
                    </a:lnTo>
                    <a:lnTo>
                      <a:pt x="59" y="73"/>
                    </a:lnTo>
                    <a:lnTo>
                      <a:pt x="77" y="35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4" name="Freeform 3032"/>
              <p:cNvSpPr>
                <a:spLocks/>
              </p:cNvSpPr>
              <p:nvPr/>
            </p:nvSpPr>
            <p:spPr bwMode="auto">
              <a:xfrm>
                <a:off x="1396" y="2280"/>
                <a:ext cx="77" cy="75"/>
              </a:xfrm>
              <a:custGeom>
                <a:avLst/>
                <a:gdLst>
                  <a:gd name="T0" fmla="*/ 57 w 77"/>
                  <a:gd name="T1" fmla="*/ 0 h 75"/>
                  <a:gd name="T2" fmla="*/ 18 w 77"/>
                  <a:gd name="T3" fmla="*/ 2 h 75"/>
                  <a:gd name="T4" fmla="*/ 0 w 77"/>
                  <a:gd name="T5" fmla="*/ 40 h 75"/>
                  <a:gd name="T6" fmla="*/ 21 w 77"/>
                  <a:gd name="T7" fmla="*/ 75 h 75"/>
                  <a:gd name="T8" fmla="*/ 59 w 77"/>
                  <a:gd name="T9" fmla="*/ 73 h 75"/>
                  <a:gd name="T10" fmla="*/ 77 w 77"/>
                  <a:gd name="T11" fmla="*/ 35 h 75"/>
                  <a:gd name="T12" fmla="*/ 57 w 77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57" y="0"/>
                    </a:moveTo>
                    <a:lnTo>
                      <a:pt x="18" y="2"/>
                    </a:lnTo>
                    <a:lnTo>
                      <a:pt x="0" y="40"/>
                    </a:lnTo>
                    <a:lnTo>
                      <a:pt x="21" y="75"/>
                    </a:lnTo>
                    <a:lnTo>
                      <a:pt x="59" y="73"/>
                    </a:lnTo>
                    <a:lnTo>
                      <a:pt x="77" y="35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5" name="Freeform 3033"/>
              <p:cNvSpPr>
                <a:spLocks noEditPoints="1"/>
              </p:cNvSpPr>
              <p:nvPr/>
            </p:nvSpPr>
            <p:spPr bwMode="auto">
              <a:xfrm>
                <a:off x="1395" y="2279"/>
                <a:ext cx="79" cy="78"/>
              </a:xfrm>
              <a:custGeom>
                <a:avLst/>
                <a:gdLst>
                  <a:gd name="T0" fmla="*/ 0 w 519"/>
                  <a:gd name="T1" fmla="*/ 0 h 461"/>
                  <a:gd name="T2" fmla="*/ 0 w 519"/>
                  <a:gd name="T3" fmla="*/ 0 h 461"/>
                  <a:gd name="T4" fmla="*/ 0 w 519"/>
                  <a:gd name="T5" fmla="*/ 0 h 461"/>
                  <a:gd name="T6" fmla="*/ 0 w 519"/>
                  <a:gd name="T7" fmla="*/ 0 h 461"/>
                  <a:gd name="T8" fmla="*/ 0 w 519"/>
                  <a:gd name="T9" fmla="*/ 0 h 461"/>
                  <a:gd name="T10" fmla="*/ 0 w 519"/>
                  <a:gd name="T11" fmla="*/ 0 h 461"/>
                  <a:gd name="T12" fmla="*/ 0 w 519"/>
                  <a:gd name="T13" fmla="*/ 0 h 461"/>
                  <a:gd name="T14" fmla="*/ 0 w 519"/>
                  <a:gd name="T15" fmla="*/ 0 h 461"/>
                  <a:gd name="T16" fmla="*/ 0 w 519"/>
                  <a:gd name="T17" fmla="*/ 0 h 461"/>
                  <a:gd name="T18" fmla="*/ 0 w 519"/>
                  <a:gd name="T19" fmla="*/ 0 h 461"/>
                  <a:gd name="T20" fmla="*/ 0 w 519"/>
                  <a:gd name="T21" fmla="*/ 0 h 461"/>
                  <a:gd name="T22" fmla="*/ 0 w 519"/>
                  <a:gd name="T23" fmla="*/ 0 h 461"/>
                  <a:gd name="T24" fmla="*/ 0 w 519"/>
                  <a:gd name="T25" fmla="*/ 0 h 461"/>
                  <a:gd name="T26" fmla="*/ 0 w 519"/>
                  <a:gd name="T27" fmla="*/ 0 h 461"/>
                  <a:gd name="T28" fmla="*/ 0 w 519"/>
                  <a:gd name="T29" fmla="*/ 0 h 461"/>
                  <a:gd name="T30" fmla="*/ 0 w 519"/>
                  <a:gd name="T31" fmla="*/ 0 h 461"/>
                  <a:gd name="T32" fmla="*/ 0 w 519"/>
                  <a:gd name="T33" fmla="*/ 0 h 461"/>
                  <a:gd name="T34" fmla="*/ 0 w 519"/>
                  <a:gd name="T35" fmla="*/ 0 h 461"/>
                  <a:gd name="T36" fmla="*/ 0 w 519"/>
                  <a:gd name="T37" fmla="*/ 0 h 461"/>
                  <a:gd name="T38" fmla="*/ 0 w 519"/>
                  <a:gd name="T39" fmla="*/ 0 h 461"/>
                  <a:gd name="T40" fmla="*/ 0 w 519"/>
                  <a:gd name="T41" fmla="*/ 0 h 461"/>
                  <a:gd name="T42" fmla="*/ 0 w 519"/>
                  <a:gd name="T43" fmla="*/ 0 h 461"/>
                  <a:gd name="T44" fmla="*/ 0 w 519"/>
                  <a:gd name="T45" fmla="*/ 0 h 461"/>
                  <a:gd name="T46" fmla="*/ 0 w 519"/>
                  <a:gd name="T47" fmla="*/ 0 h 461"/>
                  <a:gd name="T48" fmla="*/ 0 w 519"/>
                  <a:gd name="T49" fmla="*/ 0 h 461"/>
                  <a:gd name="T50" fmla="*/ 0 w 519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9"/>
                  <a:gd name="T79" fmla="*/ 0 h 461"/>
                  <a:gd name="T80" fmla="*/ 519 w 519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9" h="461">
                    <a:moveTo>
                      <a:pt x="370" y="13"/>
                    </a:moveTo>
                    <a:lnTo>
                      <a:pt x="378" y="16"/>
                    </a:lnTo>
                    <a:lnTo>
                      <a:pt x="126" y="30"/>
                    </a:lnTo>
                    <a:lnTo>
                      <a:pt x="133" y="26"/>
                    </a:lnTo>
                    <a:lnTo>
                      <a:pt x="15" y="248"/>
                    </a:lnTo>
                    <a:lnTo>
                      <a:pt x="15" y="240"/>
                    </a:lnTo>
                    <a:lnTo>
                      <a:pt x="148" y="449"/>
                    </a:lnTo>
                    <a:lnTo>
                      <a:pt x="141" y="445"/>
                    </a:lnTo>
                    <a:lnTo>
                      <a:pt x="392" y="432"/>
                    </a:lnTo>
                    <a:lnTo>
                      <a:pt x="386" y="436"/>
                    </a:lnTo>
                    <a:lnTo>
                      <a:pt x="504" y="214"/>
                    </a:lnTo>
                    <a:lnTo>
                      <a:pt x="504" y="222"/>
                    </a:lnTo>
                    <a:lnTo>
                      <a:pt x="370" y="13"/>
                    </a:lnTo>
                    <a:close/>
                    <a:moveTo>
                      <a:pt x="517" y="213"/>
                    </a:moveTo>
                    <a:cubicBezTo>
                      <a:pt x="519" y="215"/>
                      <a:pt x="519" y="218"/>
                      <a:pt x="518" y="221"/>
                    </a:cubicBezTo>
                    <a:lnTo>
                      <a:pt x="400" y="444"/>
                    </a:lnTo>
                    <a:cubicBezTo>
                      <a:pt x="398" y="446"/>
                      <a:pt x="396" y="448"/>
                      <a:pt x="393" y="448"/>
                    </a:cubicBezTo>
                    <a:lnTo>
                      <a:pt x="142" y="461"/>
                    </a:lnTo>
                    <a:cubicBezTo>
                      <a:pt x="139" y="461"/>
                      <a:pt x="136" y="460"/>
                      <a:pt x="135" y="458"/>
                    </a:cubicBezTo>
                    <a:lnTo>
                      <a:pt x="1" y="249"/>
                    </a:lnTo>
                    <a:cubicBezTo>
                      <a:pt x="0" y="246"/>
                      <a:pt x="0" y="243"/>
                      <a:pt x="1" y="241"/>
                    </a:cubicBezTo>
                    <a:lnTo>
                      <a:pt x="119" y="19"/>
                    </a:lnTo>
                    <a:cubicBezTo>
                      <a:pt x="120" y="16"/>
                      <a:pt x="122" y="14"/>
                      <a:pt x="125" y="14"/>
                    </a:cubicBezTo>
                    <a:lnTo>
                      <a:pt x="377" y="0"/>
                    </a:lnTo>
                    <a:cubicBezTo>
                      <a:pt x="380" y="0"/>
                      <a:pt x="382" y="2"/>
                      <a:pt x="384" y="4"/>
                    </a:cubicBezTo>
                    <a:lnTo>
                      <a:pt x="517" y="21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6" name="Freeform 3034"/>
              <p:cNvSpPr>
                <a:spLocks/>
              </p:cNvSpPr>
              <p:nvPr/>
            </p:nvSpPr>
            <p:spPr bwMode="auto">
              <a:xfrm>
                <a:off x="1168" y="2843"/>
                <a:ext cx="77" cy="74"/>
              </a:xfrm>
              <a:custGeom>
                <a:avLst/>
                <a:gdLst>
                  <a:gd name="T0" fmla="*/ 56 w 77"/>
                  <a:gd name="T1" fmla="*/ 0 h 74"/>
                  <a:gd name="T2" fmla="*/ 18 w 77"/>
                  <a:gd name="T3" fmla="*/ 1 h 74"/>
                  <a:gd name="T4" fmla="*/ 0 w 77"/>
                  <a:gd name="T5" fmla="*/ 39 h 74"/>
                  <a:gd name="T6" fmla="*/ 20 w 77"/>
                  <a:gd name="T7" fmla="*/ 74 h 74"/>
                  <a:gd name="T8" fmla="*/ 59 w 77"/>
                  <a:gd name="T9" fmla="*/ 74 h 74"/>
                  <a:gd name="T10" fmla="*/ 77 w 77"/>
                  <a:gd name="T11" fmla="*/ 36 h 74"/>
                  <a:gd name="T12" fmla="*/ 56 w 77"/>
                  <a:gd name="T13" fmla="*/ 0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56" y="0"/>
                    </a:moveTo>
                    <a:lnTo>
                      <a:pt x="18" y="1"/>
                    </a:lnTo>
                    <a:lnTo>
                      <a:pt x="0" y="39"/>
                    </a:lnTo>
                    <a:lnTo>
                      <a:pt x="20" y="74"/>
                    </a:lnTo>
                    <a:lnTo>
                      <a:pt x="59" y="74"/>
                    </a:lnTo>
                    <a:lnTo>
                      <a:pt x="77" y="36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7" name="Freeform 3035"/>
              <p:cNvSpPr>
                <a:spLocks/>
              </p:cNvSpPr>
              <p:nvPr/>
            </p:nvSpPr>
            <p:spPr bwMode="auto">
              <a:xfrm>
                <a:off x="1168" y="2843"/>
                <a:ext cx="77" cy="74"/>
              </a:xfrm>
              <a:custGeom>
                <a:avLst/>
                <a:gdLst>
                  <a:gd name="T0" fmla="*/ 56 w 77"/>
                  <a:gd name="T1" fmla="*/ 0 h 74"/>
                  <a:gd name="T2" fmla="*/ 18 w 77"/>
                  <a:gd name="T3" fmla="*/ 1 h 74"/>
                  <a:gd name="T4" fmla="*/ 0 w 77"/>
                  <a:gd name="T5" fmla="*/ 39 h 74"/>
                  <a:gd name="T6" fmla="*/ 20 w 77"/>
                  <a:gd name="T7" fmla="*/ 74 h 74"/>
                  <a:gd name="T8" fmla="*/ 59 w 77"/>
                  <a:gd name="T9" fmla="*/ 74 h 74"/>
                  <a:gd name="T10" fmla="*/ 77 w 77"/>
                  <a:gd name="T11" fmla="*/ 36 h 74"/>
                  <a:gd name="T12" fmla="*/ 56 w 77"/>
                  <a:gd name="T13" fmla="*/ 0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56" y="0"/>
                    </a:moveTo>
                    <a:lnTo>
                      <a:pt x="18" y="1"/>
                    </a:lnTo>
                    <a:lnTo>
                      <a:pt x="0" y="39"/>
                    </a:lnTo>
                    <a:lnTo>
                      <a:pt x="20" y="74"/>
                    </a:lnTo>
                    <a:lnTo>
                      <a:pt x="59" y="74"/>
                    </a:lnTo>
                    <a:lnTo>
                      <a:pt x="77" y="36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8" name="Freeform 3036"/>
              <p:cNvSpPr>
                <a:spLocks noEditPoints="1"/>
              </p:cNvSpPr>
              <p:nvPr/>
            </p:nvSpPr>
            <p:spPr bwMode="auto">
              <a:xfrm>
                <a:off x="1167" y="2842"/>
                <a:ext cx="79" cy="77"/>
              </a:xfrm>
              <a:custGeom>
                <a:avLst/>
                <a:gdLst>
                  <a:gd name="T0" fmla="*/ 0 w 523"/>
                  <a:gd name="T1" fmla="*/ 0 h 455"/>
                  <a:gd name="T2" fmla="*/ 0 w 523"/>
                  <a:gd name="T3" fmla="*/ 0 h 455"/>
                  <a:gd name="T4" fmla="*/ 0 w 523"/>
                  <a:gd name="T5" fmla="*/ 0 h 455"/>
                  <a:gd name="T6" fmla="*/ 0 w 523"/>
                  <a:gd name="T7" fmla="*/ 0 h 455"/>
                  <a:gd name="T8" fmla="*/ 0 w 523"/>
                  <a:gd name="T9" fmla="*/ 0 h 455"/>
                  <a:gd name="T10" fmla="*/ 0 w 523"/>
                  <a:gd name="T11" fmla="*/ 0 h 455"/>
                  <a:gd name="T12" fmla="*/ 0 w 523"/>
                  <a:gd name="T13" fmla="*/ 0 h 455"/>
                  <a:gd name="T14" fmla="*/ 0 w 523"/>
                  <a:gd name="T15" fmla="*/ 0 h 455"/>
                  <a:gd name="T16" fmla="*/ 0 w 523"/>
                  <a:gd name="T17" fmla="*/ 0 h 455"/>
                  <a:gd name="T18" fmla="*/ 0 w 523"/>
                  <a:gd name="T19" fmla="*/ 0 h 455"/>
                  <a:gd name="T20" fmla="*/ 0 w 523"/>
                  <a:gd name="T21" fmla="*/ 0 h 455"/>
                  <a:gd name="T22" fmla="*/ 0 w 523"/>
                  <a:gd name="T23" fmla="*/ 0 h 455"/>
                  <a:gd name="T24" fmla="*/ 0 w 523"/>
                  <a:gd name="T25" fmla="*/ 0 h 455"/>
                  <a:gd name="T26" fmla="*/ 0 w 523"/>
                  <a:gd name="T27" fmla="*/ 0 h 455"/>
                  <a:gd name="T28" fmla="*/ 0 w 523"/>
                  <a:gd name="T29" fmla="*/ 0 h 455"/>
                  <a:gd name="T30" fmla="*/ 0 w 523"/>
                  <a:gd name="T31" fmla="*/ 0 h 455"/>
                  <a:gd name="T32" fmla="*/ 0 w 523"/>
                  <a:gd name="T33" fmla="*/ 0 h 455"/>
                  <a:gd name="T34" fmla="*/ 0 w 523"/>
                  <a:gd name="T35" fmla="*/ 0 h 455"/>
                  <a:gd name="T36" fmla="*/ 0 w 523"/>
                  <a:gd name="T37" fmla="*/ 0 h 455"/>
                  <a:gd name="T38" fmla="*/ 0 w 523"/>
                  <a:gd name="T39" fmla="*/ 0 h 455"/>
                  <a:gd name="T40" fmla="*/ 0 w 523"/>
                  <a:gd name="T41" fmla="*/ 0 h 455"/>
                  <a:gd name="T42" fmla="*/ 0 w 523"/>
                  <a:gd name="T43" fmla="*/ 0 h 455"/>
                  <a:gd name="T44" fmla="*/ 0 w 523"/>
                  <a:gd name="T45" fmla="*/ 0 h 455"/>
                  <a:gd name="T46" fmla="*/ 0 w 523"/>
                  <a:gd name="T47" fmla="*/ 0 h 455"/>
                  <a:gd name="T48" fmla="*/ 0 w 523"/>
                  <a:gd name="T49" fmla="*/ 0 h 455"/>
                  <a:gd name="T50" fmla="*/ 0 w 523"/>
                  <a:gd name="T51" fmla="*/ 0 h 45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3"/>
                  <a:gd name="T79" fmla="*/ 0 h 455"/>
                  <a:gd name="T80" fmla="*/ 523 w 523"/>
                  <a:gd name="T81" fmla="*/ 455 h 45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3" h="455">
                    <a:moveTo>
                      <a:pt x="368" y="12"/>
                    </a:moveTo>
                    <a:lnTo>
                      <a:pt x="375" y="16"/>
                    </a:lnTo>
                    <a:lnTo>
                      <a:pt x="126" y="23"/>
                    </a:lnTo>
                    <a:lnTo>
                      <a:pt x="133" y="18"/>
                    </a:lnTo>
                    <a:lnTo>
                      <a:pt x="15" y="241"/>
                    </a:lnTo>
                    <a:lnTo>
                      <a:pt x="15" y="233"/>
                    </a:lnTo>
                    <a:lnTo>
                      <a:pt x="149" y="442"/>
                    </a:lnTo>
                    <a:lnTo>
                      <a:pt x="142" y="439"/>
                    </a:lnTo>
                    <a:lnTo>
                      <a:pt x="396" y="435"/>
                    </a:lnTo>
                    <a:lnTo>
                      <a:pt x="389" y="439"/>
                    </a:lnTo>
                    <a:lnTo>
                      <a:pt x="507" y="216"/>
                    </a:lnTo>
                    <a:lnTo>
                      <a:pt x="508" y="225"/>
                    </a:lnTo>
                    <a:lnTo>
                      <a:pt x="368" y="12"/>
                    </a:lnTo>
                    <a:close/>
                    <a:moveTo>
                      <a:pt x="521" y="216"/>
                    </a:moveTo>
                    <a:cubicBezTo>
                      <a:pt x="523" y="218"/>
                      <a:pt x="523" y="221"/>
                      <a:pt x="521" y="224"/>
                    </a:cubicBezTo>
                    <a:lnTo>
                      <a:pt x="403" y="447"/>
                    </a:lnTo>
                    <a:cubicBezTo>
                      <a:pt x="402" y="449"/>
                      <a:pt x="399" y="451"/>
                      <a:pt x="396" y="451"/>
                    </a:cubicBezTo>
                    <a:lnTo>
                      <a:pt x="143" y="455"/>
                    </a:lnTo>
                    <a:cubicBezTo>
                      <a:pt x="140" y="455"/>
                      <a:pt x="137" y="453"/>
                      <a:pt x="136" y="451"/>
                    </a:cubicBezTo>
                    <a:lnTo>
                      <a:pt x="1" y="242"/>
                    </a:lnTo>
                    <a:cubicBezTo>
                      <a:pt x="0" y="239"/>
                      <a:pt x="0" y="236"/>
                      <a:pt x="1" y="234"/>
                    </a:cubicBezTo>
                    <a:lnTo>
                      <a:pt x="119" y="11"/>
                    </a:lnTo>
                    <a:cubicBezTo>
                      <a:pt x="120" y="8"/>
                      <a:pt x="123" y="7"/>
                      <a:pt x="126" y="7"/>
                    </a:cubicBezTo>
                    <a:lnTo>
                      <a:pt x="375" y="0"/>
                    </a:lnTo>
                    <a:cubicBezTo>
                      <a:pt x="377" y="0"/>
                      <a:pt x="380" y="1"/>
                      <a:pt x="381" y="4"/>
                    </a:cubicBezTo>
                    <a:lnTo>
                      <a:pt x="521" y="2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9" name="Freeform 3037"/>
              <p:cNvSpPr>
                <a:spLocks/>
              </p:cNvSpPr>
              <p:nvPr/>
            </p:nvSpPr>
            <p:spPr bwMode="auto">
              <a:xfrm>
                <a:off x="1169" y="2920"/>
                <a:ext cx="76" cy="75"/>
              </a:xfrm>
              <a:custGeom>
                <a:avLst/>
                <a:gdLst>
                  <a:gd name="T0" fmla="*/ 57 w 76"/>
                  <a:gd name="T1" fmla="*/ 0 h 75"/>
                  <a:gd name="T2" fmla="*/ 17 w 76"/>
                  <a:gd name="T3" fmla="*/ 1 h 75"/>
                  <a:gd name="T4" fmla="*/ 0 w 76"/>
                  <a:gd name="T5" fmla="*/ 40 h 75"/>
                  <a:gd name="T6" fmla="*/ 21 w 76"/>
                  <a:gd name="T7" fmla="*/ 75 h 75"/>
                  <a:gd name="T8" fmla="*/ 58 w 76"/>
                  <a:gd name="T9" fmla="*/ 74 h 75"/>
                  <a:gd name="T10" fmla="*/ 76 w 76"/>
                  <a:gd name="T11" fmla="*/ 36 h 75"/>
                  <a:gd name="T12" fmla="*/ 57 w 76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5"/>
                  <a:gd name="T23" fmla="*/ 76 w 76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5">
                    <a:moveTo>
                      <a:pt x="57" y="0"/>
                    </a:moveTo>
                    <a:lnTo>
                      <a:pt x="17" y="1"/>
                    </a:lnTo>
                    <a:lnTo>
                      <a:pt x="0" y="40"/>
                    </a:lnTo>
                    <a:lnTo>
                      <a:pt x="21" y="75"/>
                    </a:lnTo>
                    <a:lnTo>
                      <a:pt x="58" y="74"/>
                    </a:lnTo>
                    <a:lnTo>
                      <a:pt x="76" y="36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0" name="Freeform 3038"/>
              <p:cNvSpPr>
                <a:spLocks/>
              </p:cNvSpPr>
              <p:nvPr/>
            </p:nvSpPr>
            <p:spPr bwMode="auto">
              <a:xfrm>
                <a:off x="1169" y="2920"/>
                <a:ext cx="76" cy="75"/>
              </a:xfrm>
              <a:custGeom>
                <a:avLst/>
                <a:gdLst>
                  <a:gd name="T0" fmla="*/ 57 w 76"/>
                  <a:gd name="T1" fmla="*/ 0 h 75"/>
                  <a:gd name="T2" fmla="*/ 17 w 76"/>
                  <a:gd name="T3" fmla="*/ 1 h 75"/>
                  <a:gd name="T4" fmla="*/ 0 w 76"/>
                  <a:gd name="T5" fmla="*/ 40 h 75"/>
                  <a:gd name="T6" fmla="*/ 21 w 76"/>
                  <a:gd name="T7" fmla="*/ 75 h 75"/>
                  <a:gd name="T8" fmla="*/ 58 w 76"/>
                  <a:gd name="T9" fmla="*/ 74 h 75"/>
                  <a:gd name="T10" fmla="*/ 76 w 76"/>
                  <a:gd name="T11" fmla="*/ 36 h 75"/>
                  <a:gd name="T12" fmla="*/ 57 w 76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5"/>
                  <a:gd name="T23" fmla="*/ 76 w 76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5">
                    <a:moveTo>
                      <a:pt x="57" y="0"/>
                    </a:moveTo>
                    <a:lnTo>
                      <a:pt x="17" y="1"/>
                    </a:lnTo>
                    <a:lnTo>
                      <a:pt x="0" y="40"/>
                    </a:lnTo>
                    <a:lnTo>
                      <a:pt x="21" y="75"/>
                    </a:lnTo>
                    <a:lnTo>
                      <a:pt x="58" y="74"/>
                    </a:lnTo>
                    <a:lnTo>
                      <a:pt x="76" y="36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1" name="Freeform 3039"/>
              <p:cNvSpPr>
                <a:spLocks noEditPoints="1"/>
              </p:cNvSpPr>
              <p:nvPr/>
            </p:nvSpPr>
            <p:spPr bwMode="auto">
              <a:xfrm>
                <a:off x="1168" y="2918"/>
                <a:ext cx="79" cy="78"/>
              </a:xfrm>
              <a:custGeom>
                <a:avLst/>
                <a:gdLst>
                  <a:gd name="T0" fmla="*/ 0 w 516"/>
                  <a:gd name="T1" fmla="*/ 0 h 461"/>
                  <a:gd name="T2" fmla="*/ 0 w 516"/>
                  <a:gd name="T3" fmla="*/ 0 h 461"/>
                  <a:gd name="T4" fmla="*/ 0 w 516"/>
                  <a:gd name="T5" fmla="*/ 0 h 461"/>
                  <a:gd name="T6" fmla="*/ 0 w 516"/>
                  <a:gd name="T7" fmla="*/ 0 h 461"/>
                  <a:gd name="T8" fmla="*/ 0 w 516"/>
                  <a:gd name="T9" fmla="*/ 0 h 461"/>
                  <a:gd name="T10" fmla="*/ 0 w 516"/>
                  <a:gd name="T11" fmla="*/ 0 h 461"/>
                  <a:gd name="T12" fmla="*/ 0 w 516"/>
                  <a:gd name="T13" fmla="*/ 0 h 461"/>
                  <a:gd name="T14" fmla="*/ 0 w 516"/>
                  <a:gd name="T15" fmla="*/ 0 h 461"/>
                  <a:gd name="T16" fmla="*/ 0 w 516"/>
                  <a:gd name="T17" fmla="*/ 0 h 461"/>
                  <a:gd name="T18" fmla="*/ 0 w 516"/>
                  <a:gd name="T19" fmla="*/ 0 h 461"/>
                  <a:gd name="T20" fmla="*/ 0 w 516"/>
                  <a:gd name="T21" fmla="*/ 0 h 461"/>
                  <a:gd name="T22" fmla="*/ 0 w 516"/>
                  <a:gd name="T23" fmla="*/ 0 h 461"/>
                  <a:gd name="T24" fmla="*/ 0 w 516"/>
                  <a:gd name="T25" fmla="*/ 0 h 461"/>
                  <a:gd name="T26" fmla="*/ 0 w 516"/>
                  <a:gd name="T27" fmla="*/ 0 h 461"/>
                  <a:gd name="T28" fmla="*/ 0 w 516"/>
                  <a:gd name="T29" fmla="*/ 0 h 461"/>
                  <a:gd name="T30" fmla="*/ 0 w 516"/>
                  <a:gd name="T31" fmla="*/ 0 h 461"/>
                  <a:gd name="T32" fmla="*/ 0 w 516"/>
                  <a:gd name="T33" fmla="*/ 0 h 461"/>
                  <a:gd name="T34" fmla="*/ 0 w 516"/>
                  <a:gd name="T35" fmla="*/ 0 h 461"/>
                  <a:gd name="T36" fmla="*/ 0 w 516"/>
                  <a:gd name="T37" fmla="*/ 0 h 461"/>
                  <a:gd name="T38" fmla="*/ 0 w 516"/>
                  <a:gd name="T39" fmla="*/ 0 h 461"/>
                  <a:gd name="T40" fmla="*/ 0 w 516"/>
                  <a:gd name="T41" fmla="*/ 0 h 461"/>
                  <a:gd name="T42" fmla="*/ 0 w 516"/>
                  <a:gd name="T43" fmla="*/ 0 h 461"/>
                  <a:gd name="T44" fmla="*/ 0 w 516"/>
                  <a:gd name="T45" fmla="*/ 0 h 461"/>
                  <a:gd name="T46" fmla="*/ 0 w 516"/>
                  <a:gd name="T47" fmla="*/ 0 h 461"/>
                  <a:gd name="T48" fmla="*/ 0 w 516"/>
                  <a:gd name="T49" fmla="*/ 0 h 461"/>
                  <a:gd name="T50" fmla="*/ 0 w 516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6"/>
                  <a:gd name="T79" fmla="*/ 0 h 461"/>
                  <a:gd name="T80" fmla="*/ 516 w 516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6" h="461">
                    <a:moveTo>
                      <a:pt x="370" y="12"/>
                    </a:moveTo>
                    <a:lnTo>
                      <a:pt x="378" y="16"/>
                    </a:lnTo>
                    <a:lnTo>
                      <a:pt x="120" y="26"/>
                    </a:lnTo>
                    <a:lnTo>
                      <a:pt x="127" y="22"/>
                    </a:lnTo>
                    <a:lnTo>
                      <a:pt x="15" y="248"/>
                    </a:lnTo>
                    <a:lnTo>
                      <a:pt x="15" y="240"/>
                    </a:lnTo>
                    <a:lnTo>
                      <a:pt x="148" y="449"/>
                    </a:lnTo>
                    <a:lnTo>
                      <a:pt x="141" y="445"/>
                    </a:lnTo>
                    <a:lnTo>
                      <a:pt x="389" y="438"/>
                    </a:lnTo>
                    <a:lnTo>
                      <a:pt x="382" y="442"/>
                    </a:lnTo>
                    <a:lnTo>
                      <a:pt x="500" y="219"/>
                    </a:lnTo>
                    <a:lnTo>
                      <a:pt x="501" y="227"/>
                    </a:lnTo>
                    <a:lnTo>
                      <a:pt x="370" y="12"/>
                    </a:lnTo>
                    <a:close/>
                    <a:moveTo>
                      <a:pt x="514" y="219"/>
                    </a:moveTo>
                    <a:cubicBezTo>
                      <a:pt x="516" y="221"/>
                      <a:pt x="516" y="224"/>
                      <a:pt x="515" y="227"/>
                    </a:cubicBezTo>
                    <a:lnTo>
                      <a:pt x="397" y="450"/>
                    </a:lnTo>
                    <a:cubicBezTo>
                      <a:pt x="395" y="452"/>
                      <a:pt x="393" y="454"/>
                      <a:pt x="390" y="454"/>
                    </a:cubicBezTo>
                    <a:lnTo>
                      <a:pt x="142" y="461"/>
                    </a:lnTo>
                    <a:cubicBezTo>
                      <a:pt x="139" y="461"/>
                      <a:pt x="136" y="460"/>
                      <a:pt x="135" y="457"/>
                    </a:cubicBezTo>
                    <a:lnTo>
                      <a:pt x="1" y="248"/>
                    </a:lnTo>
                    <a:cubicBezTo>
                      <a:pt x="0" y="246"/>
                      <a:pt x="0" y="243"/>
                      <a:pt x="1" y="241"/>
                    </a:cubicBezTo>
                    <a:lnTo>
                      <a:pt x="113" y="14"/>
                    </a:lnTo>
                    <a:cubicBezTo>
                      <a:pt x="114" y="12"/>
                      <a:pt x="117" y="10"/>
                      <a:pt x="120" y="10"/>
                    </a:cubicBezTo>
                    <a:lnTo>
                      <a:pt x="377" y="0"/>
                    </a:lnTo>
                    <a:cubicBezTo>
                      <a:pt x="380" y="0"/>
                      <a:pt x="383" y="2"/>
                      <a:pt x="384" y="4"/>
                    </a:cubicBezTo>
                    <a:lnTo>
                      <a:pt x="514" y="2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2" name="Freeform 3040"/>
              <p:cNvSpPr>
                <a:spLocks/>
              </p:cNvSpPr>
              <p:nvPr/>
            </p:nvSpPr>
            <p:spPr bwMode="auto">
              <a:xfrm>
                <a:off x="1227" y="2722"/>
                <a:ext cx="76" cy="75"/>
              </a:xfrm>
              <a:custGeom>
                <a:avLst/>
                <a:gdLst>
                  <a:gd name="T0" fmla="*/ 56 w 76"/>
                  <a:gd name="T1" fmla="*/ 0 h 75"/>
                  <a:gd name="T2" fmla="*/ 18 w 76"/>
                  <a:gd name="T3" fmla="*/ 1 h 75"/>
                  <a:gd name="T4" fmla="*/ 0 w 76"/>
                  <a:gd name="T5" fmla="*/ 39 h 75"/>
                  <a:gd name="T6" fmla="*/ 20 w 76"/>
                  <a:gd name="T7" fmla="*/ 75 h 75"/>
                  <a:gd name="T8" fmla="*/ 58 w 76"/>
                  <a:gd name="T9" fmla="*/ 73 h 75"/>
                  <a:gd name="T10" fmla="*/ 76 w 76"/>
                  <a:gd name="T11" fmla="*/ 35 h 75"/>
                  <a:gd name="T12" fmla="*/ 56 w 76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5"/>
                  <a:gd name="T23" fmla="*/ 76 w 76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5">
                    <a:moveTo>
                      <a:pt x="56" y="0"/>
                    </a:moveTo>
                    <a:lnTo>
                      <a:pt x="18" y="1"/>
                    </a:lnTo>
                    <a:lnTo>
                      <a:pt x="0" y="39"/>
                    </a:lnTo>
                    <a:lnTo>
                      <a:pt x="20" y="75"/>
                    </a:lnTo>
                    <a:lnTo>
                      <a:pt x="58" y="73"/>
                    </a:lnTo>
                    <a:lnTo>
                      <a:pt x="76" y="35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3" name="Freeform 3041"/>
              <p:cNvSpPr>
                <a:spLocks/>
              </p:cNvSpPr>
              <p:nvPr/>
            </p:nvSpPr>
            <p:spPr bwMode="auto">
              <a:xfrm>
                <a:off x="1227" y="2722"/>
                <a:ext cx="76" cy="75"/>
              </a:xfrm>
              <a:custGeom>
                <a:avLst/>
                <a:gdLst>
                  <a:gd name="T0" fmla="*/ 56 w 76"/>
                  <a:gd name="T1" fmla="*/ 0 h 75"/>
                  <a:gd name="T2" fmla="*/ 18 w 76"/>
                  <a:gd name="T3" fmla="*/ 1 h 75"/>
                  <a:gd name="T4" fmla="*/ 0 w 76"/>
                  <a:gd name="T5" fmla="*/ 39 h 75"/>
                  <a:gd name="T6" fmla="*/ 20 w 76"/>
                  <a:gd name="T7" fmla="*/ 75 h 75"/>
                  <a:gd name="T8" fmla="*/ 58 w 76"/>
                  <a:gd name="T9" fmla="*/ 73 h 75"/>
                  <a:gd name="T10" fmla="*/ 76 w 76"/>
                  <a:gd name="T11" fmla="*/ 35 h 75"/>
                  <a:gd name="T12" fmla="*/ 56 w 76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5"/>
                  <a:gd name="T23" fmla="*/ 76 w 76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5">
                    <a:moveTo>
                      <a:pt x="56" y="0"/>
                    </a:moveTo>
                    <a:lnTo>
                      <a:pt x="18" y="1"/>
                    </a:lnTo>
                    <a:lnTo>
                      <a:pt x="0" y="39"/>
                    </a:lnTo>
                    <a:lnTo>
                      <a:pt x="20" y="75"/>
                    </a:lnTo>
                    <a:lnTo>
                      <a:pt x="58" y="73"/>
                    </a:lnTo>
                    <a:lnTo>
                      <a:pt x="76" y="35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4" name="Freeform 3042"/>
              <p:cNvSpPr>
                <a:spLocks noEditPoints="1"/>
              </p:cNvSpPr>
              <p:nvPr/>
            </p:nvSpPr>
            <p:spPr bwMode="auto">
              <a:xfrm>
                <a:off x="1226" y="2720"/>
                <a:ext cx="78" cy="79"/>
              </a:xfrm>
              <a:custGeom>
                <a:avLst/>
                <a:gdLst>
                  <a:gd name="T0" fmla="*/ 0 w 516"/>
                  <a:gd name="T1" fmla="*/ 0 h 461"/>
                  <a:gd name="T2" fmla="*/ 0 w 516"/>
                  <a:gd name="T3" fmla="*/ 0 h 461"/>
                  <a:gd name="T4" fmla="*/ 0 w 516"/>
                  <a:gd name="T5" fmla="*/ 0 h 461"/>
                  <a:gd name="T6" fmla="*/ 0 w 516"/>
                  <a:gd name="T7" fmla="*/ 0 h 461"/>
                  <a:gd name="T8" fmla="*/ 0 w 516"/>
                  <a:gd name="T9" fmla="*/ 0 h 461"/>
                  <a:gd name="T10" fmla="*/ 0 w 516"/>
                  <a:gd name="T11" fmla="*/ 0 h 461"/>
                  <a:gd name="T12" fmla="*/ 0 w 516"/>
                  <a:gd name="T13" fmla="*/ 0 h 461"/>
                  <a:gd name="T14" fmla="*/ 0 w 516"/>
                  <a:gd name="T15" fmla="*/ 0 h 461"/>
                  <a:gd name="T16" fmla="*/ 0 w 516"/>
                  <a:gd name="T17" fmla="*/ 0 h 461"/>
                  <a:gd name="T18" fmla="*/ 0 w 516"/>
                  <a:gd name="T19" fmla="*/ 0 h 461"/>
                  <a:gd name="T20" fmla="*/ 0 w 516"/>
                  <a:gd name="T21" fmla="*/ 0 h 461"/>
                  <a:gd name="T22" fmla="*/ 0 w 516"/>
                  <a:gd name="T23" fmla="*/ 0 h 461"/>
                  <a:gd name="T24" fmla="*/ 0 w 516"/>
                  <a:gd name="T25" fmla="*/ 0 h 461"/>
                  <a:gd name="T26" fmla="*/ 0 w 516"/>
                  <a:gd name="T27" fmla="*/ 0 h 461"/>
                  <a:gd name="T28" fmla="*/ 0 w 516"/>
                  <a:gd name="T29" fmla="*/ 0 h 461"/>
                  <a:gd name="T30" fmla="*/ 0 w 516"/>
                  <a:gd name="T31" fmla="*/ 0 h 461"/>
                  <a:gd name="T32" fmla="*/ 0 w 516"/>
                  <a:gd name="T33" fmla="*/ 0 h 461"/>
                  <a:gd name="T34" fmla="*/ 0 w 516"/>
                  <a:gd name="T35" fmla="*/ 0 h 461"/>
                  <a:gd name="T36" fmla="*/ 0 w 516"/>
                  <a:gd name="T37" fmla="*/ 0 h 461"/>
                  <a:gd name="T38" fmla="*/ 0 w 516"/>
                  <a:gd name="T39" fmla="*/ 0 h 461"/>
                  <a:gd name="T40" fmla="*/ 0 w 516"/>
                  <a:gd name="T41" fmla="*/ 0 h 461"/>
                  <a:gd name="T42" fmla="*/ 0 w 516"/>
                  <a:gd name="T43" fmla="*/ 0 h 461"/>
                  <a:gd name="T44" fmla="*/ 0 w 516"/>
                  <a:gd name="T45" fmla="*/ 0 h 461"/>
                  <a:gd name="T46" fmla="*/ 0 w 516"/>
                  <a:gd name="T47" fmla="*/ 0 h 461"/>
                  <a:gd name="T48" fmla="*/ 0 w 516"/>
                  <a:gd name="T49" fmla="*/ 0 h 461"/>
                  <a:gd name="T50" fmla="*/ 0 w 516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6"/>
                  <a:gd name="T79" fmla="*/ 0 h 461"/>
                  <a:gd name="T80" fmla="*/ 516 w 516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6" h="461">
                    <a:moveTo>
                      <a:pt x="368" y="12"/>
                    </a:moveTo>
                    <a:lnTo>
                      <a:pt x="374" y="16"/>
                    </a:lnTo>
                    <a:lnTo>
                      <a:pt x="127" y="23"/>
                    </a:lnTo>
                    <a:lnTo>
                      <a:pt x="134" y="19"/>
                    </a:lnTo>
                    <a:lnTo>
                      <a:pt x="16" y="241"/>
                    </a:lnTo>
                    <a:lnTo>
                      <a:pt x="16" y="233"/>
                    </a:lnTo>
                    <a:lnTo>
                      <a:pt x="146" y="449"/>
                    </a:lnTo>
                    <a:lnTo>
                      <a:pt x="138" y="445"/>
                    </a:lnTo>
                    <a:lnTo>
                      <a:pt x="390" y="431"/>
                    </a:lnTo>
                    <a:lnTo>
                      <a:pt x="383" y="435"/>
                    </a:lnTo>
                    <a:lnTo>
                      <a:pt x="501" y="213"/>
                    </a:lnTo>
                    <a:lnTo>
                      <a:pt x="501" y="221"/>
                    </a:lnTo>
                    <a:lnTo>
                      <a:pt x="368" y="12"/>
                    </a:lnTo>
                    <a:close/>
                    <a:moveTo>
                      <a:pt x="515" y="213"/>
                    </a:moveTo>
                    <a:cubicBezTo>
                      <a:pt x="516" y="215"/>
                      <a:pt x="516" y="218"/>
                      <a:pt x="515" y="221"/>
                    </a:cubicBezTo>
                    <a:lnTo>
                      <a:pt x="397" y="443"/>
                    </a:lnTo>
                    <a:cubicBezTo>
                      <a:pt x="396" y="445"/>
                      <a:pt x="393" y="447"/>
                      <a:pt x="391" y="447"/>
                    </a:cubicBezTo>
                    <a:lnTo>
                      <a:pt x="139" y="461"/>
                    </a:lnTo>
                    <a:cubicBezTo>
                      <a:pt x="136" y="461"/>
                      <a:pt x="133" y="460"/>
                      <a:pt x="132" y="457"/>
                    </a:cubicBezTo>
                    <a:lnTo>
                      <a:pt x="2" y="241"/>
                    </a:lnTo>
                    <a:cubicBezTo>
                      <a:pt x="1" y="239"/>
                      <a:pt x="0" y="236"/>
                      <a:pt x="2" y="233"/>
                    </a:cubicBezTo>
                    <a:lnTo>
                      <a:pt x="119" y="11"/>
                    </a:lnTo>
                    <a:cubicBezTo>
                      <a:pt x="121" y="9"/>
                      <a:pt x="123" y="7"/>
                      <a:pt x="126" y="7"/>
                    </a:cubicBezTo>
                    <a:lnTo>
                      <a:pt x="374" y="0"/>
                    </a:lnTo>
                    <a:cubicBezTo>
                      <a:pt x="377" y="0"/>
                      <a:pt x="380" y="1"/>
                      <a:pt x="381" y="4"/>
                    </a:cubicBezTo>
                    <a:lnTo>
                      <a:pt x="515" y="21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5" name="Freeform 3043"/>
              <p:cNvSpPr>
                <a:spLocks/>
              </p:cNvSpPr>
              <p:nvPr/>
            </p:nvSpPr>
            <p:spPr bwMode="auto">
              <a:xfrm>
                <a:off x="1229" y="2800"/>
                <a:ext cx="77" cy="77"/>
              </a:xfrm>
              <a:custGeom>
                <a:avLst/>
                <a:gdLst>
                  <a:gd name="T0" fmla="*/ 56 w 77"/>
                  <a:gd name="T1" fmla="*/ 0 h 77"/>
                  <a:gd name="T2" fmla="*/ 18 w 77"/>
                  <a:gd name="T3" fmla="*/ 3 h 77"/>
                  <a:gd name="T4" fmla="*/ 0 w 77"/>
                  <a:gd name="T5" fmla="*/ 40 h 77"/>
                  <a:gd name="T6" fmla="*/ 20 w 77"/>
                  <a:gd name="T7" fmla="*/ 77 h 77"/>
                  <a:gd name="T8" fmla="*/ 58 w 77"/>
                  <a:gd name="T9" fmla="*/ 75 h 77"/>
                  <a:gd name="T10" fmla="*/ 77 w 77"/>
                  <a:gd name="T11" fmla="*/ 37 h 77"/>
                  <a:gd name="T12" fmla="*/ 56 w 77"/>
                  <a:gd name="T13" fmla="*/ 0 h 7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7"/>
                  <a:gd name="T23" fmla="*/ 77 w 77"/>
                  <a:gd name="T24" fmla="*/ 77 h 7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7">
                    <a:moveTo>
                      <a:pt x="56" y="0"/>
                    </a:moveTo>
                    <a:lnTo>
                      <a:pt x="18" y="3"/>
                    </a:lnTo>
                    <a:lnTo>
                      <a:pt x="0" y="40"/>
                    </a:lnTo>
                    <a:lnTo>
                      <a:pt x="20" y="77"/>
                    </a:lnTo>
                    <a:lnTo>
                      <a:pt x="58" y="75"/>
                    </a:lnTo>
                    <a:lnTo>
                      <a:pt x="77" y="37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6" name="Freeform 3044"/>
              <p:cNvSpPr>
                <a:spLocks/>
              </p:cNvSpPr>
              <p:nvPr/>
            </p:nvSpPr>
            <p:spPr bwMode="auto">
              <a:xfrm>
                <a:off x="1229" y="2800"/>
                <a:ext cx="77" cy="77"/>
              </a:xfrm>
              <a:custGeom>
                <a:avLst/>
                <a:gdLst>
                  <a:gd name="T0" fmla="*/ 56 w 77"/>
                  <a:gd name="T1" fmla="*/ 0 h 77"/>
                  <a:gd name="T2" fmla="*/ 18 w 77"/>
                  <a:gd name="T3" fmla="*/ 3 h 77"/>
                  <a:gd name="T4" fmla="*/ 0 w 77"/>
                  <a:gd name="T5" fmla="*/ 40 h 77"/>
                  <a:gd name="T6" fmla="*/ 20 w 77"/>
                  <a:gd name="T7" fmla="*/ 77 h 77"/>
                  <a:gd name="T8" fmla="*/ 58 w 77"/>
                  <a:gd name="T9" fmla="*/ 75 h 77"/>
                  <a:gd name="T10" fmla="*/ 77 w 77"/>
                  <a:gd name="T11" fmla="*/ 37 h 77"/>
                  <a:gd name="T12" fmla="*/ 56 w 77"/>
                  <a:gd name="T13" fmla="*/ 0 h 7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7"/>
                  <a:gd name="T23" fmla="*/ 77 w 77"/>
                  <a:gd name="T24" fmla="*/ 77 h 7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7">
                    <a:moveTo>
                      <a:pt x="56" y="0"/>
                    </a:moveTo>
                    <a:lnTo>
                      <a:pt x="18" y="3"/>
                    </a:lnTo>
                    <a:lnTo>
                      <a:pt x="0" y="40"/>
                    </a:lnTo>
                    <a:lnTo>
                      <a:pt x="20" y="77"/>
                    </a:lnTo>
                    <a:lnTo>
                      <a:pt x="58" y="75"/>
                    </a:lnTo>
                    <a:lnTo>
                      <a:pt x="77" y="37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7" name="Freeform 3045"/>
              <p:cNvSpPr>
                <a:spLocks noEditPoints="1"/>
              </p:cNvSpPr>
              <p:nvPr/>
            </p:nvSpPr>
            <p:spPr bwMode="auto">
              <a:xfrm>
                <a:off x="1227" y="2799"/>
                <a:ext cx="80" cy="79"/>
              </a:xfrm>
              <a:custGeom>
                <a:avLst/>
                <a:gdLst>
                  <a:gd name="T0" fmla="*/ 0 w 523"/>
                  <a:gd name="T1" fmla="*/ 0 h 467"/>
                  <a:gd name="T2" fmla="*/ 0 w 523"/>
                  <a:gd name="T3" fmla="*/ 0 h 467"/>
                  <a:gd name="T4" fmla="*/ 0 w 523"/>
                  <a:gd name="T5" fmla="*/ 0 h 467"/>
                  <a:gd name="T6" fmla="*/ 0 w 523"/>
                  <a:gd name="T7" fmla="*/ 0 h 467"/>
                  <a:gd name="T8" fmla="*/ 0 w 523"/>
                  <a:gd name="T9" fmla="*/ 0 h 467"/>
                  <a:gd name="T10" fmla="*/ 0 w 523"/>
                  <a:gd name="T11" fmla="*/ 0 h 467"/>
                  <a:gd name="T12" fmla="*/ 0 w 523"/>
                  <a:gd name="T13" fmla="*/ 0 h 467"/>
                  <a:gd name="T14" fmla="*/ 0 w 523"/>
                  <a:gd name="T15" fmla="*/ 0 h 467"/>
                  <a:gd name="T16" fmla="*/ 0 w 523"/>
                  <a:gd name="T17" fmla="*/ 0 h 467"/>
                  <a:gd name="T18" fmla="*/ 0 w 523"/>
                  <a:gd name="T19" fmla="*/ 0 h 467"/>
                  <a:gd name="T20" fmla="*/ 0 w 523"/>
                  <a:gd name="T21" fmla="*/ 0 h 467"/>
                  <a:gd name="T22" fmla="*/ 0 w 523"/>
                  <a:gd name="T23" fmla="*/ 0 h 467"/>
                  <a:gd name="T24" fmla="*/ 0 w 523"/>
                  <a:gd name="T25" fmla="*/ 0 h 467"/>
                  <a:gd name="T26" fmla="*/ 0 w 523"/>
                  <a:gd name="T27" fmla="*/ 0 h 467"/>
                  <a:gd name="T28" fmla="*/ 0 w 523"/>
                  <a:gd name="T29" fmla="*/ 0 h 467"/>
                  <a:gd name="T30" fmla="*/ 0 w 523"/>
                  <a:gd name="T31" fmla="*/ 0 h 467"/>
                  <a:gd name="T32" fmla="*/ 0 w 523"/>
                  <a:gd name="T33" fmla="*/ 0 h 467"/>
                  <a:gd name="T34" fmla="*/ 0 w 523"/>
                  <a:gd name="T35" fmla="*/ 0 h 467"/>
                  <a:gd name="T36" fmla="*/ 0 w 523"/>
                  <a:gd name="T37" fmla="*/ 0 h 467"/>
                  <a:gd name="T38" fmla="*/ 0 w 523"/>
                  <a:gd name="T39" fmla="*/ 0 h 467"/>
                  <a:gd name="T40" fmla="*/ 0 w 523"/>
                  <a:gd name="T41" fmla="*/ 0 h 467"/>
                  <a:gd name="T42" fmla="*/ 0 w 523"/>
                  <a:gd name="T43" fmla="*/ 0 h 467"/>
                  <a:gd name="T44" fmla="*/ 0 w 523"/>
                  <a:gd name="T45" fmla="*/ 0 h 467"/>
                  <a:gd name="T46" fmla="*/ 0 w 523"/>
                  <a:gd name="T47" fmla="*/ 0 h 467"/>
                  <a:gd name="T48" fmla="*/ 0 w 523"/>
                  <a:gd name="T49" fmla="*/ 0 h 467"/>
                  <a:gd name="T50" fmla="*/ 0 w 523"/>
                  <a:gd name="T51" fmla="*/ 0 h 46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3"/>
                  <a:gd name="T79" fmla="*/ 0 h 467"/>
                  <a:gd name="T80" fmla="*/ 523 w 523"/>
                  <a:gd name="T81" fmla="*/ 467 h 46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3" h="467">
                    <a:moveTo>
                      <a:pt x="372" y="12"/>
                    </a:moveTo>
                    <a:lnTo>
                      <a:pt x="379" y="16"/>
                    </a:lnTo>
                    <a:lnTo>
                      <a:pt x="127" y="29"/>
                    </a:lnTo>
                    <a:lnTo>
                      <a:pt x="134" y="24"/>
                    </a:lnTo>
                    <a:lnTo>
                      <a:pt x="16" y="247"/>
                    </a:lnTo>
                    <a:lnTo>
                      <a:pt x="15" y="239"/>
                    </a:lnTo>
                    <a:lnTo>
                      <a:pt x="146" y="455"/>
                    </a:lnTo>
                    <a:lnTo>
                      <a:pt x="139" y="451"/>
                    </a:lnTo>
                    <a:lnTo>
                      <a:pt x="390" y="438"/>
                    </a:lnTo>
                    <a:lnTo>
                      <a:pt x="384" y="442"/>
                    </a:lnTo>
                    <a:lnTo>
                      <a:pt x="508" y="222"/>
                    </a:lnTo>
                    <a:lnTo>
                      <a:pt x="508" y="230"/>
                    </a:lnTo>
                    <a:lnTo>
                      <a:pt x="372" y="12"/>
                    </a:lnTo>
                    <a:close/>
                    <a:moveTo>
                      <a:pt x="522" y="222"/>
                    </a:moveTo>
                    <a:cubicBezTo>
                      <a:pt x="523" y="224"/>
                      <a:pt x="523" y="228"/>
                      <a:pt x="522" y="230"/>
                    </a:cubicBezTo>
                    <a:lnTo>
                      <a:pt x="398" y="450"/>
                    </a:lnTo>
                    <a:cubicBezTo>
                      <a:pt x="396" y="452"/>
                      <a:pt x="394" y="454"/>
                      <a:pt x="391" y="454"/>
                    </a:cubicBezTo>
                    <a:lnTo>
                      <a:pt x="140" y="467"/>
                    </a:lnTo>
                    <a:cubicBezTo>
                      <a:pt x="137" y="467"/>
                      <a:pt x="134" y="466"/>
                      <a:pt x="133" y="463"/>
                    </a:cubicBezTo>
                    <a:lnTo>
                      <a:pt x="2" y="248"/>
                    </a:lnTo>
                    <a:cubicBezTo>
                      <a:pt x="0" y="245"/>
                      <a:pt x="0" y="242"/>
                      <a:pt x="1" y="240"/>
                    </a:cubicBezTo>
                    <a:lnTo>
                      <a:pt x="119" y="17"/>
                    </a:lnTo>
                    <a:cubicBezTo>
                      <a:pt x="121" y="14"/>
                      <a:pt x="123" y="13"/>
                      <a:pt x="126" y="13"/>
                    </a:cubicBezTo>
                    <a:lnTo>
                      <a:pt x="378" y="0"/>
                    </a:lnTo>
                    <a:cubicBezTo>
                      <a:pt x="381" y="0"/>
                      <a:pt x="384" y="1"/>
                      <a:pt x="385" y="4"/>
                    </a:cubicBezTo>
                    <a:lnTo>
                      <a:pt x="522" y="22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8" name="Freeform 3046"/>
              <p:cNvSpPr>
                <a:spLocks/>
              </p:cNvSpPr>
              <p:nvPr/>
            </p:nvSpPr>
            <p:spPr bwMode="auto">
              <a:xfrm>
                <a:off x="1293" y="2835"/>
                <a:ext cx="76" cy="76"/>
              </a:xfrm>
              <a:custGeom>
                <a:avLst/>
                <a:gdLst>
                  <a:gd name="T0" fmla="*/ 56 w 76"/>
                  <a:gd name="T1" fmla="*/ 0 h 76"/>
                  <a:gd name="T2" fmla="*/ 18 w 76"/>
                  <a:gd name="T3" fmla="*/ 2 h 76"/>
                  <a:gd name="T4" fmla="*/ 0 w 76"/>
                  <a:gd name="T5" fmla="*/ 39 h 76"/>
                  <a:gd name="T6" fmla="*/ 20 w 76"/>
                  <a:gd name="T7" fmla="*/ 76 h 76"/>
                  <a:gd name="T8" fmla="*/ 58 w 76"/>
                  <a:gd name="T9" fmla="*/ 74 h 76"/>
                  <a:gd name="T10" fmla="*/ 76 w 76"/>
                  <a:gd name="T11" fmla="*/ 37 h 76"/>
                  <a:gd name="T12" fmla="*/ 56 w 76"/>
                  <a:gd name="T13" fmla="*/ 0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6"/>
                  <a:gd name="T23" fmla="*/ 76 w 76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6">
                    <a:moveTo>
                      <a:pt x="56" y="0"/>
                    </a:moveTo>
                    <a:lnTo>
                      <a:pt x="18" y="2"/>
                    </a:lnTo>
                    <a:lnTo>
                      <a:pt x="0" y="39"/>
                    </a:lnTo>
                    <a:lnTo>
                      <a:pt x="20" y="76"/>
                    </a:lnTo>
                    <a:lnTo>
                      <a:pt x="58" y="74"/>
                    </a:lnTo>
                    <a:lnTo>
                      <a:pt x="76" y="37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9" name="Freeform 3047"/>
              <p:cNvSpPr>
                <a:spLocks/>
              </p:cNvSpPr>
              <p:nvPr/>
            </p:nvSpPr>
            <p:spPr bwMode="auto">
              <a:xfrm>
                <a:off x="1293" y="2835"/>
                <a:ext cx="76" cy="76"/>
              </a:xfrm>
              <a:custGeom>
                <a:avLst/>
                <a:gdLst>
                  <a:gd name="T0" fmla="*/ 56 w 76"/>
                  <a:gd name="T1" fmla="*/ 0 h 76"/>
                  <a:gd name="T2" fmla="*/ 18 w 76"/>
                  <a:gd name="T3" fmla="*/ 2 h 76"/>
                  <a:gd name="T4" fmla="*/ 0 w 76"/>
                  <a:gd name="T5" fmla="*/ 39 h 76"/>
                  <a:gd name="T6" fmla="*/ 20 w 76"/>
                  <a:gd name="T7" fmla="*/ 76 h 76"/>
                  <a:gd name="T8" fmla="*/ 58 w 76"/>
                  <a:gd name="T9" fmla="*/ 74 h 76"/>
                  <a:gd name="T10" fmla="*/ 76 w 76"/>
                  <a:gd name="T11" fmla="*/ 37 h 76"/>
                  <a:gd name="T12" fmla="*/ 56 w 76"/>
                  <a:gd name="T13" fmla="*/ 0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6"/>
                  <a:gd name="T23" fmla="*/ 76 w 76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6">
                    <a:moveTo>
                      <a:pt x="56" y="0"/>
                    </a:moveTo>
                    <a:lnTo>
                      <a:pt x="18" y="2"/>
                    </a:lnTo>
                    <a:lnTo>
                      <a:pt x="0" y="39"/>
                    </a:lnTo>
                    <a:lnTo>
                      <a:pt x="20" y="76"/>
                    </a:lnTo>
                    <a:lnTo>
                      <a:pt x="58" y="74"/>
                    </a:lnTo>
                    <a:lnTo>
                      <a:pt x="76" y="37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0" name="Freeform 3048"/>
              <p:cNvSpPr>
                <a:spLocks noEditPoints="1"/>
              </p:cNvSpPr>
              <p:nvPr/>
            </p:nvSpPr>
            <p:spPr bwMode="auto">
              <a:xfrm>
                <a:off x="1292" y="2834"/>
                <a:ext cx="78" cy="78"/>
              </a:xfrm>
              <a:custGeom>
                <a:avLst/>
                <a:gdLst>
                  <a:gd name="T0" fmla="*/ 0 w 514"/>
                  <a:gd name="T1" fmla="*/ 0 h 461"/>
                  <a:gd name="T2" fmla="*/ 0 w 514"/>
                  <a:gd name="T3" fmla="*/ 0 h 461"/>
                  <a:gd name="T4" fmla="*/ 0 w 514"/>
                  <a:gd name="T5" fmla="*/ 0 h 461"/>
                  <a:gd name="T6" fmla="*/ 0 w 514"/>
                  <a:gd name="T7" fmla="*/ 0 h 461"/>
                  <a:gd name="T8" fmla="*/ 0 w 514"/>
                  <a:gd name="T9" fmla="*/ 0 h 461"/>
                  <a:gd name="T10" fmla="*/ 0 w 514"/>
                  <a:gd name="T11" fmla="*/ 0 h 461"/>
                  <a:gd name="T12" fmla="*/ 0 w 514"/>
                  <a:gd name="T13" fmla="*/ 0 h 461"/>
                  <a:gd name="T14" fmla="*/ 0 w 514"/>
                  <a:gd name="T15" fmla="*/ 0 h 461"/>
                  <a:gd name="T16" fmla="*/ 0 w 514"/>
                  <a:gd name="T17" fmla="*/ 0 h 461"/>
                  <a:gd name="T18" fmla="*/ 0 w 514"/>
                  <a:gd name="T19" fmla="*/ 0 h 461"/>
                  <a:gd name="T20" fmla="*/ 0 w 514"/>
                  <a:gd name="T21" fmla="*/ 0 h 461"/>
                  <a:gd name="T22" fmla="*/ 0 w 514"/>
                  <a:gd name="T23" fmla="*/ 0 h 461"/>
                  <a:gd name="T24" fmla="*/ 0 w 514"/>
                  <a:gd name="T25" fmla="*/ 0 h 461"/>
                  <a:gd name="T26" fmla="*/ 0 w 514"/>
                  <a:gd name="T27" fmla="*/ 0 h 461"/>
                  <a:gd name="T28" fmla="*/ 0 w 514"/>
                  <a:gd name="T29" fmla="*/ 0 h 461"/>
                  <a:gd name="T30" fmla="*/ 0 w 514"/>
                  <a:gd name="T31" fmla="*/ 0 h 461"/>
                  <a:gd name="T32" fmla="*/ 0 w 514"/>
                  <a:gd name="T33" fmla="*/ 0 h 461"/>
                  <a:gd name="T34" fmla="*/ 0 w 514"/>
                  <a:gd name="T35" fmla="*/ 0 h 461"/>
                  <a:gd name="T36" fmla="*/ 0 w 514"/>
                  <a:gd name="T37" fmla="*/ 0 h 461"/>
                  <a:gd name="T38" fmla="*/ 0 w 514"/>
                  <a:gd name="T39" fmla="*/ 0 h 461"/>
                  <a:gd name="T40" fmla="*/ 0 w 514"/>
                  <a:gd name="T41" fmla="*/ 0 h 461"/>
                  <a:gd name="T42" fmla="*/ 0 w 514"/>
                  <a:gd name="T43" fmla="*/ 0 h 461"/>
                  <a:gd name="T44" fmla="*/ 0 w 514"/>
                  <a:gd name="T45" fmla="*/ 0 h 461"/>
                  <a:gd name="T46" fmla="*/ 0 w 514"/>
                  <a:gd name="T47" fmla="*/ 0 h 461"/>
                  <a:gd name="T48" fmla="*/ 0 w 514"/>
                  <a:gd name="T49" fmla="*/ 0 h 461"/>
                  <a:gd name="T50" fmla="*/ 0 w 514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4"/>
                  <a:gd name="T79" fmla="*/ 0 h 461"/>
                  <a:gd name="T80" fmla="*/ 514 w 514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4" h="461">
                    <a:moveTo>
                      <a:pt x="368" y="12"/>
                    </a:moveTo>
                    <a:lnTo>
                      <a:pt x="375" y="16"/>
                    </a:lnTo>
                    <a:lnTo>
                      <a:pt x="123" y="28"/>
                    </a:lnTo>
                    <a:lnTo>
                      <a:pt x="130" y="24"/>
                    </a:lnTo>
                    <a:lnTo>
                      <a:pt x="15" y="241"/>
                    </a:lnTo>
                    <a:lnTo>
                      <a:pt x="15" y="233"/>
                    </a:lnTo>
                    <a:lnTo>
                      <a:pt x="146" y="449"/>
                    </a:lnTo>
                    <a:lnTo>
                      <a:pt x="139" y="445"/>
                    </a:lnTo>
                    <a:lnTo>
                      <a:pt x="387" y="438"/>
                    </a:lnTo>
                    <a:lnTo>
                      <a:pt x="380" y="442"/>
                    </a:lnTo>
                    <a:lnTo>
                      <a:pt x="498" y="219"/>
                    </a:lnTo>
                    <a:lnTo>
                      <a:pt x="498" y="227"/>
                    </a:lnTo>
                    <a:lnTo>
                      <a:pt x="368" y="12"/>
                    </a:lnTo>
                    <a:close/>
                    <a:moveTo>
                      <a:pt x="512" y="219"/>
                    </a:moveTo>
                    <a:cubicBezTo>
                      <a:pt x="513" y="221"/>
                      <a:pt x="514" y="224"/>
                      <a:pt x="512" y="227"/>
                    </a:cubicBezTo>
                    <a:lnTo>
                      <a:pt x="394" y="450"/>
                    </a:lnTo>
                    <a:cubicBezTo>
                      <a:pt x="393" y="452"/>
                      <a:pt x="390" y="454"/>
                      <a:pt x="387" y="454"/>
                    </a:cubicBezTo>
                    <a:lnTo>
                      <a:pt x="139" y="461"/>
                    </a:lnTo>
                    <a:cubicBezTo>
                      <a:pt x="137" y="461"/>
                      <a:pt x="134" y="459"/>
                      <a:pt x="132" y="457"/>
                    </a:cubicBezTo>
                    <a:lnTo>
                      <a:pt x="1" y="241"/>
                    </a:lnTo>
                    <a:cubicBezTo>
                      <a:pt x="0" y="239"/>
                      <a:pt x="0" y="236"/>
                      <a:pt x="1" y="234"/>
                    </a:cubicBezTo>
                    <a:lnTo>
                      <a:pt x="116" y="17"/>
                    </a:lnTo>
                    <a:cubicBezTo>
                      <a:pt x="117" y="14"/>
                      <a:pt x="120" y="13"/>
                      <a:pt x="123" y="12"/>
                    </a:cubicBezTo>
                    <a:lnTo>
                      <a:pt x="374" y="0"/>
                    </a:lnTo>
                    <a:cubicBezTo>
                      <a:pt x="377" y="0"/>
                      <a:pt x="380" y="1"/>
                      <a:pt x="382" y="4"/>
                    </a:cubicBezTo>
                    <a:lnTo>
                      <a:pt x="512" y="2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1" name="Freeform 3049"/>
              <p:cNvSpPr>
                <a:spLocks/>
              </p:cNvSpPr>
              <p:nvPr/>
            </p:nvSpPr>
            <p:spPr bwMode="auto">
              <a:xfrm>
                <a:off x="1295" y="2916"/>
                <a:ext cx="76" cy="75"/>
              </a:xfrm>
              <a:custGeom>
                <a:avLst/>
                <a:gdLst>
                  <a:gd name="T0" fmla="*/ 55 w 76"/>
                  <a:gd name="T1" fmla="*/ 0 h 75"/>
                  <a:gd name="T2" fmla="*/ 17 w 76"/>
                  <a:gd name="T3" fmla="*/ 1 h 75"/>
                  <a:gd name="T4" fmla="*/ 0 w 76"/>
                  <a:gd name="T5" fmla="*/ 39 h 75"/>
                  <a:gd name="T6" fmla="*/ 19 w 76"/>
                  <a:gd name="T7" fmla="*/ 75 h 75"/>
                  <a:gd name="T8" fmla="*/ 58 w 76"/>
                  <a:gd name="T9" fmla="*/ 73 h 75"/>
                  <a:gd name="T10" fmla="*/ 76 w 76"/>
                  <a:gd name="T11" fmla="*/ 35 h 75"/>
                  <a:gd name="T12" fmla="*/ 55 w 76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5"/>
                  <a:gd name="T23" fmla="*/ 76 w 76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5">
                    <a:moveTo>
                      <a:pt x="55" y="0"/>
                    </a:moveTo>
                    <a:lnTo>
                      <a:pt x="17" y="1"/>
                    </a:lnTo>
                    <a:lnTo>
                      <a:pt x="0" y="39"/>
                    </a:lnTo>
                    <a:lnTo>
                      <a:pt x="19" y="75"/>
                    </a:lnTo>
                    <a:lnTo>
                      <a:pt x="58" y="73"/>
                    </a:lnTo>
                    <a:lnTo>
                      <a:pt x="76" y="35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2" name="Freeform 3050"/>
              <p:cNvSpPr>
                <a:spLocks/>
              </p:cNvSpPr>
              <p:nvPr/>
            </p:nvSpPr>
            <p:spPr bwMode="auto">
              <a:xfrm>
                <a:off x="1295" y="2916"/>
                <a:ext cx="76" cy="75"/>
              </a:xfrm>
              <a:custGeom>
                <a:avLst/>
                <a:gdLst>
                  <a:gd name="T0" fmla="*/ 55 w 76"/>
                  <a:gd name="T1" fmla="*/ 0 h 75"/>
                  <a:gd name="T2" fmla="*/ 17 w 76"/>
                  <a:gd name="T3" fmla="*/ 1 h 75"/>
                  <a:gd name="T4" fmla="*/ 0 w 76"/>
                  <a:gd name="T5" fmla="*/ 39 h 75"/>
                  <a:gd name="T6" fmla="*/ 19 w 76"/>
                  <a:gd name="T7" fmla="*/ 75 h 75"/>
                  <a:gd name="T8" fmla="*/ 58 w 76"/>
                  <a:gd name="T9" fmla="*/ 73 h 75"/>
                  <a:gd name="T10" fmla="*/ 76 w 76"/>
                  <a:gd name="T11" fmla="*/ 35 h 75"/>
                  <a:gd name="T12" fmla="*/ 55 w 76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5"/>
                  <a:gd name="T23" fmla="*/ 76 w 76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5">
                    <a:moveTo>
                      <a:pt x="55" y="0"/>
                    </a:moveTo>
                    <a:lnTo>
                      <a:pt x="17" y="1"/>
                    </a:lnTo>
                    <a:lnTo>
                      <a:pt x="0" y="39"/>
                    </a:lnTo>
                    <a:lnTo>
                      <a:pt x="19" y="75"/>
                    </a:lnTo>
                    <a:lnTo>
                      <a:pt x="58" y="73"/>
                    </a:lnTo>
                    <a:lnTo>
                      <a:pt x="76" y="35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3" name="Freeform 3051"/>
              <p:cNvSpPr>
                <a:spLocks noEditPoints="1"/>
              </p:cNvSpPr>
              <p:nvPr/>
            </p:nvSpPr>
            <p:spPr bwMode="auto">
              <a:xfrm>
                <a:off x="1293" y="2914"/>
                <a:ext cx="79" cy="79"/>
              </a:xfrm>
              <a:custGeom>
                <a:avLst/>
                <a:gdLst>
                  <a:gd name="T0" fmla="*/ 0 w 516"/>
                  <a:gd name="T1" fmla="*/ 0 h 461"/>
                  <a:gd name="T2" fmla="*/ 0 w 516"/>
                  <a:gd name="T3" fmla="*/ 0 h 461"/>
                  <a:gd name="T4" fmla="*/ 0 w 516"/>
                  <a:gd name="T5" fmla="*/ 0 h 461"/>
                  <a:gd name="T6" fmla="*/ 0 w 516"/>
                  <a:gd name="T7" fmla="*/ 0 h 461"/>
                  <a:gd name="T8" fmla="*/ 0 w 516"/>
                  <a:gd name="T9" fmla="*/ 0 h 461"/>
                  <a:gd name="T10" fmla="*/ 0 w 516"/>
                  <a:gd name="T11" fmla="*/ 0 h 461"/>
                  <a:gd name="T12" fmla="*/ 0 w 516"/>
                  <a:gd name="T13" fmla="*/ 0 h 461"/>
                  <a:gd name="T14" fmla="*/ 0 w 516"/>
                  <a:gd name="T15" fmla="*/ 0 h 461"/>
                  <a:gd name="T16" fmla="*/ 0 w 516"/>
                  <a:gd name="T17" fmla="*/ 0 h 461"/>
                  <a:gd name="T18" fmla="*/ 0 w 516"/>
                  <a:gd name="T19" fmla="*/ 0 h 461"/>
                  <a:gd name="T20" fmla="*/ 0 w 516"/>
                  <a:gd name="T21" fmla="*/ 0 h 461"/>
                  <a:gd name="T22" fmla="*/ 0 w 516"/>
                  <a:gd name="T23" fmla="*/ 0 h 461"/>
                  <a:gd name="T24" fmla="*/ 0 w 516"/>
                  <a:gd name="T25" fmla="*/ 0 h 461"/>
                  <a:gd name="T26" fmla="*/ 0 w 516"/>
                  <a:gd name="T27" fmla="*/ 0 h 461"/>
                  <a:gd name="T28" fmla="*/ 0 w 516"/>
                  <a:gd name="T29" fmla="*/ 0 h 461"/>
                  <a:gd name="T30" fmla="*/ 0 w 516"/>
                  <a:gd name="T31" fmla="*/ 0 h 461"/>
                  <a:gd name="T32" fmla="*/ 0 w 516"/>
                  <a:gd name="T33" fmla="*/ 0 h 461"/>
                  <a:gd name="T34" fmla="*/ 0 w 516"/>
                  <a:gd name="T35" fmla="*/ 0 h 461"/>
                  <a:gd name="T36" fmla="*/ 0 w 516"/>
                  <a:gd name="T37" fmla="*/ 0 h 461"/>
                  <a:gd name="T38" fmla="*/ 0 w 516"/>
                  <a:gd name="T39" fmla="*/ 0 h 461"/>
                  <a:gd name="T40" fmla="*/ 0 w 516"/>
                  <a:gd name="T41" fmla="*/ 0 h 461"/>
                  <a:gd name="T42" fmla="*/ 0 w 516"/>
                  <a:gd name="T43" fmla="*/ 0 h 461"/>
                  <a:gd name="T44" fmla="*/ 0 w 516"/>
                  <a:gd name="T45" fmla="*/ 0 h 461"/>
                  <a:gd name="T46" fmla="*/ 0 w 516"/>
                  <a:gd name="T47" fmla="*/ 0 h 461"/>
                  <a:gd name="T48" fmla="*/ 0 w 516"/>
                  <a:gd name="T49" fmla="*/ 0 h 461"/>
                  <a:gd name="T50" fmla="*/ 0 w 516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6"/>
                  <a:gd name="T79" fmla="*/ 0 h 461"/>
                  <a:gd name="T80" fmla="*/ 516 w 516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6" h="461">
                    <a:moveTo>
                      <a:pt x="367" y="13"/>
                    </a:moveTo>
                    <a:lnTo>
                      <a:pt x="374" y="16"/>
                    </a:lnTo>
                    <a:lnTo>
                      <a:pt x="127" y="23"/>
                    </a:lnTo>
                    <a:lnTo>
                      <a:pt x="133" y="19"/>
                    </a:lnTo>
                    <a:lnTo>
                      <a:pt x="16" y="241"/>
                    </a:lnTo>
                    <a:lnTo>
                      <a:pt x="16" y="233"/>
                    </a:lnTo>
                    <a:lnTo>
                      <a:pt x="145" y="449"/>
                    </a:lnTo>
                    <a:lnTo>
                      <a:pt x="138" y="445"/>
                    </a:lnTo>
                    <a:lnTo>
                      <a:pt x="390" y="431"/>
                    </a:lnTo>
                    <a:lnTo>
                      <a:pt x="383" y="436"/>
                    </a:lnTo>
                    <a:lnTo>
                      <a:pt x="501" y="214"/>
                    </a:lnTo>
                    <a:lnTo>
                      <a:pt x="501" y="222"/>
                    </a:lnTo>
                    <a:lnTo>
                      <a:pt x="367" y="13"/>
                    </a:lnTo>
                    <a:close/>
                    <a:moveTo>
                      <a:pt x="514" y="213"/>
                    </a:moveTo>
                    <a:cubicBezTo>
                      <a:pt x="516" y="215"/>
                      <a:pt x="516" y="219"/>
                      <a:pt x="515" y="221"/>
                    </a:cubicBezTo>
                    <a:lnTo>
                      <a:pt x="397" y="443"/>
                    </a:lnTo>
                    <a:cubicBezTo>
                      <a:pt x="396" y="446"/>
                      <a:pt x="393" y="447"/>
                      <a:pt x="391" y="447"/>
                    </a:cubicBezTo>
                    <a:lnTo>
                      <a:pt x="139" y="461"/>
                    </a:lnTo>
                    <a:cubicBezTo>
                      <a:pt x="136" y="461"/>
                      <a:pt x="133" y="460"/>
                      <a:pt x="132" y="457"/>
                    </a:cubicBezTo>
                    <a:lnTo>
                      <a:pt x="2" y="242"/>
                    </a:lnTo>
                    <a:cubicBezTo>
                      <a:pt x="1" y="239"/>
                      <a:pt x="0" y="236"/>
                      <a:pt x="2" y="234"/>
                    </a:cubicBezTo>
                    <a:lnTo>
                      <a:pt x="119" y="12"/>
                    </a:lnTo>
                    <a:cubicBezTo>
                      <a:pt x="121" y="9"/>
                      <a:pt x="123" y="8"/>
                      <a:pt x="126" y="7"/>
                    </a:cubicBezTo>
                    <a:lnTo>
                      <a:pt x="374" y="0"/>
                    </a:lnTo>
                    <a:cubicBezTo>
                      <a:pt x="377" y="0"/>
                      <a:pt x="379" y="2"/>
                      <a:pt x="381" y="4"/>
                    </a:cubicBezTo>
                    <a:lnTo>
                      <a:pt x="514" y="21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4" name="Freeform 3052"/>
              <p:cNvSpPr>
                <a:spLocks/>
              </p:cNvSpPr>
              <p:nvPr/>
            </p:nvSpPr>
            <p:spPr bwMode="auto">
              <a:xfrm>
                <a:off x="1219" y="2564"/>
                <a:ext cx="77" cy="75"/>
              </a:xfrm>
              <a:custGeom>
                <a:avLst/>
                <a:gdLst>
                  <a:gd name="T0" fmla="*/ 56 w 77"/>
                  <a:gd name="T1" fmla="*/ 0 h 75"/>
                  <a:gd name="T2" fmla="*/ 18 w 77"/>
                  <a:gd name="T3" fmla="*/ 1 h 75"/>
                  <a:gd name="T4" fmla="*/ 0 w 77"/>
                  <a:gd name="T5" fmla="*/ 39 h 75"/>
                  <a:gd name="T6" fmla="*/ 21 w 77"/>
                  <a:gd name="T7" fmla="*/ 75 h 75"/>
                  <a:gd name="T8" fmla="*/ 59 w 77"/>
                  <a:gd name="T9" fmla="*/ 74 h 75"/>
                  <a:gd name="T10" fmla="*/ 77 w 77"/>
                  <a:gd name="T11" fmla="*/ 36 h 75"/>
                  <a:gd name="T12" fmla="*/ 56 w 77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56" y="0"/>
                    </a:moveTo>
                    <a:lnTo>
                      <a:pt x="18" y="1"/>
                    </a:lnTo>
                    <a:lnTo>
                      <a:pt x="0" y="39"/>
                    </a:lnTo>
                    <a:lnTo>
                      <a:pt x="21" y="75"/>
                    </a:lnTo>
                    <a:lnTo>
                      <a:pt x="59" y="74"/>
                    </a:lnTo>
                    <a:lnTo>
                      <a:pt x="77" y="36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5" name="Freeform 3053"/>
              <p:cNvSpPr>
                <a:spLocks/>
              </p:cNvSpPr>
              <p:nvPr/>
            </p:nvSpPr>
            <p:spPr bwMode="auto">
              <a:xfrm>
                <a:off x="1219" y="2564"/>
                <a:ext cx="77" cy="75"/>
              </a:xfrm>
              <a:custGeom>
                <a:avLst/>
                <a:gdLst>
                  <a:gd name="T0" fmla="*/ 56 w 77"/>
                  <a:gd name="T1" fmla="*/ 0 h 75"/>
                  <a:gd name="T2" fmla="*/ 18 w 77"/>
                  <a:gd name="T3" fmla="*/ 1 h 75"/>
                  <a:gd name="T4" fmla="*/ 0 w 77"/>
                  <a:gd name="T5" fmla="*/ 39 h 75"/>
                  <a:gd name="T6" fmla="*/ 21 w 77"/>
                  <a:gd name="T7" fmla="*/ 75 h 75"/>
                  <a:gd name="T8" fmla="*/ 59 w 77"/>
                  <a:gd name="T9" fmla="*/ 74 h 75"/>
                  <a:gd name="T10" fmla="*/ 77 w 77"/>
                  <a:gd name="T11" fmla="*/ 36 h 75"/>
                  <a:gd name="T12" fmla="*/ 56 w 77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56" y="0"/>
                    </a:moveTo>
                    <a:lnTo>
                      <a:pt x="18" y="1"/>
                    </a:lnTo>
                    <a:lnTo>
                      <a:pt x="0" y="39"/>
                    </a:lnTo>
                    <a:lnTo>
                      <a:pt x="21" y="75"/>
                    </a:lnTo>
                    <a:lnTo>
                      <a:pt x="59" y="74"/>
                    </a:lnTo>
                    <a:lnTo>
                      <a:pt x="77" y="36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6" name="Freeform 3054"/>
              <p:cNvSpPr>
                <a:spLocks noEditPoints="1"/>
              </p:cNvSpPr>
              <p:nvPr/>
            </p:nvSpPr>
            <p:spPr bwMode="auto">
              <a:xfrm>
                <a:off x="1218" y="2563"/>
                <a:ext cx="79" cy="77"/>
              </a:xfrm>
              <a:custGeom>
                <a:avLst/>
                <a:gdLst>
                  <a:gd name="T0" fmla="*/ 0 w 523"/>
                  <a:gd name="T1" fmla="*/ 0 h 459"/>
                  <a:gd name="T2" fmla="*/ 0 w 523"/>
                  <a:gd name="T3" fmla="*/ 0 h 459"/>
                  <a:gd name="T4" fmla="*/ 0 w 523"/>
                  <a:gd name="T5" fmla="*/ 0 h 459"/>
                  <a:gd name="T6" fmla="*/ 0 w 523"/>
                  <a:gd name="T7" fmla="*/ 0 h 459"/>
                  <a:gd name="T8" fmla="*/ 0 w 523"/>
                  <a:gd name="T9" fmla="*/ 0 h 459"/>
                  <a:gd name="T10" fmla="*/ 0 w 523"/>
                  <a:gd name="T11" fmla="*/ 0 h 459"/>
                  <a:gd name="T12" fmla="*/ 0 w 523"/>
                  <a:gd name="T13" fmla="*/ 0 h 459"/>
                  <a:gd name="T14" fmla="*/ 0 w 523"/>
                  <a:gd name="T15" fmla="*/ 0 h 459"/>
                  <a:gd name="T16" fmla="*/ 0 w 523"/>
                  <a:gd name="T17" fmla="*/ 0 h 459"/>
                  <a:gd name="T18" fmla="*/ 0 w 523"/>
                  <a:gd name="T19" fmla="*/ 0 h 459"/>
                  <a:gd name="T20" fmla="*/ 0 w 523"/>
                  <a:gd name="T21" fmla="*/ 0 h 459"/>
                  <a:gd name="T22" fmla="*/ 0 w 523"/>
                  <a:gd name="T23" fmla="*/ 0 h 459"/>
                  <a:gd name="T24" fmla="*/ 0 w 523"/>
                  <a:gd name="T25" fmla="*/ 0 h 459"/>
                  <a:gd name="T26" fmla="*/ 0 w 523"/>
                  <a:gd name="T27" fmla="*/ 0 h 459"/>
                  <a:gd name="T28" fmla="*/ 0 w 523"/>
                  <a:gd name="T29" fmla="*/ 0 h 459"/>
                  <a:gd name="T30" fmla="*/ 0 w 523"/>
                  <a:gd name="T31" fmla="*/ 0 h 459"/>
                  <a:gd name="T32" fmla="*/ 0 w 523"/>
                  <a:gd name="T33" fmla="*/ 0 h 459"/>
                  <a:gd name="T34" fmla="*/ 0 w 523"/>
                  <a:gd name="T35" fmla="*/ 0 h 459"/>
                  <a:gd name="T36" fmla="*/ 0 w 523"/>
                  <a:gd name="T37" fmla="*/ 0 h 459"/>
                  <a:gd name="T38" fmla="*/ 0 w 523"/>
                  <a:gd name="T39" fmla="*/ 0 h 459"/>
                  <a:gd name="T40" fmla="*/ 0 w 523"/>
                  <a:gd name="T41" fmla="*/ 0 h 459"/>
                  <a:gd name="T42" fmla="*/ 0 w 523"/>
                  <a:gd name="T43" fmla="*/ 0 h 459"/>
                  <a:gd name="T44" fmla="*/ 0 w 523"/>
                  <a:gd name="T45" fmla="*/ 0 h 459"/>
                  <a:gd name="T46" fmla="*/ 0 w 523"/>
                  <a:gd name="T47" fmla="*/ 0 h 459"/>
                  <a:gd name="T48" fmla="*/ 0 w 523"/>
                  <a:gd name="T49" fmla="*/ 0 h 459"/>
                  <a:gd name="T50" fmla="*/ 0 w 523"/>
                  <a:gd name="T51" fmla="*/ 0 h 45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3"/>
                  <a:gd name="T79" fmla="*/ 0 h 459"/>
                  <a:gd name="T80" fmla="*/ 523 w 523"/>
                  <a:gd name="T81" fmla="*/ 459 h 45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3" h="459">
                    <a:moveTo>
                      <a:pt x="368" y="12"/>
                    </a:moveTo>
                    <a:lnTo>
                      <a:pt x="375" y="16"/>
                    </a:lnTo>
                    <a:lnTo>
                      <a:pt x="127" y="23"/>
                    </a:lnTo>
                    <a:lnTo>
                      <a:pt x="134" y="19"/>
                    </a:lnTo>
                    <a:lnTo>
                      <a:pt x="16" y="242"/>
                    </a:lnTo>
                    <a:lnTo>
                      <a:pt x="15" y="233"/>
                    </a:lnTo>
                    <a:lnTo>
                      <a:pt x="156" y="446"/>
                    </a:lnTo>
                    <a:lnTo>
                      <a:pt x="149" y="442"/>
                    </a:lnTo>
                    <a:lnTo>
                      <a:pt x="397" y="435"/>
                    </a:lnTo>
                    <a:lnTo>
                      <a:pt x="390" y="440"/>
                    </a:lnTo>
                    <a:lnTo>
                      <a:pt x="508" y="217"/>
                    </a:lnTo>
                    <a:lnTo>
                      <a:pt x="508" y="225"/>
                    </a:lnTo>
                    <a:lnTo>
                      <a:pt x="368" y="12"/>
                    </a:lnTo>
                    <a:close/>
                    <a:moveTo>
                      <a:pt x="522" y="216"/>
                    </a:moveTo>
                    <a:cubicBezTo>
                      <a:pt x="523" y="219"/>
                      <a:pt x="523" y="222"/>
                      <a:pt x="522" y="224"/>
                    </a:cubicBezTo>
                    <a:lnTo>
                      <a:pt x="404" y="447"/>
                    </a:lnTo>
                    <a:cubicBezTo>
                      <a:pt x="403" y="450"/>
                      <a:pt x="400" y="451"/>
                      <a:pt x="397" y="451"/>
                    </a:cubicBezTo>
                    <a:lnTo>
                      <a:pt x="149" y="458"/>
                    </a:lnTo>
                    <a:cubicBezTo>
                      <a:pt x="147" y="459"/>
                      <a:pt x="144" y="457"/>
                      <a:pt x="143" y="455"/>
                    </a:cubicBezTo>
                    <a:lnTo>
                      <a:pt x="2" y="242"/>
                    </a:lnTo>
                    <a:cubicBezTo>
                      <a:pt x="0" y="240"/>
                      <a:pt x="0" y="237"/>
                      <a:pt x="2" y="234"/>
                    </a:cubicBezTo>
                    <a:lnTo>
                      <a:pt x="120" y="11"/>
                    </a:lnTo>
                    <a:cubicBezTo>
                      <a:pt x="121" y="9"/>
                      <a:pt x="124" y="7"/>
                      <a:pt x="127" y="7"/>
                    </a:cubicBezTo>
                    <a:lnTo>
                      <a:pt x="374" y="0"/>
                    </a:lnTo>
                    <a:cubicBezTo>
                      <a:pt x="377" y="0"/>
                      <a:pt x="380" y="1"/>
                      <a:pt x="381" y="4"/>
                    </a:cubicBezTo>
                    <a:lnTo>
                      <a:pt x="522" y="2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7" name="Freeform 3055"/>
              <p:cNvSpPr>
                <a:spLocks/>
              </p:cNvSpPr>
              <p:nvPr/>
            </p:nvSpPr>
            <p:spPr bwMode="auto">
              <a:xfrm>
                <a:off x="1283" y="2598"/>
                <a:ext cx="78" cy="75"/>
              </a:xfrm>
              <a:custGeom>
                <a:avLst/>
                <a:gdLst>
                  <a:gd name="T0" fmla="*/ 56 w 78"/>
                  <a:gd name="T1" fmla="*/ 0 h 75"/>
                  <a:gd name="T2" fmla="*/ 18 w 78"/>
                  <a:gd name="T3" fmla="*/ 2 h 75"/>
                  <a:gd name="T4" fmla="*/ 0 w 78"/>
                  <a:gd name="T5" fmla="*/ 40 h 75"/>
                  <a:gd name="T6" fmla="*/ 20 w 78"/>
                  <a:gd name="T7" fmla="*/ 75 h 75"/>
                  <a:gd name="T8" fmla="*/ 59 w 78"/>
                  <a:gd name="T9" fmla="*/ 75 h 75"/>
                  <a:gd name="T10" fmla="*/ 78 w 78"/>
                  <a:gd name="T11" fmla="*/ 36 h 75"/>
                  <a:gd name="T12" fmla="*/ 56 w 78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5"/>
                  <a:gd name="T23" fmla="*/ 78 w 78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5">
                    <a:moveTo>
                      <a:pt x="56" y="0"/>
                    </a:moveTo>
                    <a:lnTo>
                      <a:pt x="18" y="2"/>
                    </a:lnTo>
                    <a:lnTo>
                      <a:pt x="0" y="40"/>
                    </a:lnTo>
                    <a:lnTo>
                      <a:pt x="20" y="75"/>
                    </a:lnTo>
                    <a:lnTo>
                      <a:pt x="59" y="75"/>
                    </a:lnTo>
                    <a:lnTo>
                      <a:pt x="78" y="36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8" name="Freeform 3056"/>
              <p:cNvSpPr>
                <a:spLocks/>
              </p:cNvSpPr>
              <p:nvPr/>
            </p:nvSpPr>
            <p:spPr bwMode="auto">
              <a:xfrm>
                <a:off x="1283" y="2598"/>
                <a:ext cx="78" cy="75"/>
              </a:xfrm>
              <a:custGeom>
                <a:avLst/>
                <a:gdLst>
                  <a:gd name="T0" fmla="*/ 56 w 78"/>
                  <a:gd name="T1" fmla="*/ 0 h 75"/>
                  <a:gd name="T2" fmla="*/ 18 w 78"/>
                  <a:gd name="T3" fmla="*/ 2 h 75"/>
                  <a:gd name="T4" fmla="*/ 0 w 78"/>
                  <a:gd name="T5" fmla="*/ 40 h 75"/>
                  <a:gd name="T6" fmla="*/ 20 w 78"/>
                  <a:gd name="T7" fmla="*/ 75 h 75"/>
                  <a:gd name="T8" fmla="*/ 59 w 78"/>
                  <a:gd name="T9" fmla="*/ 75 h 75"/>
                  <a:gd name="T10" fmla="*/ 78 w 78"/>
                  <a:gd name="T11" fmla="*/ 36 h 75"/>
                  <a:gd name="T12" fmla="*/ 56 w 78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5"/>
                  <a:gd name="T23" fmla="*/ 78 w 78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5">
                    <a:moveTo>
                      <a:pt x="56" y="0"/>
                    </a:moveTo>
                    <a:lnTo>
                      <a:pt x="18" y="2"/>
                    </a:lnTo>
                    <a:lnTo>
                      <a:pt x="0" y="40"/>
                    </a:lnTo>
                    <a:lnTo>
                      <a:pt x="20" y="75"/>
                    </a:lnTo>
                    <a:lnTo>
                      <a:pt x="59" y="75"/>
                    </a:lnTo>
                    <a:lnTo>
                      <a:pt x="78" y="36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9" name="Freeform 3057"/>
              <p:cNvSpPr>
                <a:spLocks noEditPoints="1"/>
              </p:cNvSpPr>
              <p:nvPr/>
            </p:nvSpPr>
            <p:spPr bwMode="auto">
              <a:xfrm>
                <a:off x="1282" y="2597"/>
                <a:ext cx="80" cy="78"/>
              </a:xfrm>
              <a:custGeom>
                <a:avLst/>
                <a:gdLst>
                  <a:gd name="T0" fmla="*/ 0 w 526"/>
                  <a:gd name="T1" fmla="*/ 0 h 461"/>
                  <a:gd name="T2" fmla="*/ 0 w 526"/>
                  <a:gd name="T3" fmla="*/ 0 h 461"/>
                  <a:gd name="T4" fmla="*/ 0 w 526"/>
                  <a:gd name="T5" fmla="*/ 0 h 461"/>
                  <a:gd name="T6" fmla="*/ 0 w 526"/>
                  <a:gd name="T7" fmla="*/ 0 h 461"/>
                  <a:gd name="T8" fmla="*/ 0 w 526"/>
                  <a:gd name="T9" fmla="*/ 0 h 461"/>
                  <a:gd name="T10" fmla="*/ 0 w 526"/>
                  <a:gd name="T11" fmla="*/ 0 h 461"/>
                  <a:gd name="T12" fmla="*/ 0 w 526"/>
                  <a:gd name="T13" fmla="*/ 0 h 461"/>
                  <a:gd name="T14" fmla="*/ 0 w 526"/>
                  <a:gd name="T15" fmla="*/ 0 h 461"/>
                  <a:gd name="T16" fmla="*/ 0 w 526"/>
                  <a:gd name="T17" fmla="*/ 0 h 461"/>
                  <a:gd name="T18" fmla="*/ 0 w 526"/>
                  <a:gd name="T19" fmla="*/ 0 h 461"/>
                  <a:gd name="T20" fmla="*/ 0 w 526"/>
                  <a:gd name="T21" fmla="*/ 0 h 461"/>
                  <a:gd name="T22" fmla="*/ 0 w 526"/>
                  <a:gd name="T23" fmla="*/ 0 h 461"/>
                  <a:gd name="T24" fmla="*/ 0 w 526"/>
                  <a:gd name="T25" fmla="*/ 0 h 461"/>
                  <a:gd name="T26" fmla="*/ 0 w 526"/>
                  <a:gd name="T27" fmla="*/ 0 h 461"/>
                  <a:gd name="T28" fmla="*/ 0 w 526"/>
                  <a:gd name="T29" fmla="*/ 0 h 461"/>
                  <a:gd name="T30" fmla="*/ 0 w 526"/>
                  <a:gd name="T31" fmla="*/ 0 h 461"/>
                  <a:gd name="T32" fmla="*/ 0 w 526"/>
                  <a:gd name="T33" fmla="*/ 0 h 461"/>
                  <a:gd name="T34" fmla="*/ 0 w 526"/>
                  <a:gd name="T35" fmla="*/ 0 h 461"/>
                  <a:gd name="T36" fmla="*/ 0 w 526"/>
                  <a:gd name="T37" fmla="*/ 0 h 461"/>
                  <a:gd name="T38" fmla="*/ 0 w 526"/>
                  <a:gd name="T39" fmla="*/ 0 h 461"/>
                  <a:gd name="T40" fmla="*/ 0 w 526"/>
                  <a:gd name="T41" fmla="*/ 0 h 461"/>
                  <a:gd name="T42" fmla="*/ 0 w 526"/>
                  <a:gd name="T43" fmla="*/ 0 h 461"/>
                  <a:gd name="T44" fmla="*/ 0 w 526"/>
                  <a:gd name="T45" fmla="*/ 0 h 461"/>
                  <a:gd name="T46" fmla="*/ 0 w 526"/>
                  <a:gd name="T47" fmla="*/ 0 h 461"/>
                  <a:gd name="T48" fmla="*/ 0 w 526"/>
                  <a:gd name="T49" fmla="*/ 0 h 461"/>
                  <a:gd name="T50" fmla="*/ 0 w 526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6"/>
                  <a:gd name="T79" fmla="*/ 0 h 461"/>
                  <a:gd name="T80" fmla="*/ 526 w 526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6" h="461">
                    <a:moveTo>
                      <a:pt x="371" y="12"/>
                    </a:moveTo>
                    <a:lnTo>
                      <a:pt x="378" y="16"/>
                    </a:lnTo>
                    <a:lnTo>
                      <a:pt x="127" y="29"/>
                    </a:lnTo>
                    <a:lnTo>
                      <a:pt x="133" y="25"/>
                    </a:lnTo>
                    <a:lnTo>
                      <a:pt x="15" y="248"/>
                    </a:lnTo>
                    <a:lnTo>
                      <a:pt x="15" y="239"/>
                    </a:lnTo>
                    <a:lnTo>
                      <a:pt x="148" y="448"/>
                    </a:lnTo>
                    <a:lnTo>
                      <a:pt x="142" y="445"/>
                    </a:lnTo>
                    <a:lnTo>
                      <a:pt x="396" y="441"/>
                    </a:lnTo>
                    <a:lnTo>
                      <a:pt x="389" y="446"/>
                    </a:lnTo>
                    <a:lnTo>
                      <a:pt x="511" y="217"/>
                    </a:lnTo>
                    <a:lnTo>
                      <a:pt x="511" y="225"/>
                    </a:lnTo>
                    <a:lnTo>
                      <a:pt x="371" y="12"/>
                    </a:lnTo>
                    <a:close/>
                    <a:moveTo>
                      <a:pt x="524" y="216"/>
                    </a:moveTo>
                    <a:cubicBezTo>
                      <a:pt x="526" y="218"/>
                      <a:pt x="526" y="222"/>
                      <a:pt x="525" y="224"/>
                    </a:cubicBezTo>
                    <a:lnTo>
                      <a:pt x="404" y="453"/>
                    </a:lnTo>
                    <a:cubicBezTo>
                      <a:pt x="402" y="456"/>
                      <a:pt x="400" y="457"/>
                      <a:pt x="397" y="457"/>
                    </a:cubicBezTo>
                    <a:lnTo>
                      <a:pt x="142" y="461"/>
                    </a:lnTo>
                    <a:cubicBezTo>
                      <a:pt x="139" y="461"/>
                      <a:pt x="136" y="459"/>
                      <a:pt x="135" y="457"/>
                    </a:cubicBezTo>
                    <a:lnTo>
                      <a:pt x="1" y="248"/>
                    </a:lnTo>
                    <a:cubicBezTo>
                      <a:pt x="0" y="246"/>
                      <a:pt x="0" y="243"/>
                      <a:pt x="1" y="240"/>
                    </a:cubicBezTo>
                    <a:lnTo>
                      <a:pt x="119" y="17"/>
                    </a:lnTo>
                    <a:cubicBezTo>
                      <a:pt x="120" y="15"/>
                      <a:pt x="123" y="13"/>
                      <a:pt x="126" y="13"/>
                    </a:cubicBezTo>
                    <a:lnTo>
                      <a:pt x="377" y="0"/>
                    </a:lnTo>
                    <a:cubicBezTo>
                      <a:pt x="380" y="0"/>
                      <a:pt x="382" y="1"/>
                      <a:pt x="384" y="3"/>
                    </a:cubicBezTo>
                    <a:lnTo>
                      <a:pt x="524" y="2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0" name="Freeform 3058"/>
              <p:cNvSpPr>
                <a:spLocks/>
              </p:cNvSpPr>
              <p:nvPr/>
            </p:nvSpPr>
            <p:spPr bwMode="auto">
              <a:xfrm>
                <a:off x="1284" y="2679"/>
                <a:ext cx="77" cy="75"/>
              </a:xfrm>
              <a:custGeom>
                <a:avLst/>
                <a:gdLst>
                  <a:gd name="T0" fmla="*/ 57 w 77"/>
                  <a:gd name="T1" fmla="*/ 0 h 75"/>
                  <a:gd name="T2" fmla="*/ 17 w 77"/>
                  <a:gd name="T3" fmla="*/ 1 h 75"/>
                  <a:gd name="T4" fmla="*/ 0 w 77"/>
                  <a:gd name="T5" fmla="*/ 40 h 75"/>
                  <a:gd name="T6" fmla="*/ 21 w 77"/>
                  <a:gd name="T7" fmla="*/ 75 h 75"/>
                  <a:gd name="T8" fmla="*/ 59 w 77"/>
                  <a:gd name="T9" fmla="*/ 74 h 75"/>
                  <a:gd name="T10" fmla="*/ 77 w 77"/>
                  <a:gd name="T11" fmla="*/ 36 h 75"/>
                  <a:gd name="T12" fmla="*/ 57 w 77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57" y="0"/>
                    </a:moveTo>
                    <a:lnTo>
                      <a:pt x="17" y="1"/>
                    </a:lnTo>
                    <a:lnTo>
                      <a:pt x="0" y="40"/>
                    </a:lnTo>
                    <a:lnTo>
                      <a:pt x="21" y="75"/>
                    </a:lnTo>
                    <a:lnTo>
                      <a:pt x="59" y="74"/>
                    </a:lnTo>
                    <a:lnTo>
                      <a:pt x="77" y="36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1" name="Freeform 3059"/>
              <p:cNvSpPr>
                <a:spLocks/>
              </p:cNvSpPr>
              <p:nvPr/>
            </p:nvSpPr>
            <p:spPr bwMode="auto">
              <a:xfrm>
                <a:off x="1284" y="2679"/>
                <a:ext cx="77" cy="75"/>
              </a:xfrm>
              <a:custGeom>
                <a:avLst/>
                <a:gdLst>
                  <a:gd name="T0" fmla="*/ 57 w 77"/>
                  <a:gd name="T1" fmla="*/ 0 h 75"/>
                  <a:gd name="T2" fmla="*/ 17 w 77"/>
                  <a:gd name="T3" fmla="*/ 1 h 75"/>
                  <a:gd name="T4" fmla="*/ 0 w 77"/>
                  <a:gd name="T5" fmla="*/ 40 h 75"/>
                  <a:gd name="T6" fmla="*/ 21 w 77"/>
                  <a:gd name="T7" fmla="*/ 75 h 75"/>
                  <a:gd name="T8" fmla="*/ 59 w 77"/>
                  <a:gd name="T9" fmla="*/ 74 h 75"/>
                  <a:gd name="T10" fmla="*/ 77 w 77"/>
                  <a:gd name="T11" fmla="*/ 36 h 75"/>
                  <a:gd name="T12" fmla="*/ 57 w 77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57" y="0"/>
                    </a:moveTo>
                    <a:lnTo>
                      <a:pt x="17" y="1"/>
                    </a:lnTo>
                    <a:lnTo>
                      <a:pt x="0" y="40"/>
                    </a:lnTo>
                    <a:lnTo>
                      <a:pt x="21" y="75"/>
                    </a:lnTo>
                    <a:lnTo>
                      <a:pt x="59" y="74"/>
                    </a:lnTo>
                    <a:lnTo>
                      <a:pt x="77" y="36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2" name="Freeform 3060"/>
              <p:cNvSpPr>
                <a:spLocks noEditPoints="1"/>
              </p:cNvSpPr>
              <p:nvPr/>
            </p:nvSpPr>
            <p:spPr bwMode="auto">
              <a:xfrm>
                <a:off x="1283" y="2677"/>
                <a:ext cx="79" cy="78"/>
              </a:xfrm>
              <a:custGeom>
                <a:avLst/>
                <a:gdLst>
                  <a:gd name="T0" fmla="*/ 0 w 516"/>
                  <a:gd name="T1" fmla="*/ 0 h 461"/>
                  <a:gd name="T2" fmla="*/ 0 w 516"/>
                  <a:gd name="T3" fmla="*/ 0 h 461"/>
                  <a:gd name="T4" fmla="*/ 0 w 516"/>
                  <a:gd name="T5" fmla="*/ 0 h 461"/>
                  <a:gd name="T6" fmla="*/ 0 w 516"/>
                  <a:gd name="T7" fmla="*/ 0 h 461"/>
                  <a:gd name="T8" fmla="*/ 0 w 516"/>
                  <a:gd name="T9" fmla="*/ 0 h 461"/>
                  <a:gd name="T10" fmla="*/ 0 w 516"/>
                  <a:gd name="T11" fmla="*/ 0 h 461"/>
                  <a:gd name="T12" fmla="*/ 0 w 516"/>
                  <a:gd name="T13" fmla="*/ 0 h 461"/>
                  <a:gd name="T14" fmla="*/ 0 w 516"/>
                  <a:gd name="T15" fmla="*/ 0 h 461"/>
                  <a:gd name="T16" fmla="*/ 0 w 516"/>
                  <a:gd name="T17" fmla="*/ 0 h 461"/>
                  <a:gd name="T18" fmla="*/ 0 w 516"/>
                  <a:gd name="T19" fmla="*/ 0 h 461"/>
                  <a:gd name="T20" fmla="*/ 0 w 516"/>
                  <a:gd name="T21" fmla="*/ 0 h 461"/>
                  <a:gd name="T22" fmla="*/ 0 w 516"/>
                  <a:gd name="T23" fmla="*/ 0 h 461"/>
                  <a:gd name="T24" fmla="*/ 0 w 516"/>
                  <a:gd name="T25" fmla="*/ 0 h 461"/>
                  <a:gd name="T26" fmla="*/ 0 w 516"/>
                  <a:gd name="T27" fmla="*/ 0 h 461"/>
                  <a:gd name="T28" fmla="*/ 0 w 516"/>
                  <a:gd name="T29" fmla="*/ 0 h 461"/>
                  <a:gd name="T30" fmla="*/ 0 w 516"/>
                  <a:gd name="T31" fmla="*/ 0 h 461"/>
                  <a:gd name="T32" fmla="*/ 0 w 516"/>
                  <a:gd name="T33" fmla="*/ 0 h 461"/>
                  <a:gd name="T34" fmla="*/ 0 w 516"/>
                  <a:gd name="T35" fmla="*/ 0 h 461"/>
                  <a:gd name="T36" fmla="*/ 0 w 516"/>
                  <a:gd name="T37" fmla="*/ 0 h 461"/>
                  <a:gd name="T38" fmla="*/ 0 w 516"/>
                  <a:gd name="T39" fmla="*/ 0 h 461"/>
                  <a:gd name="T40" fmla="*/ 0 w 516"/>
                  <a:gd name="T41" fmla="*/ 0 h 461"/>
                  <a:gd name="T42" fmla="*/ 0 w 516"/>
                  <a:gd name="T43" fmla="*/ 0 h 461"/>
                  <a:gd name="T44" fmla="*/ 0 w 516"/>
                  <a:gd name="T45" fmla="*/ 0 h 461"/>
                  <a:gd name="T46" fmla="*/ 0 w 516"/>
                  <a:gd name="T47" fmla="*/ 0 h 461"/>
                  <a:gd name="T48" fmla="*/ 0 w 516"/>
                  <a:gd name="T49" fmla="*/ 0 h 461"/>
                  <a:gd name="T50" fmla="*/ 0 w 516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6"/>
                  <a:gd name="T79" fmla="*/ 0 h 461"/>
                  <a:gd name="T80" fmla="*/ 516 w 516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6" h="461">
                    <a:moveTo>
                      <a:pt x="371" y="12"/>
                    </a:moveTo>
                    <a:lnTo>
                      <a:pt x="378" y="16"/>
                    </a:lnTo>
                    <a:lnTo>
                      <a:pt x="121" y="26"/>
                    </a:lnTo>
                    <a:lnTo>
                      <a:pt x="128" y="21"/>
                    </a:lnTo>
                    <a:lnTo>
                      <a:pt x="16" y="247"/>
                    </a:lnTo>
                    <a:lnTo>
                      <a:pt x="15" y="239"/>
                    </a:lnTo>
                    <a:lnTo>
                      <a:pt x="149" y="448"/>
                    </a:lnTo>
                    <a:lnTo>
                      <a:pt x="142" y="445"/>
                    </a:lnTo>
                    <a:lnTo>
                      <a:pt x="390" y="438"/>
                    </a:lnTo>
                    <a:lnTo>
                      <a:pt x="383" y="442"/>
                    </a:lnTo>
                    <a:lnTo>
                      <a:pt x="501" y="219"/>
                    </a:lnTo>
                    <a:lnTo>
                      <a:pt x="501" y="227"/>
                    </a:lnTo>
                    <a:lnTo>
                      <a:pt x="371" y="12"/>
                    </a:lnTo>
                    <a:close/>
                    <a:moveTo>
                      <a:pt x="515" y="219"/>
                    </a:moveTo>
                    <a:cubicBezTo>
                      <a:pt x="516" y="221"/>
                      <a:pt x="516" y="224"/>
                      <a:pt x="515" y="227"/>
                    </a:cubicBezTo>
                    <a:lnTo>
                      <a:pt x="397" y="450"/>
                    </a:lnTo>
                    <a:cubicBezTo>
                      <a:pt x="395" y="452"/>
                      <a:pt x="393" y="454"/>
                      <a:pt x="390" y="454"/>
                    </a:cubicBezTo>
                    <a:lnTo>
                      <a:pt x="142" y="461"/>
                    </a:lnTo>
                    <a:cubicBezTo>
                      <a:pt x="139" y="461"/>
                      <a:pt x="137" y="459"/>
                      <a:pt x="135" y="457"/>
                    </a:cubicBezTo>
                    <a:lnTo>
                      <a:pt x="2" y="248"/>
                    </a:lnTo>
                    <a:cubicBezTo>
                      <a:pt x="0" y="246"/>
                      <a:pt x="0" y="243"/>
                      <a:pt x="1" y="240"/>
                    </a:cubicBezTo>
                    <a:lnTo>
                      <a:pt x="113" y="14"/>
                    </a:lnTo>
                    <a:cubicBezTo>
                      <a:pt x="114" y="12"/>
                      <a:pt x="117" y="10"/>
                      <a:pt x="120" y="10"/>
                    </a:cubicBezTo>
                    <a:lnTo>
                      <a:pt x="377" y="0"/>
                    </a:lnTo>
                    <a:cubicBezTo>
                      <a:pt x="380" y="0"/>
                      <a:pt x="383" y="1"/>
                      <a:pt x="384" y="4"/>
                    </a:cubicBezTo>
                    <a:lnTo>
                      <a:pt x="515" y="2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3" name="Freeform 3061"/>
              <p:cNvSpPr>
                <a:spLocks/>
              </p:cNvSpPr>
              <p:nvPr/>
            </p:nvSpPr>
            <p:spPr bwMode="auto">
              <a:xfrm>
                <a:off x="1351" y="2796"/>
                <a:ext cx="77" cy="75"/>
              </a:xfrm>
              <a:custGeom>
                <a:avLst/>
                <a:gdLst>
                  <a:gd name="T0" fmla="*/ 55 w 77"/>
                  <a:gd name="T1" fmla="*/ 0 h 75"/>
                  <a:gd name="T2" fmla="*/ 18 w 77"/>
                  <a:gd name="T3" fmla="*/ 1 h 75"/>
                  <a:gd name="T4" fmla="*/ 0 w 77"/>
                  <a:gd name="T5" fmla="*/ 39 h 75"/>
                  <a:gd name="T6" fmla="*/ 19 w 77"/>
                  <a:gd name="T7" fmla="*/ 75 h 75"/>
                  <a:gd name="T8" fmla="*/ 59 w 77"/>
                  <a:gd name="T9" fmla="*/ 73 h 75"/>
                  <a:gd name="T10" fmla="*/ 77 w 77"/>
                  <a:gd name="T11" fmla="*/ 36 h 75"/>
                  <a:gd name="T12" fmla="*/ 55 w 77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55" y="0"/>
                    </a:moveTo>
                    <a:lnTo>
                      <a:pt x="18" y="1"/>
                    </a:lnTo>
                    <a:lnTo>
                      <a:pt x="0" y="39"/>
                    </a:lnTo>
                    <a:lnTo>
                      <a:pt x="19" y="75"/>
                    </a:lnTo>
                    <a:lnTo>
                      <a:pt x="59" y="73"/>
                    </a:lnTo>
                    <a:lnTo>
                      <a:pt x="77" y="36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4" name="Freeform 3062"/>
              <p:cNvSpPr>
                <a:spLocks/>
              </p:cNvSpPr>
              <p:nvPr/>
            </p:nvSpPr>
            <p:spPr bwMode="auto">
              <a:xfrm>
                <a:off x="1351" y="2796"/>
                <a:ext cx="77" cy="75"/>
              </a:xfrm>
              <a:custGeom>
                <a:avLst/>
                <a:gdLst>
                  <a:gd name="T0" fmla="*/ 55 w 77"/>
                  <a:gd name="T1" fmla="*/ 0 h 75"/>
                  <a:gd name="T2" fmla="*/ 18 w 77"/>
                  <a:gd name="T3" fmla="*/ 1 h 75"/>
                  <a:gd name="T4" fmla="*/ 0 w 77"/>
                  <a:gd name="T5" fmla="*/ 39 h 75"/>
                  <a:gd name="T6" fmla="*/ 19 w 77"/>
                  <a:gd name="T7" fmla="*/ 75 h 75"/>
                  <a:gd name="T8" fmla="*/ 59 w 77"/>
                  <a:gd name="T9" fmla="*/ 73 h 75"/>
                  <a:gd name="T10" fmla="*/ 77 w 77"/>
                  <a:gd name="T11" fmla="*/ 36 h 75"/>
                  <a:gd name="T12" fmla="*/ 55 w 77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55" y="0"/>
                    </a:moveTo>
                    <a:lnTo>
                      <a:pt x="18" y="1"/>
                    </a:lnTo>
                    <a:lnTo>
                      <a:pt x="0" y="39"/>
                    </a:lnTo>
                    <a:lnTo>
                      <a:pt x="19" y="75"/>
                    </a:lnTo>
                    <a:lnTo>
                      <a:pt x="59" y="73"/>
                    </a:lnTo>
                    <a:lnTo>
                      <a:pt x="77" y="36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5" name="Freeform 3063"/>
              <p:cNvSpPr>
                <a:spLocks noEditPoints="1"/>
              </p:cNvSpPr>
              <p:nvPr/>
            </p:nvSpPr>
            <p:spPr bwMode="auto">
              <a:xfrm>
                <a:off x="1349" y="2794"/>
                <a:ext cx="80" cy="78"/>
              </a:xfrm>
              <a:custGeom>
                <a:avLst/>
                <a:gdLst>
                  <a:gd name="T0" fmla="*/ 0 w 522"/>
                  <a:gd name="T1" fmla="*/ 0 h 461"/>
                  <a:gd name="T2" fmla="*/ 0 w 522"/>
                  <a:gd name="T3" fmla="*/ 0 h 461"/>
                  <a:gd name="T4" fmla="*/ 0 w 522"/>
                  <a:gd name="T5" fmla="*/ 0 h 461"/>
                  <a:gd name="T6" fmla="*/ 0 w 522"/>
                  <a:gd name="T7" fmla="*/ 0 h 461"/>
                  <a:gd name="T8" fmla="*/ 0 w 522"/>
                  <a:gd name="T9" fmla="*/ 0 h 461"/>
                  <a:gd name="T10" fmla="*/ 0 w 522"/>
                  <a:gd name="T11" fmla="*/ 0 h 461"/>
                  <a:gd name="T12" fmla="*/ 0 w 522"/>
                  <a:gd name="T13" fmla="*/ 0 h 461"/>
                  <a:gd name="T14" fmla="*/ 0 w 522"/>
                  <a:gd name="T15" fmla="*/ 0 h 461"/>
                  <a:gd name="T16" fmla="*/ 0 w 522"/>
                  <a:gd name="T17" fmla="*/ 0 h 461"/>
                  <a:gd name="T18" fmla="*/ 0 w 522"/>
                  <a:gd name="T19" fmla="*/ 0 h 461"/>
                  <a:gd name="T20" fmla="*/ 0 w 522"/>
                  <a:gd name="T21" fmla="*/ 0 h 461"/>
                  <a:gd name="T22" fmla="*/ 0 w 522"/>
                  <a:gd name="T23" fmla="*/ 0 h 461"/>
                  <a:gd name="T24" fmla="*/ 0 w 522"/>
                  <a:gd name="T25" fmla="*/ 0 h 461"/>
                  <a:gd name="T26" fmla="*/ 0 w 522"/>
                  <a:gd name="T27" fmla="*/ 0 h 461"/>
                  <a:gd name="T28" fmla="*/ 0 w 522"/>
                  <a:gd name="T29" fmla="*/ 0 h 461"/>
                  <a:gd name="T30" fmla="*/ 0 w 522"/>
                  <a:gd name="T31" fmla="*/ 0 h 461"/>
                  <a:gd name="T32" fmla="*/ 0 w 522"/>
                  <a:gd name="T33" fmla="*/ 0 h 461"/>
                  <a:gd name="T34" fmla="*/ 0 w 522"/>
                  <a:gd name="T35" fmla="*/ 0 h 461"/>
                  <a:gd name="T36" fmla="*/ 0 w 522"/>
                  <a:gd name="T37" fmla="*/ 0 h 461"/>
                  <a:gd name="T38" fmla="*/ 0 w 522"/>
                  <a:gd name="T39" fmla="*/ 0 h 461"/>
                  <a:gd name="T40" fmla="*/ 0 w 522"/>
                  <a:gd name="T41" fmla="*/ 0 h 461"/>
                  <a:gd name="T42" fmla="*/ 0 w 522"/>
                  <a:gd name="T43" fmla="*/ 0 h 461"/>
                  <a:gd name="T44" fmla="*/ 0 w 522"/>
                  <a:gd name="T45" fmla="*/ 0 h 461"/>
                  <a:gd name="T46" fmla="*/ 0 w 522"/>
                  <a:gd name="T47" fmla="*/ 0 h 461"/>
                  <a:gd name="T48" fmla="*/ 0 w 522"/>
                  <a:gd name="T49" fmla="*/ 0 h 461"/>
                  <a:gd name="T50" fmla="*/ 0 w 522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2"/>
                  <a:gd name="T79" fmla="*/ 0 h 461"/>
                  <a:gd name="T80" fmla="*/ 522 w 522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2" h="461">
                    <a:moveTo>
                      <a:pt x="367" y="13"/>
                    </a:moveTo>
                    <a:lnTo>
                      <a:pt x="374" y="16"/>
                    </a:lnTo>
                    <a:lnTo>
                      <a:pt x="126" y="23"/>
                    </a:lnTo>
                    <a:lnTo>
                      <a:pt x="133" y="19"/>
                    </a:lnTo>
                    <a:lnTo>
                      <a:pt x="15" y="242"/>
                    </a:lnTo>
                    <a:lnTo>
                      <a:pt x="15" y="234"/>
                    </a:lnTo>
                    <a:lnTo>
                      <a:pt x="145" y="449"/>
                    </a:lnTo>
                    <a:lnTo>
                      <a:pt x="138" y="445"/>
                    </a:lnTo>
                    <a:lnTo>
                      <a:pt x="395" y="435"/>
                    </a:lnTo>
                    <a:lnTo>
                      <a:pt x="389" y="439"/>
                    </a:lnTo>
                    <a:lnTo>
                      <a:pt x="507" y="217"/>
                    </a:lnTo>
                    <a:lnTo>
                      <a:pt x="507" y="225"/>
                    </a:lnTo>
                    <a:lnTo>
                      <a:pt x="367" y="13"/>
                    </a:lnTo>
                    <a:close/>
                    <a:moveTo>
                      <a:pt x="520" y="216"/>
                    </a:moveTo>
                    <a:cubicBezTo>
                      <a:pt x="522" y="218"/>
                      <a:pt x="522" y="221"/>
                      <a:pt x="521" y="224"/>
                    </a:cubicBezTo>
                    <a:lnTo>
                      <a:pt x="403" y="447"/>
                    </a:lnTo>
                    <a:cubicBezTo>
                      <a:pt x="401" y="449"/>
                      <a:pt x="399" y="451"/>
                      <a:pt x="396" y="451"/>
                    </a:cubicBezTo>
                    <a:lnTo>
                      <a:pt x="139" y="461"/>
                    </a:lnTo>
                    <a:cubicBezTo>
                      <a:pt x="136" y="461"/>
                      <a:pt x="133" y="460"/>
                      <a:pt x="132" y="457"/>
                    </a:cubicBezTo>
                    <a:lnTo>
                      <a:pt x="1" y="242"/>
                    </a:lnTo>
                    <a:cubicBezTo>
                      <a:pt x="0" y="240"/>
                      <a:pt x="0" y="237"/>
                      <a:pt x="1" y="234"/>
                    </a:cubicBezTo>
                    <a:lnTo>
                      <a:pt x="119" y="11"/>
                    </a:lnTo>
                    <a:cubicBezTo>
                      <a:pt x="120" y="9"/>
                      <a:pt x="123" y="7"/>
                      <a:pt x="126" y="7"/>
                    </a:cubicBezTo>
                    <a:lnTo>
                      <a:pt x="374" y="0"/>
                    </a:lnTo>
                    <a:cubicBezTo>
                      <a:pt x="377" y="0"/>
                      <a:pt x="379" y="1"/>
                      <a:pt x="381" y="4"/>
                    </a:cubicBezTo>
                    <a:lnTo>
                      <a:pt x="520" y="2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6" name="Freeform 3064"/>
              <p:cNvSpPr>
                <a:spLocks/>
              </p:cNvSpPr>
              <p:nvPr/>
            </p:nvSpPr>
            <p:spPr bwMode="auto">
              <a:xfrm>
                <a:off x="1414" y="2833"/>
                <a:ext cx="76" cy="75"/>
              </a:xfrm>
              <a:custGeom>
                <a:avLst/>
                <a:gdLst>
                  <a:gd name="T0" fmla="*/ 56 w 76"/>
                  <a:gd name="T1" fmla="*/ 0 h 75"/>
                  <a:gd name="T2" fmla="*/ 17 w 76"/>
                  <a:gd name="T3" fmla="*/ 0 h 75"/>
                  <a:gd name="T4" fmla="*/ 0 w 76"/>
                  <a:gd name="T5" fmla="*/ 39 h 75"/>
                  <a:gd name="T6" fmla="*/ 20 w 76"/>
                  <a:gd name="T7" fmla="*/ 75 h 75"/>
                  <a:gd name="T8" fmla="*/ 57 w 76"/>
                  <a:gd name="T9" fmla="*/ 74 h 75"/>
                  <a:gd name="T10" fmla="*/ 76 w 76"/>
                  <a:gd name="T11" fmla="*/ 36 h 75"/>
                  <a:gd name="T12" fmla="*/ 56 w 76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5"/>
                  <a:gd name="T23" fmla="*/ 76 w 76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5">
                    <a:moveTo>
                      <a:pt x="56" y="0"/>
                    </a:moveTo>
                    <a:lnTo>
                      <a:pt x="17" y="0"/>
                    </a:lnTo>
                    <a:lnTo>
                      <a:pt x="0" y="39"/>
                    </a:lnTo>
                    <a:lnTo>
                      <a:pt x="20" y="75"/>
                    </a:lnTo>
                    <a:lnTo>
                      <a:pt x="57" y="74"/>
                    </a:lnTo>
                    <a:lnTo>
                      <a:pt x="76" y="36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7" name="Freeform 3065"/>
              <p:cNvSpPr>
                <a:spLocks/>
              </p:cNvSpPr>
              <p:nvPr/>
            </p:nvSpPr>
            <p:spPr bwMode="auto">
              <a:xfrm>
                <a:off x="1414" y="2833"/>
                <a:ext cx="76" cy="75"/>
              </a:xfrm>
              <a:custGeom>
                <a:avLst/>
                <a:gdLst>
                  <a:gd name="T0" fmla="*/ 56 w 76"/>
                  <a:gd name="T1" fmla="*/ 0 h 75"/>
                  <a:gd name="T2" fmla="*/ 17 w 76"/>
                  <a:gd name="T3" fmla="*/ 0 h 75"/>
                  <a:gd name="T4" fmla="*/ 0 w 76"/>
                  <a:gd name="T5" fmla="*/ 39 h 75"/>
                  <a:gd name="T6" fmla="*/ 20 w 76"/>
                  <a:gd name="T7" fmla="*/ 75 h 75"/>
                  <a:gd name="T8" fmla="*/ 57 w 76"/>
                  <a:gd name="T9" fmla="*/ 74 h 75"/>
                  <a:gd name="T10" fmla="*/ 76 w 76"/>
                  <a:gd name="T11" fmla="*/ 36 h 75"/>
                  <a:gd name="T12" fmla="*/ 56 w 76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5"/>
                  <a:gd name="T23" fmla="*/ 76 w 76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5">
                    <a:moveTo>
                      <a:pt x="56" y="0"/>
                    </a:moveTo>
                    <a:lnTo>
                      <a:pt x="17" y="0"/>
                    </a:lnTo>
                    <a:lnTo>
                      <a:pt x="0" y="39"/>
                    </a:lnTo>
                    <a:lnTo>
                      <a:pt x="20" y="75"/>
                    </a:lnTo>
                    <a:lnTo>
                      <a:pt x="57" y="74"/>
                    </a:lnTo>
                    <a:lnTo>
                      <a:pt x="76" y="36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8" name="Freeform 3066"/>
              <p:cNvSpPr>
                <a:spLocks noEditPoints="1"/>
              </p:cNvSpPr>
              <p:nvPr/>
            </p:nvSpPr>
            <p:spPr bwMode="auto">
              <a:xfrm>
                <a:off x="1412" y="2832"/>
                <a:ext cx="79" cy="78"/>
              </a:xfrm>
              <a:custGeom>
                <a:avLst/>
                <a:gdLst>
                  <a:gd name="T0" fmla="*/ 0 w 513"/>
                  <a:gd name="T1" fmla="*/ 0 h 461"/>
                  <a:gd name="T2" fmla="*/ 0 w 513"/>
                  <a:gd name="T3" fmla="*/ 0 h 461"/>
                  <a:gd name="T4" fmla="*/ 0 w 513"/>
                  <a:gd name="T5" fmla="*/ 0 h 461"/>
                  <a:gd name="T6" fmla="*/ 0 w 513"/>
                  <a:gd name="T7" fmla="*/ 0 h 461"/>
                  <a:gd name="T8" fmla="*/ 0 w 513"/>
                  <a:gd name="T9" fmla="*/ 0 h 461"/>
                  <a:gd name="T10" fmla="*/ 0 w 513"/>
                  <a:gd name="T11" fmla="*/ 0 h 461"/>
                  <a:gd name="T12" fmla="*/ 0 w 513"/>
                  <a:gd name="T13" fmla="*/ 0 h 461"/>
                  <a:gd name="T14" fmla="*/ 0 w 513"/>
                  <a:gd name="T15" fmla="*/ 0 h 461"/>
                  <a:gd name="T16" fmla="*/ 0 w 513"/>
                  <a:gd name="T17" fmla="*/ 0 h 461"/>
                  <a:gd name="T18" fmla="*/ 0 w 513"/>
                  <a:gd name="T19" fmla="*/ 0 h 461"/>
                  <a:gd name="T20" fmla="*/ 0 w 513"/>
                  <a:gd name="T21" fmla="*/ 0 h 461"/>
                  <a:gd name="T22" fmla="*/ 0 w 513"/>
                  <a:gd name="T23" fmla="*/ 0 h 461"/>
                  <a:gd name="T24" fmla="*/ 0 w 513"/>
                  <a:gd name="T25" fmla="*/ 0 h 461"/>
                  <a:gd name="T26" fmla="*/ 0 w 513"/>
                  <a:gd name="T27" fmla="*/ 0 h 461"/>
                  <a:gd name="T28" fmla="*/ 0 w 513"/>
                  <a:gd name="T29" fmla="*/ 0 h 461"/>
                  <a:gd name="T30" fmla="*/ 0 w 513"/>
                  <a:gd name="T31" fmla="*/ 0 h 461"/>
                  <a:gd name="T32" fmla="*/ 0 w 513"/>
                  <a:gd name="T33" fmla="*/ 0 h 461"/>
                  <a:gd name="T34" fmla="*/ 0 w 513"/>
                  <a:gd name="T35" fmla="*/ 0 h 461"/>
                  <a:gd name="T36" fmla="*/ 0 w 513"/>
                  <a:gd name="T37" fmla="*/ 0 h 461"/>
                  <a:gd name="T38" fmla="*/ 0 w 513"/>
                  <a:gd name="T39" fmla="*/ 0 h 461"/>
                  <a:gd name="T40" fmla="*/ 0 w 513"/>
                  <a:gd name="T41" fmla="*/ 0 h 461"/>
                  <a:gd name="T42" fmla="*/ 0 w 513"/>
                  <a:gd name="T43" fmla="*/ 0 h 461"/>
                  <a:gd name="T44" fmla="*/ 0 w 513"/>
                  <a:gd name="T45" fmla="*/ 0 h 461"/>
                  <a:gd name="T46" fmla="*/ 0 w 513"/>
                  <a:gd name="T47" fmla="*/ 0 h 461"/>
                  <a:gd name="T48" fmla="*/ 0 w 513"/>
                  <a:gd name="T49" fmla="*/ 0 h 461"/>
                  <a:gd name="T50" fmla="*/ 0 w 513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3"/>
                  <a:gd name="T79" fmla="*/ 0 h 461"/>
                  <a:gd name="T80" fmla="*/ 513 w 513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3" h="461">
                    <a:moveTo>
                      <a:pt x="368" y="12"/>
                    </a:moveTo>
                    <a:lnTo>
                      <a:pt x="375" y="16"/>
                    </a:lnTo>
                    <a:lnTo>
                      <a:pt x="120" y="19"/>
                    </a:lnTo>
                    <a:lnTo>
                      <a:pt x="127" y="15"/>
                    </a:lnTo>
                    <a:lnTo>
                      <a:pt x="16" y="242"/>
                    </a:lnTo>
                    <a:lnTo>
                      <a:pt x="16" y="234"/>
                    </a:lnTo>
                    <a:lnTo>
                      <a:pt x="146" y="449"/>
                    </a:lnTo>
                    <a:lnTo>
                      <a:pt x="139" y="445"/>
                    </a:lnTo>
                    <a:lnTo>
                      <a:pt x="387" y="438"/>
                    </a:lnTo>
                    <a:lnTo>
                      <a:pt x="380" y="442"/>
                    </a:lnTo>
                    <a:lnTo>
                      <a:pt x="498" y="219"/>
                    </a:lnTo>
                    <a:lnTo>
                      <a:pt x="498" y="227"/>
                    </a:lnTo>
                    <a:lnTo>
                      <a:pt x="368" y="12"/>
                    </a:lnTo>
                    <a:close/>
                    <a:moveTo>
                      <a:pt x="512" y="219"/>
                    </a:moveTo>
                    <a:cubicBezTo>
                      <a:pt x="513" y="221"/>
                      <a:pt x="513" y="224"/>
                      <a:pt x="512" y="227"/>
                    </a:cubicBezTo>
                    <a:lnTo>
                      <a:pt x="394" y="450"/>
                    </a:lnTo>
                    <a:cubicBezTo>
                      <a:pt x="393" y="452"/>
                      <a:pt x="390" y="454"/>
                      <a:pt x="387" y="454"/>
                    </a:cubicBezTo>
                    <a:lnTo>
                      <a:pt x="139" y="461"/>
                    </a:lnTo>
                    <a:cubicBezTo>
                      <a:pt x="136" y="461"/>
                      <a:pt x="134" y="460"/>
                      <a:pt x="132" y="457"/>
                    </a:cubicBezTo>
                    <a:lnTo>
                      <a:pt x="2" y="242"/>
                    </a:lnTo>
                    <a:cubicBezTo>
                      <a:pt x="0" y="240"/>
                      <a:pt x="0" y="237"/>
                      <a:pt x="2" y="234"/>
                    </a:cubicBezTo>
                    <a:lnTo>
                      <a:pt x="113" y="8"/>
                    </a:lnTo>
                    <a:cubicBezTo>
                      <a:pt x="114" y="5"/>
                      <a:pt x="117" y="3"/>
                      <a:pt x="120" y="3"/>
                    </a:cubicBezTo>
                    <a:lnTo>
                      <a:pt x="374" y="0"/>
                    </a:lnTo>
                    <a:cubicBezTo>
                      <a:pt x="377" y="0"/>
                      <a:pt x="380" y="2"/>
                      <a:pt x="381" y="4"/>
                    </a:cubicBezTo>
                    <a:lnTo>
                      <a:pt x="512" y="2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9" name="Freeform 3067"/>
              <p:cNvSpPr>
                <a:spLocks/>
              </p:cNvSpPr>
              <p:nvPr/>
            </p:nvSpPr>
            <p:spPr bwMode="auto">
              <a:xfrm>
                <a:off x="1417" y="2910"/>
                <a:ext cx="76" cy="76"/>
              </a:xfrm>
              <a:custGeom>
                <a:avLst/>
                <a:gdLst>
                  <a:gd name="T0" fmla="*/ 55 w 76"/>
                  <a:gd name="T1" fmla="*/ 0 h 76"/>
                  <a:gd name="T2" fmla="*/ 17 w 76"/>
                  <a:gd name="T3" fmla="*/ 2 h 76"/>
                  <a:gd name="T4" fmla="*/ 0 w 76"/>
                  <a:gd name="T5" fmla="*/ 39 h 76"/>
                  <a:gd name="T6" fmla="*/ 19 w 76"/>
                  <a:gd name="T7" fmla="*/ 76 h 76"/>
                  <a:gd name="T8" fmla="*/ 58 w 76"/>
                  <a:gd name="T9" fmla="*/ 73 h 76"/>
                  <a:gd name="T10" fmla="*/ 76 w 76"/>
                  <a:gd name="T11" fmla="*/ 36 h 76"/>
                  <a:gd name="T12" fmla="*/ 55 w 76"/>
                  <a:gd name="T13" fmla="*/ 0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6"/>
                  <a:gd name="T23" fmla="*/ 76 w 76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6">
                    <a:moveTo>
                      <a:pt x="55" y="0"/>
                    </a:moveTo>
                    <a:lnTo>
                      <a:pt x="17" y="2"/>
                    </a:lnTo>
                    <a:lnTo>
                      <a:pt x="0" y="39"/>
                    </a:lnTo>
                    <a:lnTo>
                      <a:pt x="19" y="76"/>
                    </a:lnTo>
                    <a:lnTo>
                      <a:pt x="58" y="73"/>
                    </a:lnTo>
                    <a:lnTo>
                      <a:pt x="76" y="36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0" name="Freeform 3068"/>
              <p:cNvSpPr>
                <a:spLocks/>
              </p:cNvSpPr>
              <p:nvPr/>
            </p:nvSpPr>
            <p:spPr bwMode="auto">
              <a:xfrm>
                <a:off x="1417" y="2910"/>
                <a:ext cx="76" cy="76"/>
              </a:xfrm>
              <a:custGeom>
                <a:avLst/>
                <a:gdLst>
                  <a:gd name="T0" fmla="*/ 55 w 76"/>
                  <a:gd name="T1" fmla="*/ 0 h 76"/>
                  <a:gd name="T2" fmla="*/ 17 w 76"/>
                  <a:gd name="T3" fmla="*/ 2 h 76"/>
                  <a:gd name="T4" fmla="*/ 0 w 76"/>
                  <a:gd name="T5" fmla="*/ 39 h 76"/>
                  <a:gd name="T6" fmla="*/ 19 w 76"/>
                  <a:gd name="T7" fmla="*/ 76 h 76"/>
                  <a:gd name="T8" fmla="*/ 58 w 76"/>
                  <a:gd name="T9" fmla="*/ 73 h 76"/>
                  <a:gd name="T10" fmla="*/ 76 w 76"/>
                  <a:gd name="T11" fmla="*/ 36 h 76"/>
                  <a:gd name="T12" fmla="*/ 55 w 76"/>
                  <a:gd name="T13" fmla="*/ 0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6"/>
                  <a:gd name="T23" fmla="*/ 76 w 76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6">
                    <a:moveTo>
                      <a:pt x="55" y="0"/>
                    </a:moveTo>
                    <a:lnTo>
                      <a:pt x="17" y="2"/>
                    </a:lnTo>
                    <a:lnTo>
                      <a:pt x="0" y="39"/>
                    </a:lnTo>
                    <a:lnTo>
                      <a:pt x="19" y="76"/>
                    </a:lnTo>
                    <a:lnTo>
                      <a:pt x="58" y="73"/>
                    </a:lnTo>
                    <a:lnTo>
                      <a:pt x="76" y="36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1" name="Freeform 3069"/>
              <p:cNvSpPr>
                <a:spLocks noEditPoints="1"/>
              </p:cNvSpPr>
              <p:nvPr/>
            </p:nvSpPr>
            <p:spPr bwMode="auto">
              <a:xfrm>
                <a:off x="1415" y="2909"/>
                <a:ext cx="79" cy="78"/>
              </a:xfrm>
              <a:custGeom>
                <a:avLst/>
                <a:gdLst>
                  <a:gd name="T0" fmla="*/ 0 w 517"/>
                  <a:gd name="T1" fmla="*/ 0 h 461"/>
                  <a:gd name="T2" fmla="*/ 0 w 517"/>
                  <a:gd name="T3" fmla="*/ 0 h 461"/>
                  <a:gd name="T4" fmla="*/ 0 w 517"/>
                  <a:gd name="T5" fmla="*/ 0 h 461"/>
                  <a:gd name="T6" fmla="*/ 0 w 517"/>
                  <a:gd name="T7" fmla="*/ 0 h 461"/>
                  <a:gd name="T8" fmla="*/ 0 w 517"/>
                  <a:gd name="T9" fmla="*/ 0 h 461"/>
                  <a:gd name="T10" fmla="*/ 0 w 517"/>
                  <a:gd name="T11" fmla="*/ 0 h 461"/>
                  <a:gd name="T12" fmla="*/ 0 w 517"/>
                  <a:gd name="T13" fmla="*/ 0 h 461"/>
                  <a:gd name="T14" fmla="*/ 0 w 517"/>
                  <a:gd name="T15" fmla="*/ 0 h 461"/>
                  <a:gd name="T16" fmla="*/ 0 w 517"/>
                  <a:gd name="T17" fmla="*/ 0 h 461"/>
                  <a:gd name="T18" fmla="*/ 0 w 517"/>
                  <a:gd name="T19" fmla="*/ 0 h 461"/>
                  <a:gd name="T20" fmla="*/ 0 w 517"/>
                  <a:gd name="T21" fmla="*/ 0 h 461"/>
                  <a:gd name="T22" fmla="*/ 0 w 517"/>
                  <a:gd name="T23" fmla="*/ 0 h 461"/>
                  <a:gd name="T24" fmla="*/ 0 w 517"/>
                  <a:gd name="T25" fmla="*/ 0 h 461"/>
                  <a:gd name="T26" fmla="*/ 0 w 517"/>
                  <a:gd name="T27" fmla="*/ 0 h 461"/>
                  <a:gd name="T28" fmla="*/ 0 w 517"/>
                  <a:gd name="T29" fmla="*/ 0 h 461"/>
                  <a:gd name="T30" fmla="*/ 0 w 517"/>
                  <a:gd name="T31" fmla="*/ 0 h 461"/>
                  <a:gd name="T32" fmla="*/ 0 w 517"/>
                  <a:gd name="T33" fmla="*/ 0 h 461"/>
                  <a:gd name="T34" fmla="*/ 0 w 517"/>
                  <a:gd name="T35" fmla="*/ 0 h 461"/>
                  <a:gd name="T36" fmla="*/ 0 w 517"/>
                  <a:gd name="T37" fmla="*/ 0 h 461"/>
                  <a:gd name="T38" fmla="*/ 0 w 517"/>
                  <a:gd name="T39" fmla="*/ 0 h 461"/>
                  <a:gd name="T40" fmla="*/ 0 w 517"/>
                  <a:gd name="T41" fmla="*/ 0 h 461"/>
                  <a:gd name="T42" fmla="*/ 0 w 517"/>
                  <a:gd name="T43" fmla="*/ 0 h 461"/>
                  <a:gd name="T44" fmla="*/ 0 w 517"/>
                  <a:gd name="T45" fmla="*/ 0 h 461"/>
                  <a:gd name="T46" fmla="*/ 0 w 517"/>
                  <a:gd name="T47" fmla="*/ 0 h 461"/>
                  <a:gd name="T48" fmla="*/ 0 w 517"/>
                  <a:gd name="T49" fmla="*/ 0 h 461"/>
                  <a:gd name="T50" fmla="*/ 0 w 517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7"/>
                  <a:gd name="T79" fmla="*/ 0 h 461"/>
                  <a:gd name="T80" fmla="*/ 517 w 517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7" h="461">
                    <a:moveTo>
                      <a:pt x="368" y="12"/>
                    </a:moveTo>
                    <a:lnTo>
                      <a:pt x="375" y="16"/>
                    </a:lnTo>
                    <a:lnTo>
                      <a:pt x="126" y="23"/>
                    </a:lnTo>
                    <a:lnTo>
                      <a:pt x="133" y="18"/>
                    </a:lnTo>
                    <a:lnTo>
                      <a:pt x="16" y="240"/>
                    </a:lnTo>
                    <a:lnTo>
                      <a:pt x="16" y="232"/>
                    </a:lnTo>
                    <a:lnTo>
                      <a:pt x="146" y="449"/>
                    </a:lnTo>
                    <a:lnTo>
                      <a:pt x="139" y="445"/>
                    </a:lnTo>
                    <a:lnTo>
                      <a:pt x="390" y="431"/>
                    </a:lnTo>
                    <a:lnTo>
                      <a:pt x="384" y="435"/>
                    </a:lnTo>
                    <a:lnTo>
                      <a:pt x="501" y="213"/>
                    </a:lnTo>
                    <a:lnTo>
                      <a:pt x="502" y="221"/>
                    </a:lnTo>
                    <a:lnTo>
                      <a:pt x="368" y="12"/>
                    </a:lnTo>
                    <a:close/>
                    <a:moveTo>
                      <a:pt x="515" y="213"/>
                    </a:moveTo>
                    <a:cubicBezTo>
                      <a:pt x="517" y="215"/>
                      <a:pt x="517" y="218"/>
                      <a:pt x="516" y="221"/>
                    </a:cubicBezTo>
                    <a:lnTo>
                      <a:pt x="398" y="443"/>
                    </a:lnTo>
                    <a:cubicBezTo>
                      <a:pt x="397" y="445"/>
                      <a:pt x="394" y="447"/>
                      <a:pt x="391" y="447"/>
                    </a:cubicBezTo>
                    <a:lnTo>
                      <a:pt x="140" y="461"/>
                    </a:lnTo>
                    <a:cubicBezTo>
                      <a:pt x="137" y="461"/>
                      <a:pt x="134" y="460"/>
                      <a:pt x="133" y="457"/>
                    </a:cubicBezTo>
                    <a:lnTo>
                      <a:pt x="2" y="241"/>
                    </a:lnTo>
                    <a:cubicBezTo>
                      <a:pt x="0" y="238"/>
                      <a:pt x="0" y="235"/>
                      <a:pt x="2" y="233"/>
                    </a:cubicBezTo>
                    <a:lnTo>
                      <a:pt x="119" y="11"/>
                    </a:lnTo>
                    <a:cubicBezTo>
                      <a:pt x="121" y="8"/>
                      <a:pt x="123" y="7"/>
                      <a:pt x="126" y="7"/>
                    </a:cubicBezTo>
                    <a:lnTo>
                      <a:pt x="375" y="0"/>
                    </a:lnTo>
                    <a:cubicBezTo>
                      <a:pt x="378" y="0"/>
                      <a:pt x="380" y="1"/>
                      <a:pt x="382" y="4"/>
                    </a:cubicBezTo>
                    <a:lnTo>
                      <a:pt x="515" y="21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2" name="Freeform 3070"/>
              <p:cNvSpPr>
                <a:spLocks/>
              </p:cNvSpPr>
              <p:nvPr/>
            </p:nvSpPr>
            <p:spPr bwMode="auto">
              <a:xfrm>
                <a:off x="1278" y="2441"/>
                <a:ext cx="77" cy="75"/>
              </a:xfrm>
              <a:custGeom>
                <a:avLst/>
                <a:gdLst>
                  <a:gd name="T0" fmla="*/ 57 w 77"/>
                  <a:gd name="T1" fmla="*/ 0 h 75"/>
                  <a:gd name="T2" fmla="*/ 18 w 77"/>
                  <a:gd name="T3" fmla="*/ 2 h 75"/>
                  <a:gd name="T4" fmla="*/ 0 w 77"/>
                  <a:gd name="T5" fmla="*/ 39 h 75"/>
                  <a:gd name="T6" fmla="*/ 20 w 77"/>
                  <a:gd name="T7" fmla="*/ 75 h 75"/>
                  <a:gd name="T8" fmla="*/ 59 w 77"/>
                  <a:gd name="T9" fmla="*/ 74 h 75"/>
                  <a:gd name="T10" fmla="*/ 77 w 77"/>
                  <a:gd name="T11" fmla="*/ 36 h 75"/>
                  <a:gd name="T12" fmla="*/ 57 w 77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57" y="0"/>
                    </a:moveTo>
                    <a:lnTo>
                      <a:pt x="18" y="2"/>
                    </a:lnTo>
                    <a:lnTo>
                      <a:pt x="0" y="39"/>
                    </a:lnTo>
                    <a:lnTo>
                      <a:pt x="20" y="75"/>
                    </a:lnTo>
                    <a:lnTo>
                      <a:pt x="59" y="74"/>
                    </a:lnTo>
                    <a:lnTo>
                      <a:pt x="77" y="36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3" name="Freeform 3071"/>
              <p:cNvSpPr>
                <a:spLocks/>
              </p:cNvSpPr>
              <p:nvPr/>
            </p:nvSpPr>
            <p:spPr bwMode="auto">
              <a:xfrm>
                <a:off x="1278" y="2441"/>
                <a:ext cx="77" cy="75"/>
              </a:xfrm>
              <a:custGeom>
                <a:avLst/>
                <a:gdLst>
                  <a:gd name="T0" fmla="*/ 57 w 77"/>
                  <a:gd name="T1" fmla="*/ 0 h 75"/>
                  <a:gd name="T2" fmla="*/ 18 w 77"/>
                  <a:gd name="T3" fmla="*/ 2 h 75"/>
                  <a:gd name="T4" fmla="*/ 0 w 77"/>
                  <a:gd name="T5" fmla="*/ 39 h 75"/>
                  <a:gd name="T6" fmla="*/ 20 w 77"/>
                  <a:gd name="T7" fmla="*/ 75 h 75"/>
                  <a:gd name="T8" fmla="*/ 59 w 77"/>
                  <a:gd name="T9" fmla="*/ 74 h 75"/>
                  <a:gd name="T10" fmla="*/ 77 w 77"/>
                  <a:gd name="T11" fmla="*/ 36 h 75"/>
                  <a:gd name="T12" fmla="*/ 57 w 77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57" y="0"/>
                    </a:moveTo>
                    <a:lnTo>
                      <a:pt x="18" y="2"/>
                    </a:lnTo>
                    <a:lnTo>
                      <a:pt x="0" y="39"/>
                    </a:lnTo>
                    <a:lnTo>
                      <a:pt x="20" y="75"/>
                    </a:lnTo>
                    <a:lnTo>
                      <a:pt x="59" y="74"/>
                    </a:lnTo>
                    <a:lnTo>
                      <a:pt x="77" y="36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4" name="Freeform 3072"/>
              <p:cNvSpPr>
                <a:spLocks noEditPoints="1"/>
              </p:cNvSpPr>
              <p:nvPr/>
            </p:nvSpPr>
            <p:spPr bwMode="auto">
              <a:xfrm>
                <a:off x="1276" y="2440"/>
                <a:ext cx="80" cy="77"/>
              </a:xfrm>
              <a:custGeom>
                <a:avLst/>
                <a:gdLst>
                  <a:gd name="T0" fmla="*/ 0 w 524"/>
                  <a:gd name="T1" fmla="*/ 0 h 458"/>
                  <a:gd name="T2" fmla="*/ 0 w 524"/>
                  <a:gd name="T3" fmla="*/ 0 h 458"/>
                  <a:gd name="T4" fmla="*/ 0 w 524"/>
                  <a:gd name="T5" fmla="*/ 0 h 458"/>
                  <a:gd name="T6" fmla="*/ 0 w 524"/>
                  <a:gd name="T7" fmla="*/ 0 h 458"/>
                  <a:gd name="T8" fmla="*/ 0 w 524"/>
                  <a:gd name="T9" fmla="*/ 0 h 458"/>
                  <a:gd name="T10" fmla="*/ 0 w 524"/>
                  <a:gd name="T11" fmla="*/ 0 h 458"/>
                  <a:gd name="T12" fmla="*/ 0 w 524"/>
                  <a:gd name="T13" fmla="*/ 0 h 458"/>
                  <a:gd name="T14" fmla="*/ 0 w 524"/>
                  <a:gd name="T15" fmla="*/ 0 h 458"/>
                  <a:gd name="T16" fmla="*/ 0 w 524"/>
                  <a:gd name="T17" fmla="*/ 0 h 458"/>
                  <a:gd name="T18" fmla="*/ 0 w 524"/>
                  <a:gd name="T19" fmla="*/ 0 h 458"/>
                  <a:gd name="T20" fmla="*/ 0 w 524"/>
                  <a:gd name="T21" fmla="*/ 0 h 458"/>
                  <a:gd name="T22" fmla="*/ 0 w 524"/>
                  <a:gd name="T23" fmla="*/ 0 h 458"/>
                  <a:gd name="T24" fmla="*/ 0 w 524"/>
                  <a:gd name="T25" fmla="*/ 0 h 458"/>
                  <a:gd name="T26" fmla="*/ 0 w 524"/>
                  <a:gd name="T27" fmla="*/ 0 h 458"/>
                  <a:gd name="T28" fmla="*/ 0 w 524"/>
                  <a:gd name="T29" fmla="*/ 0 h 458"/>
                  <a:gd name="T30" fmla="*/ 0 w 524"/>
                  <a:gd name="T31" fmla="*/ 0 h 458"/>
                  <a:gd name="T32" fmla="*/ 0 w 524"/>
                  <a:gd name="T33" fmla="*/ 0 h 458"/>
                  <a:gd name="T34" fmla="*/ 0 w 524"/>
                  <a:gd name="T35" fmla="*/ 0 h 458"/>
                  <a:gd name="T36" fmla="*/ 0 w 524"/>
                  <a:gd name="T37" fmla="*/ 0 h 458"/>
                  <a:gd name="T38" fmla="*/ 0 w 524"/>
                  <a:gd name="T39" fmla="*/ 0 h 458"/>
                  <a:gd name="T40" fmla="*/ 0 w 524"/>
                  <a:gd name="T41" fmla="*/ 0 h 458"/>
                  <a:gd name="T42" fmla="*/ 0 w 524"/>
                  <a:gd name="T43" fmla="*/ 0 h 458"/>
                  <a:gd name="T44" fmla="*/ 0 w 524"/>
                  <a:gd name="T45" fmla="*/ 0 h 458"/>
                  <a:gd name="T46" fmla="*/ 0 w 524"/>
                  <a:gd name="T47" fmla="*/ 0 h 458"/>
                  <a:gd name="T48" fmla="*/ 0 w 524"/>
                  <a:gd name="T49" fmla="*/ 0 h 458"/>
                  <a:gd name="T50" fmla="*/ 0 w 524"/>
                  <a:gd name="T51" fmla="*/ 0 h 45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4"/>
                  <a:gd name="T79" fmla="*/ 0 h 458"/>
                  <a:gd name="T80" fmla="*/ 524 w 524"/>
                  <a:gd name="T81" fmla="*/ 458 h 45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4" h="458">
                    <a:moveTo>
                      <a:pt x="378" y="13"/>
                    </a:moveTo>
                    <a:lnTo>
                      <a:pt x="385" y="16"/>
                    </a:lnTo>
                    <a:lnTo>
                      <a:pt x="127" y="26"/>
                    </a:lnTo>
                    <a:lnTo>
                      <a:pt x="134" y="21"/>
                    </a:lnTo>
                    <a:lnTo>
                      <a:pt x="16" y="244"/>
                    </a:lnTo>
                    <a:lnTo>
                      <a:pt x="16" y="236"/>
                    </a:lnTo>
                    <a:lnTo>
                      <a:pt x="149" y="445"/>
                    </a:lnTo>
                    <a:lnTo>
                      <a:pt x="142" y="442"/>
                    </a:lnTo>
                    <a:lnTo>
                      <a:pt x="397" y="438"/>
                    </a:lnTo>
                    <a:lnTo>
                      <a:pt x="390" y="443"/>
                    </a:lnTo>
                    <a:lnTo>
                      <a:pt x="508" y="220"/>
                    </a:lnTo>
                    <a:lnTo>
                      <a:pt x="508" y="228"/>
                    </a:lnTo>
                    <a:lnTo>
                      <a:pt x="378" y="13"/>
                    </a:lnTo>
                    <a:close/>
                    <a:moveTo>
                      <a:pt x="522" y="219"/>
                    </a:moveTo>
                    <a:cubicBezTo>
                      <a:pt x="523" y="222"/>
                      <a:pt x="524" y="225"/>
                      <a:pt x="522" y="227"/>
                    </a:cubicBezTo>
                    <a:lnTo>
                      <a:pt x="404" y="450"/>
                    </a:lnTo>
                    <a:cubicBezTo>
                      <a:pt x="403" y="453"/>
                      <a:pt x="400" y="454"/>
                      <a:pt x="397" y="454"/>
                    </a:cubicBezTo>
                    <a:lnTo>
                      <a:pt x="142" y="458"/>
                    </a:lnTo>
                    <a:cubicBezTo>
                      <a:pt x="140" y="458"/>
                      <a:pt x="137" y="456"/>
                      <a:pt x="136" y="454"/>
                    </a:cubicBezTo>
                    <a:lnTo>
                      <a:pt x="2" y="245"/>
                    </a:lnTo>
                    <a:cubicBezTo>
                      <a:pt x="0" y="242"/>
                      <a:pt x="0" y="239"/>
                      <a:pt x="2" y="237"/>
                    </a:cubicBezTo>
                    <a:lnTo>
                      <a:pt x="120" y="14"/>
                    </a:lnTo>
                    <a:cubicBezTo>
                      <a:pt x="121" y="11"/>
                      <a:pt x="124" y="10"/>
                      <a:pt x="127" y="10"/>
                    </a:cubicBezTo>
                    <a:lnTo>
                      <a:pt x="385" y="0"/>
                    </a:lnTo>
                    <a:cubicBezTo>
                      <a:pt x="387" y="0"/>
                      <a:pt x="390" y="2"/>
                      <a:pt x="392" y="4"/>
                    </a:cubicBezTo>
                    <a:lnTo>
                      <a:pt x="522" y="2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5" name="Freeform 3073"/>
              <p:cNvSpPr>
                <a:spLocks/>
              </p:cNvSpPr>
              <p:nvPr/>
            </p:nvSpPr>
            <p:spPr bwMode="auto">
              <a:xfrm>
                <a:off x="1405" y="2594"/>
                <a:ext cx="77" cy="75"/>
              </a:xfrm>
              <a:custGeom>
                <a:avLst/>
                <a:gdLst>
                  <a:gd name="T0" fmla="*/ 57 w 77"/>
                  <a:gd name="T1" fmla="*/ 0 h 75"/>
                  <a:gd name="T2" fmla="*/ 18 w 77"/>
                  <a:gd name="T3" fmla="*/ 1 h 75"/>
                  <a:gd name="T4" fmla="*/ 0 w 77"/>
                  <a:gd name="T5" fmla="*/ 38 h 75"/>
                  <a:gd name="T6" fmla="*/ 21 w 77"/>
                  <a:gd name="T7" fmla="*/ 75 h 75"/>
                  <a:gd name="T8" fmla="*/ 59 w 77"/>
                  <a:gd name="T9" fmla="*/ 73 h 75"/>
                  <a:gd name="T10" fmla="*/ 77 w 77"/>
                  <a:gd name="T11" fmla="*/ 35 h 75"/>
                  <a:gd name="T12" fmla="*/ 57 w 77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57" y="0"/>
                    </a:moveTo>
                    <a:lnTo>
                      <a:pt x="18" y="1"/>
                    </a:lnTo>
                    <a:lnTo>
                      <a:pt x="0" y="38"/>
                    </a:lnTo>
                    <a:lnTo>
                      <a:pt x="21" y="75"/>
                    </a:lnTo>
                    <a:lnTo>
                      <a:pt x="59" y="73"/>
                    </a:lnTo>
                    <a:lnTo>
                      <a:pt x="77" y="35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6" name="Freeform 3074"/>
              <p:cNvSpPr>
                <a:spLocks/>
              </p:cNvSpPr>
              <p:nvPr/>
            </p:nvSpPr>
            <p:spPr bwMode="auto">
              <a:xfrm>
                <a:off x="1405" y="2594"/>
                <a:ext cx="77" cy="75"/>
              </a:xfrm>
              <a:custGeom>
                <a:avLst/>
                <a:gdLst>
                  <a:gd name="T0" fmla="*/ 57 w 77"/>
                  <a:gd name="T1" fmla="*/ 0 h 75"/>
                  <a:gd name="T2" fmla="*/ 18 w 77"/>
                  <a:gd name="T3" fmla="*/ 1 h 75"/>
                  <a:gd name="T4" fmla="*/ 0 w 77"/>
                  <a:gd name="T5" fmla="*/ 38 h 75"/>
                  <a:gd name="T6" fmla="*/ 21 w 77"/>
                  <a:gd name="T7" fmla="*/ 75 h 75"/>
                  <a:gd name="T8" fmla="*/ 59 w 77"/>
                  <a:gd name="T9" fmla="*/ 73 h 75"/>
                  <a:gd name="T10" fmla="*/ 77 w 77"/>
                  <a:gd name="T11" fmla="*/ 35 h 75"/>
                  <a:gd name="T12" fmla="*/ 57 w 77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57" y="0"/>
                    </a:moveTo>
                    <a:lnTo>
                      <a:pt x="18" y="1"/>
                    </a:lnTo>
                    <a:lnTo>
                      <a:pt x="0" y="38"/>
                    </a:lnTo>
                    <a:lnTo>
                      <a:pt x="21" y="75"/>
                    </a:lnTo>
                    <a:lnTo>
                      <a:pt x="59" y="73"/>
                    </a:lnTo>
                    <a:lnTo>
                      <a:pt x="77" y="35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7" name="Freeform 3075"/>
              <p:cNvSpPr>
                <a:spLocks noEditPoints="1"/>
              </p:cNvSpPr>
              <p:nvPr/>
            </p:nvSpPr>
            <p:spPr bwMode="auto">
              <a:xfrm>
                <a:off x="1404" y="2593"/>
                <a:ext cx="80" cy="78"/>
              </a:xfrm>
              <a:custGeom>
                <a:avLst/>
                <a:gdLst>
                  <a:gd name="T0" fmla="*/ 0 w 523"/>
                  <a:gd name="T1" fmla="*/ 0 h 461"/>
                  <a:gd name="T2" fmla="*/ 0 w 523"/>
                  <a:gd name="T3" fmla="*/ 0 h 461"/>
                  <a:gd name="T4" fmla="*/ 0 w 523"/>
                  <a:gd name="T5" fmla="*/ 0 h 461"/>
                  <a:gd name="T6" fmla="*/ 0 w 523"/>
                  <a:gd name="T7" fmla="*/ 0 h 461"/>
                  <a:gd name="T8" fmla="*/ 0 w 523"/>
                  <a:gd name="T9" fmla="*/ 0 h 461"/>
                  <a:gd name="T10" fmla="*/ 0 w 523"/>
                  <a:gd name="T11" fmla="*/ 0 h 461"/>
                  <a:gd name="T12" fmla="*/ 0 w 523"/>
                  <a:gd name="T13" fmla="*/ 0 h 461"/>
                  <a:gd name="T14" fmla="*/ 0 w 523"/>
                  <a:gd name="T15" fmla="*/ 0 h 461"/>
                  <a:gd name="T16" fmla="*/ 0 w 523"/>
                  <a:gd name="T17" fmla="*/ 0 h 461"/>
                  <a:gd name="T18" fmla="*/ 0 w 523"/>
                  <a:gd name="T19" fmla="*/ 0 h 461"/>
                  <a:gd name="T20" fmla="*/ 0 w 523"/>
                  <a:gd name="T21" fmla="*/ 0 h 461"/>
                  <a:gd name="T22" fmla="*/ 0 w 523"/>
                  <a:gd name="T23" fmla="*/ 0 h 461"/>
                  <a:gd name="T24" fmla="*/ 0 w 523"/>
                  <a:gd name="T25" fmla="*/ 0 h 461"/>
                  <a:gd name="T26" fmla="*/ 0 w 523"/>
                  <a:gd name="T27" fmla="*/ 0 h 461"/>
                  <a:gd name="T28" fmla="*/ 0 w 523"/>
                  <a:gd name="T29" fmla="*/ 0 h 461"/>
                  <a:gd name="T30" fmla="*/ 0 w 523"/>
                  <a:gd name="T31" fmla="*/ 0 h 461"/>
                  <a:gd name="T32" fmla="*/ 0 w 523"/>
                  <a:gd name="T33" fmla="*/ 0 h 461"/>
                  <a:gd name="T34" fmla="*/ 0 w 523"/>
                  <a:gd name="T35" fmla="*/ 0 h 461"/>
                  <a:gd name="T36" fmla="*/ 0 w 523"/>
                  <a:gd name="T37" fmla="*/ 0 h 461"/>
                  <a:gd name="T38" fmla="*/ 0 w 523"/>
                  <a:gd name="T39" fmla="*/ 0 h 461"/>
                  <a:gd name="T40" fmla="*/ 0 w 523"/>
                  <a:gd name="T41" fmla="*/ 0 h 461"/>
                  <a:gd name="T42" fmla="*/ 0 w 523"/>
                  <a:gd name="T43" fmla="*/ 0 h 461"/>
                  <a:gd name="T44" fmla="*/ 0 w 523"/>
                  <a:gd name="T45" fmla="*/ 0 h 461"/>
                  <a:gd name="T46" fmla="*/ 0 w 523"/>
                  <a:gd name="T47" fmla="*/ 0 h 461"/>
                  <a:gd name="T48" fmla="*/ 0 w 523"/>
                  <a:gd name="T49" fmla="*/ 0 h 461"/>
                  <a:gd name="T50" fmla="*/ 0 w 523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3"/>
                  <a:gd name="T79" fmla="*/ 0 h 461"/>
                  <a:gd name="T80" fmla="*/ 523 w 523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3" h="461">
                    <a:moveTo>
                      <a:pt x="374" y="12"/>
                    </a:moveTo>
                    <a:lnTo>
                      <a:pt x="381" y="16"/>
                    </a:lnTo>
                    <a:lnTo>
                      <a:pt x="126" y="19"/>
                    </a:lnTo>
                    <a:lnTo>
                      <a:pt x="133" y="15"/>
                    </a:lnTo>
                    <a:lnTo>
                      <a:pt x="15" y="238"/>
                    </a:lnTo>
                    <a:lnTo>
                      <a:pt x="15" y="230"/>
                    </a:lnTo>
                    <a:lnTo>
                      <a:pt x="152" y="448"/>
                    </a:lnTo>
                    <a:lnTo>
                      <a:pt x="145" y="445"/>
                    </a:lnTo>
                    <a:lnTo>
                      <a:pt x="396" y="432"/>
                    </a:lnTo>
                    <a:lnTo>
                      <a:pt x="389" y="436"/>
                    </a:lnTo>
                    <a:lnTo>
                      <a:pt x="507" y="213"/>
                    </a:lnTo>
                    <a:lnTo>
                      <a:pt x="508" y="221"/>
                    </a:lnTo>
                    <a:lnTo>
                      <a:pt x="374" y="12"/>
                    </a:lnTo>
                    <a:close/>
                    <a:moveTo>
                      <a:pt x="521" y="212"/>
                    </a:moveTo>
                    <a:cubicBezTo>
                      <a:pt x="523" y="215"/>
                      <a:pt x="523" y="218"/>
                      <a:pt x="521" y="220"/>
                    </a:cubicBezTo>
                    <a:lnTo>
                      <a:pt x="403" y="443"/>
                    </a:lnTo>
                    <a:cubicBezTo>
                      <a:pt x="402" y="446"/>
                      <a:pt x="400" y="447"/>
                      <a:pt x="397" y="448"/>
                    </a:cubicBezTo>
                    <a:lnTo>
                      <a:pt x="146" y="461"/>
                    </a:lnTo>
                    <a:cubicBezTo>
                      <a:pt x="143" y="461"/>
                      <a:pt x="140" y="459"/>
                      <a:pt x="138" y="457"/>
                    </a:cubicBezTo>
                    <a:lnTo>
                      <a:pt x="1" y="238"/>
                    </a:lnTo>
                    <a:cubicBezTo>
                      <a:pt x="0" y="236"/>
                      <a:pt x="0" y="233"/>
                      <a:pt x="1" y="230"/>
                    </a:cubicBezTo>
                    <a:lnTo>
                      <a:pt x="119" y="7"/>
                    </a:lnTo>
                    <a:cubicBezTo>
                      <a:pt x="120" y="5"/>
                      <a:pt x="123" y="3"/>
                      <a:pt x="126" y="3"/>
                    </a:cubicBezTo>
                    <a:lnTo>
                      <a:pt x="381" y="0"/>
                    </a:lnTo>
                    <a:cubicBezTo>
                      <a:pt x="384" y="0"/>
                      <a:pt x="386" y="1"/>
                      <a:pt x="388" y="3"/>
                    </a:cubicBezTo>
                    <a:lnTo>
                      <a:pt x="521" y="2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8" name="Freeform 3076"/>
              <p:cNvSpPr>
                <a:spLocks/>
              </p:cNvSpPr>
              <p:nvPr/>
            </p:nvSpPr>
            <p:spPr bwMode="auto">
              <a:xfrm>
                <a:off x="1341" y="2479"/>
                <a:ext cx="76" cy="75"/>
              </a:xfrm>
              <a:custGeom>
                <a:avLst/>
                <a:gdLst>
                  <a:gd name="T0" fmla="*/ 56 w 76"/>
                  <a:gd name="T1" fmla="*/ 0 h 75"/>
                  <a:gd name="T2" fmla="*/ 18 w 76"/>
                  <a:gd name="T3" fmla="*/ 1 h 75"/>
                  <a:gd name="T4" fmla="*/ 0 w 76"/>
                  <a:gd name="T5" fmla="*/ 39 h 75"/>
                  <a:gd name="T6" fmla="*/ 21 w 76"/>
                  <a:gd name="T7" fmla="*/ 75 h 75"/>
                  <a:gd name="T8" fmla="*/ 59 w 76"/>
                  <a:gd name="T9" fmla="*/ 75 h 75"/>
                  <a:gd name="T10" fmla="*/ 76 w 76"/>
                  <a:gd name="T11" fmla="*/ 37 h 75"/>
                  <a:gd name="T12" fmla="*/ 56 w 76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5"/>
                  <a:gd name="T23" fmla="*/ 76 w 76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5">
                    <a:moveTo>
                      <a:pt x="56" y="0"/>
                    </a:moveTo>
                    <a:lnTo>
                      <a:pt x="18" y="1"/>
                    </a:lnTo>
                    <a:lnTo>
                      <a:pt x="0" y="39"/>
                    </a:lnTo>
                    <a:lnTo>
                      <a:pt x="21" y="75"/>
                    </a:lnTo>
                    <a:lnTo>
                      <a:pt x="59" y="75"/>
                    </a:lnTo>
                    <a:lnTo>
                      <a:pt x="76" y="37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9" name="Freeform 3077"/>
              <p:cNvSpPr>
                <a:spLocks/>
              </p:cNvSpPr>
              <p:nvPr/>
            </p:nvSpPr>
            <p:spPr bwMode="auto">
              <a:xfrm>
                <a:off x="1341" y="2479"/>
                <a:ext cx="76" cy="75"/>
              </a:xfrm>
              <a:custGeom>
                <a:avLst/>
                <a:gdLst>
                  <a:gd name="T0" fmla="*/ 56 w 76"/>
                  <a:gd name="T1" fmla="*/ 0 h 75"/>
                  <a:gd name="T2" fmla="*/ 18 w 76"/>
                  <a:gd name="T3" fmla="*/ 1 h 75"/>
                  <a:gd name="T4" fmla="*/ 0 w 76"/>
                  <a:gd name="T5" fmla="*/ 39 h 75"/>
                  <a:gd name="T6" fmla="*/ 21 w 76"/>
                  <a:gd name="T7" fmla="*/ 75 h 75"/>
                  <a:gd name="T8" fmla="*/ 59 w 76"/>
                  <a:gd name="T9" fmla="*/ 75 h 75"/>
                  <a:gd name="T10" fmla="*/ 76 w 76"/>
                  <a:gd name="T11" fmla="*/ 37 h 75"/>
                  <a:gd name="T12" fmla="*/ 56 w 76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5"/>
                  <a:gd name="T23" fmla="*/ 76 w 76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5">
                    <a:moveTo>
                      <a:pt x="56" y="0"/>
                    </a:moveTo>
                    <a:lnTo>
                      <a:pt x="18" y="1"/>
                    </a:lnTo>
                    <a:lnTo>
                      <a:pt x="0" y="39"/>
                    </a:lnTo>
                    <a:lnTo>
                      <a:pt x="21" y="75"/>
                    </a:lnTo>
                    <a:lnTo>
                      <a:pt x="59" y="75"/>
                    </a:lnTo>
                    <a:lnTo>
                      <a:pt x="76" y="37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0" name="Freeform 3078"/>
              <p:cNvSpPr>
                <a:spLocks noEditPoints="1"/>
              </p:cNvSpPr>
              <p:nvPr/>
            </p:nvSpPr>
            <p:spPr bwMode="auto">
              <a:xfrm>
                <a:off x="1340" y="2478"/>
                <a:ext cx="79" cy="78"/>
              </a:xfrm>
              <a:custGeom>
                <a:avLst/>
                <a:gdLst>
                  <a:gd name="T0" fmla="*/ 0 w 513"/>
                  <a:gd name="T1" fmla="*/ 0 h 461"/>
                  <a:gd name="T2" fmla="*/ 0 w 513"/>
                  <a:gd name="T3" fmla="*/ 0 h 461"/>
                  <a:gd name="T4" fmla="*/ 0 w 513"/>
                  <a:gd name="T5" fmla="*/ 0 h 461"/>
                  <a:gd name="T6" fmla="*/ 0 w 513"/>
                  <a:gd name="T7" fmla="*/ 0 h 461"/>
                  <a:gd name="T8" fmla="*/ 0 w 513"/>
                  <a:gd name="T9" fmla="*/ 0 h 461"/>
                  <a:gd name="T10" fmla="*/ 0 w 513"/>
                  <a:gd name="T11" fmla="*/ 0 h 461"/>
                  <a:gd name="T12" fmla="*/ 0 w 513"/>
                  <a:gd name="T13" fmla="*/ 0 h 461"/>
                  <a:gd name="T14" fmla="*/ 0 w 513"/>
                  <a:gd name="T15" fmla="*/ 0 h 461"/>
                  <a:gd name="T16" fmla="*/ 0 w 513"/>
                  <a:gd name="T17" fmla="*/ 0 h 461"/>
                  <a:gd name="T18" fmla="*/ 0 w 513"/>
                  <a:gd name="T19" fmla="*/ 0 h 461"/>
                  <a:gd name="T20" fmla="*/ 0 w 513"/>
                  <a:gd name="T21" fmla="*/ 0 h 461"/>
                  <a:gd name="T22" fmla="*/ 0 w 513"/>
                  <a:gd name="T23" fmla="*/ 0 h 461"/>
                  <a:gd name="T24" fmla="*/ 0 w 513"/>
                  <a:gd name="T25" fmla="*/ 0 h 461"/>
                  <a:gd name="T26" fmla="*/ 0 w 513"/>
                  <a:gd name="T27" fmla="*/ 0 h 461"/>
                  <a:gd name="T28" fmla="*/ 0 w 513"/>
                  <a:gd name="T29" fmla="*/ 0 h 461"/>
                  <a:gd name="T30" fmla="*/ 0 w 513"/>
                  <a:gd name="T31" fmla="*/ 0 h 461"/>
                  <a:gd name="T32" fmla="*/ 0 w 513"/>
                  <a:gd name="T33" fmla="*/ 0 h 461"/>
                  <a:gd name="T34" fmla="*/ 0 w 513"/>
                  <a:gd name="T35" fmla="*/ 0 h 461"/>
                  <a:gd name="T36" fmla="*/ 0 w 513"/>
                  <a:gd name="T37" fmla="*/ 0 h 461"/>
                  <a:gd name="T38" fmla="*/ 0 w 513"/>
                  <a:gd name="T39" fmla="*/ 0 h 461"/>
                  <a:gd name="T40" fmla="*/ 0 w 513"/>
                  <a:gd name="T41" fmla="*/ 0 h 461"/>
                  <a:gd name="T42" fmla="*/ 0 w 513"/>
                  <a:gd name="T43" fmla="*/ 0 h 461"/>
                  <a:gd name="T44" fmla="*/ 0 w 513"/>
                  <a:gd name="T45" fmla="*/ 0 h 461"/>
                  <a:gd name="T46" fmla="*/ 0 w 513"/>
                  <a:gd name="T47" fmla="*/ 0 h 461"/>
                  <a:gd name="T48" fmla="*/ 0 w 513"/>
                  <a:gd name="T49" fmla="*/ 0 h 461"/>
                  <a:gd name="T50" fmla="*/ 0 w 513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3"/>
                  <a:gd name="T79" fmla="*/ 0 h 461"/>
                  <a:gd name="T80" fmla="*/ 513 w 513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3" h="461">
                    <a:moveTo>
                      <a:pt x="368" y="13"/>
                    </a:moveTo>
                    <a:lnTo>
                      <a:pt x="375" y="16"/>
                    </a:lnTo>
                    <a:lnTo>
                      <a:pt x="127" y="23"/>
                    </a:lnTo>
                    <a:lnTo>
                      <a:pt x="134" y="19"/>
                    </a:lnTo>
                    <a:lnTo>
                      <a:pt x="16" y="242"/>
                    </a:lnTo>
                    <a:lnTo>
                      <a:pt x="15" y="234"/>
                    </a:lnTo>
                    <a:lnTo>
                      <a:pt x="146" y="449"/>
                    </a:lnTo>
                    <a:lnTo>
                      <a:pt x="139" y="445"/>
                    </a:lnTo>
                    <a:lnTo>
                      <a:pt x="393" y="442"/>
                    </a:lnTo>
                    <a:lnTo>
                      <a:pt x="386" y="446"/>
                    </a:lnTo>
                    <a:lnTo>
                      <a:pt x="498" y="221"/>
                    </a:lnTo>
                    <a:lnTo>
                      <a:pt x="498" y="228"/>
                    </a:lnTo>
                    <a:lnTo>
                      <a:pt x="368" y="13"/>
                    </a:lnTo>
                    <a:close/>
                    <a:moveTo>
                      <a:pt x="512" y="220"/>
                    </a:moveTo>
                    <a:cubicBezTo>
                      <a:pt x="513" y="223"/>
                      <a:pt x="513" y="225"/>
                      <a:pt x="512" y="228"/>
                    </a:cubicBezTo>
                    <a:lnTo>
                      <a:pt x="401" y="453"/>
                    </a:lnTo>
                    <a:cubicBezTo>
                      <a:pt x="399" y="456"/>
                      <a:pt x="397" y="458"/>
                      <a:pt x="394" y="458"/>
                    </a:cubicBezTo>
                    <a:lnTo>
                      <a:pt x="140" y="461"/>
                    </a:lnTo>
                    <a:cubicBezTo>
                      <a:pt x="137" y="461"/>
                      <a:pt x="134" y="460"/>
                      <a:pt x="133" y="458"/>
                    </a:cubicBezTo>
                    <a:lnTo>
                      <a:pt x="2" y="242"/>
                    </a:lnTo>
                    <a:cubicBezTo>
                      <a:pt x="0" y="240"/>
                      <a:pt x="0" y="237"/>
                      <a:pt x="1" y="234"/>
                    </a:cubicBezTo>
                    <a:lnTo>
                      <a:pt x="119" y="11"/>
                    </a:lnTo>
                    <a:cubicBezTo>
                      <a:pt x="121" y="9"/>
                      <a:pt x="123" y="7"/>
                      <a:pt x="126" y="7"/>
                    </a:cubicBezTo>
                    <a:lnTo>
                      <a:pt x="375" y="0"/>
                    </a:lnTo>
                    <a:cubicBezTo>
                      <a:pt x="378" y="0"/>
                      <a:pt x="381" y="2"/>
                      <a:pt x="382" y="4"/>
                    </a:cubicBezTo>
                    <a:lnTo>
                      <a:pt x="512" y="2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1" name="Freeform 3079"/>
              <p:cNvSpPr>
                <a:spLocks/>
              </p:cNvSpPr>
              <p:nvPr/>
            </p:nvSpPr>
            <p:spPr bwMode="auto">
              <a:xfrm>
                <a:off x="1409" y="2674"/>
                <a:ext cx="77" cy="74"/>
              </a:xfrm>
              <a:custGeom>
                <a:avLst/>
                <a:gdLst>
                  <a:gd name="T0" fmla="*/ 57 w 77"/>
                  <a:gd name="T1" fmla="*/ 0 h 74"/>
                  <a:gd name="T2" fmla="*/ 18 w 77"/>
                  <a:gd name="T3" fmla="*/ 0 h 74"/>
                  <a:gd name="T4" fmla="*/ 0 w 77"/>
                  <a:gd name="T5" fmla="*/ 38 h 74"/>
                  <a:gd name="T6" fmla="*/ 20 w 77"/>
                  <a:gd name="T7" fmla="*/ 74 h 74"/>
                  <a:gd name="T8" fmla="*/ 59 w 77"/>
                  <a:gd name="T9" fmla="*/ 73 h 74"/>
                  <a:gd name="T10" fmla="*/ 77 w 77"/>
                  <a:gd name="T11" fmla="*/ 35 h 74"/>
                  <a:gd name="T12" fmla="*/ 57 w 77"/>
                  <a:gd name="T13" fmla="*/ 0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57" y="0"/>
                    </a:moveTo>
                    <a:lnTo>
                      <a:pt x="18" y="0"/>
                    </a:lnTo>
                    <a:lnTo>
                      <a:pt x="0" y="38"/>
                    </a:lnTo>
                    <a:lnTo>
                      <a:pt x="20" y="74"/>
                    </a:lnTo>
                    <a:lnTo>
                      <a:pt x="59" y="73"/>
                    </a:lnTo>
                    <a:lnTo>
                      <a:pt x="77" y="35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2" name="Freeform 3080"/>
              <p:cNvSpPr>
                <a:spLocks/>
              </p:cNvSpPr>
              <p:nvPr/>
            </p:nvSpPr>
            <p:spPr bwMode="auto">
              <a:xfrm>
                <a:off x="1409" y="2674"/>
                <a:ext cx="77" cy="74"/>
              </a:xfrm>
              <a:custGeom>
                <a:avLst/>
                <a:gdLst>
                  <a:gd name="T0" fmla="*/ 57 w 77"/>
                  <a:gd name="T1" fmla="*/ 0 h 74"/>
                  <a:gd name="T2" fmla="*/ 18 w 77"/>
                  <a:gd name="T3" fmla="*/ 0 h 74"/>
                  <a:gd name="T4" fmla="*/ 0 w 77"/>
                  <a:gd name="T5" fmla="*/ 38 h 74"/>
                  <a:gd name="T6" fmla="*/ 20 w 77"/>
                  <a:gd name="T7" fmla="*/ 74 h 74"/>
                  <a:gd name="T8" fmla="*/ 59 w 77"/>
                  <a:gd name="T9" fmla="*/ 73 h 74"/>
                  <a:gd name="T10" fmla="*/ 77 w 77"/>
                  <a:gd name="T11" fmla="*/ 35 h 74"/>
                  <a:gd name="T12" fmla="*/ 57 w 77"/>
                  <a:gd name="T13" fmla="*/ 0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57" y="0"/>
                    </a:moveTo>
                    <a:lnTo>
                      <a:pt x="18" y="0"/>
                    </a:lnTo>
                    <a:lnTo>
                      <a:pt x="0" y="38"/>
                    </a:lnTo>
                    <a:lnTo>
                      <a:pt x="20" y="74"/>
                    </a:lnTo>
                    <a:lnTo>
                      <a:pt x="59" y="73"/>
                    </a:lnTo>
                    <a:lnTo>
                      <a:pt x="77" y="35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3" name="Freeform 3081"/>
              <p:cNvSpPr>
                <a:spLocks noEditPoints="1"/>
              </p:cNvSpPr>
              <p:nvPr/>
            </p:nvSpPr>
            <p:spPr bwMode="auto">
              <a:xfrm>
                <a:off x="1408" y="2672"/>
                <a:ext cx="80" cy="78"/>
              </a:xfrm>
              <a:custGeom>
                <a:avLst/>
                <a:gdLst>
                  <a:gd name="T0" fmla="*/ 0 w 522"/>
                  <a:gd name="T1" fmla="*/ 0 h 458"/>
                  <a:gd name="T2" fmla="*/ 0 w 522"/>
                  <a:gd name="T3" fmla="*/ 0 h 458"/>
                  <a:gd name="T4" fmla="*/ 0 w 522"/>
                  <a:gd name="T5" fmla="*/ 0 h 458"/>
                  <a:gd name="T6" fmla="*/ 0 w 522"/>
                  <a:gd name="T7" fmla="*/ 0 h 458"/>
                  <a:gd name="T8" fmla="*/ 0 w 522"/>
                  <a:gd name="T9" fmla="*/ 0 h 458"/>
                  <a:gd name="T10" fmla="*/ 0 w 522"/>
                  <a:gd name="T11" fmla="*/ 0 h 458"/>
                  <a:gd name="T12" fmla="*/ 0 w 522"/>
                  <a:gd name="T13" fmla="*/ 0 h 458"/>
                  <a:gd name="T14" fmla="*/ 0 w 522"/>
                  <a:gd name="T15" fmla="*/ 0 h 458"/>
                  <a:gd name="T16" fmla="*/ 0 w 522"/>
                  <a:gd name="T17" fmla="*/ 0 h 458"/>
                  <a:gd name="T18" fmla="*/ 0 w 522"/>
                  <a:gd name="T19" fmla="*/ 0 h 458"/>
                  <a:gd name="T20" fmla="*/ 0 w 522"/>
                  <a:gd name="T21" fmla="*/ 0 h 458"/>
                  <a:gd name="T22" fmla="*/ 0 w 522"/>
                  <a:gd name="T23" fmla="*/ 0 h 458"/>
                  <a:gd name="T24" fmla="*/ 0 w 522"/>
                  <a:gd name="T25" fmla="*/ 0 h 458"/>
                  <a:gd name="T26" fmla="*/ 0 w 522"/>
                  <a:gd name="T27" fmla="*/ 0 h 458"/>
                  <a:gd name="T28" fmla="*/ 0 w 522"/>
                  <a:gd name="T29" fmla="*/ 0 h 458"/>
                  <a:gd name="T30" fmla="*/ 0 w 522"/>
                  <a:gd name="T31" fmla="*/ 0 h 458"/>
                  <a:gd name="T32" fmla="*/ 0 w 522"/>
                  <a:gd name="T33" fmla="*/ 0 h 458"/>
                  <a:gd name="T34" fmla="*/ 0 w 522"/>
                  <a:gd name="T35" fmla="*/ 0 h 458"/>
                  <a:gd name="T36" fmla="*/ 0 w 522"/>
                  <a:gd name="T37" fmla="*/ 0 h 458"/>
                  <a:gd name="T38" fmla="*/ 0 w 522"/>
                  <a:gd name="T39" fmla="*/ 0 h 458"/>
                  <a:gd name="T40" fmla="*/ 0 w 522"/>
                  <a:gd name="T41" fmla="*/ 0 h 458"/>
                  <a:gd name="T42" fmla="*/ 0 w 522"/>
                  <a:gd name="T43" fmla="*/ 0 h 458"/>
                  <a:gd name="T44" fmla="*/ 0 w 522"/>
                  <a:gd name="T45" fmla="*/ 0 h 458"/>
                  <a:gd name="T46" fmla="*/ 0 w 522"/>
                  <a:gd name="T47" fmla="*/ 0 h 458"/>
                  <a:gd name="T48" fmla="*/ 0 w 522"/>
                  <a:gd name="T49" fmla="*/ 0 h 458"/>
                  <a:gd name="T50" fmla="*/ 0 w 522"/>
                  <a:gd name="T51" fmla="*/ 0 h 45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2"/>
                  <a:gd name="T79" fmla="*/ 0 h 458"/>
                  <a:gd name="T80" fmla="*/ 522 w 522"/>
                  <a:gd name="T81" fmla="*/ 458 h 45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2" h="458">
                    <a:moveTo>
                      <a:pt x="373" y="12"/>
                    </a:moveTo>
                    <a:lnTo>
                      <a:pt x="380" y="16"/>
                    </a:lnTo>
                    <a:lnTo>
                      <a:pt x="126" y="20"/>
                    </a:lnTo>
                    <a:lnTo>
                      <a:pt x="133" y="16"/>
                    </a:lnTo>
                    <a:lnTo>
                      <a:pt x="15" y="239"/>
                    </a:lnTo>
                    <a:lnTo>
                      <a:pt x="15" y="231"/>
                    </a:lnTo>
                    <a:lnTo>
                      <a:pt x="145" y="446"/>
                    </a:lnTo>
                    <a:lnTo>
                      <a:pt x="138" y="442"/>
                    </a:lnTo>
                    <a:lnTo>
                      <a:pt x="395" y="432"/>
                    </a:lnTo>
                    <a:lnTo>
                      <a:pt x="389" y="436"/>
                    </a:lnTo>
                    <a:lnTo>
                      <a:pt x="507" y="213"/>
                    </a:lnTo>
                    <a:lnTo>
                      <a:pt x="507" y="221"/>
                    </a:lnTo>
                    <a:lnTo>
                      <a:pt x="373" y="12"/>
                    </a:lnTo>
                    <a:close/>
                    <a:moveTo>
                      <a:pt x="520" y="213"/>
                    </a:moveTo>
                    <a:cubicBezTo>
                      <a:pt x="522" y="215"/>
                      <a:pt x="522" y="218"/>
                      <a:pt x="521" y="221"/>
                    </a:cubicBezTo>
                    <a:lnTo>
                      <a:pt x="403" y="444"/>
                    </a:lnTo>
                    <a:cubicBezTo>
                      <a:pt x="401" y="446"/>
                      <a:pt x="399" y="448"/>
                      <a:pt x="396" y="448"/>
                    </a:cubicBezTo>
                    <a:lnTo>
                      <a:pt x="139" y="458"/>
                    </a:lnTo>
                    <a:cubicBezTo>
                      <a:pt x="136" y="458"/>
                      <a:pt x="133" y="456"/>
                      <a:pt x="132" y="454"/>
                    </a:cubicBezTo>
                    <a:lnTo>
                      <a:pt x="1" y="239"/>
                    </a:lnTo>
                    <a:cubicBezTo>
                      <a:pt x="0" y="237"/>
                      <a:pt x="0" y="234"/>
                      <a:pt x="1" y="231"/>
                    </a:cubicBezTo>
                    <a:lnTo>
                      <a:pt x="119" y="8"/>
                    </a:lnTo>
                    <a:cubicBezTo>
                      <a:pt x="121" y="6"/>
                      <a:pt x="123" y="4"/>
                      <a:pt x="126" y="4"/>
                    </a:cubicBezTo>
                    <a:lnTo>
                      <a:pt x="380" y="0"/>
                    </a:lnTo>
                    <a:cubicBezTo>
                      <a:pt x="383" y="0"/>
                      <a:pt x="385" y="2"/>
                      <a:pt x="387" y="4"/>
                    </a:cubicBezTo>
                    <a:lnTo>
                      <a:pt x="520" y="21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4" name="Freeform 3082"/>
              <p:cNvSpPr>
                <a:spLocks/>
              </p:cNvSpPr>
              <p:nvPr/>
            </p:nvSpPr>
            <p:spPr bwMode="auto">
              <a:xfrm>
                <a:off x="1472" y="2711"/>
                <a:ext cx="76" cy="74"/>
              </a:xfrm>
              <a:custGeom>
                <a:avLst/>
                <a:gdLst>
                  <a:gd name="T0" fmla="*/ 56 w 76"/>
                  <a:gd name="T1" fmla="*/ 0 h 74"/>
                  <a:gd name="T2" fmla="*/ 18 w 76"/>
                  <a:gd name="T3" fmla="*/ 2 h 74"/>
                  <a:gd name="T4" fmla="*/ 0 w 76"/>
                  <a:gd name="T5" fmla="*/ 39 h 74"/>
                  <a:gd name="T6" fmla="*/ 20 w 76"/>
                  <a:gd name="T7" fmla="*/ 74 h 74"/>
                  <a:gd name="T8" fmla="*/ 58 w 76"/>
                  <a:gd name="T9" fmla="*/ 73 h 74"/>
                  <a:gd name="T10" fmla="*/ 76 w 76"/>
                  <a:gd name="T11" fmla="*/ 36 h 74"/>
                  <a:gd name="T12" fmla="*/ 56 w 76"/>
                  <a:gd name="T13" fmla="*/ 0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4"/>
                  <a:gd name="T23" fmla="*/ 76 w 76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4">
                    <a:moveTo>
                      <a:pt x="56" y="0"/>
                    </a:moveTo>
                    <a:lnTo>
                      <a:pt x="18" y="2"/>
                    </a:lnTo>
                    <a:lnTo>
                      <a:pt x="0" y="39"/>
                    </a:lnTo>
                    <a:lnTo>
                      <a:pt x="20" y="74"/>
                    </a:lnTo>
                    <a:lnTo>
                      <a:pt x="58" y="73"/>
                    </a:lnTo>
                    <a:lnTo>
                      <a:pt x="76" y="36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5" name="Freeform 3083"/>
              <p:cNvSpPr>
                <a:spLocks/>
              </p:cNvSpPr>
              <p:nvPr/>
            </p:nvSpPr>
            <p:spPr bwMode="auto">
              <a:xfrm>
                <a:off x="1472" y="2711"/>
                <a:ext cx="76" cy="74"/>
              </a:xfrm>
              <a:custGeom>
                <a:avLst/>
                <a:gdLst>
                  <a:gd name="T0" fmla="*/ 56 w 76"/>
                  <a:gd name="T1" fmla="*/ 0 h 74"/>
                  <a:gd name="T2" fmla="*/ 18 w 76"/>
                  <a:gd name="T3" fmla="*/ 2 h 74"/>
                  <a:gd name="T4" fmla="*/ 0 w 76"/>
                  <a:gd name="T5" fmla="*/ 39 h 74"/>
                  <a:gd name="T6" fmla="*/ 20 w 76"/>
                  <a:gd name="T7" fmla="*/ 74 h 74"/>
                  <a:gd name="T8" fmla="*/ 58 w 76"/>
                  <a:gd name="T9" fmla="*/ 73 h 74"/>
                  <a:gd name="T10" fmla="*/ 76 w 76"/>
                  <a:gd name="T11" fmla="*/ 36 h 74"/>
                  <a:gd name="T12" fmla="*/ 56 w 76"/>
                  <a:gd name="T13" fmla="*/ 0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4"/>
                  <a:gd name="T23" fmla="*/ 76 w 76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4">
                    <a:moveTo>
                      <a:pt x="56" y="0"/>
                    </a:moveTo>
                    <a:lnTo>
                      <a:pt x="18" y="2"/>
                    </a:lnTo>
                    <a:lnTo>
                      <a:pt x="0" y="39"/>
                    </a:lnTo>
                    <a:lnTo>
                      <a:pt x="20" y="74"/>
                    </a:lnTo>
                    <a:lnTo>
                      <a:pt x="58" y="73"/>
                    </a:lnTo>
                    <a:lnTo>
                      <a:pt x="76" y="36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6" name="Freeform 3084"/>
              <p:cNvSpPr>
                <a:spLocks noEditPoints="1"/>
              </p:cNvSpPr>
              <p:nvPr/>
            </p:nvSpPr>
            <p:spPr bwMode="auto">
              <a:xfrm>
                <a:off x="1471" y="2710"/>
                <a:ext cx="78" cy="77"/>
              </a:xfrm>
              <a:custGeom>
                <a:avLst/>
                <a:gdLst>
                  <a:gd name="T0" fmla="*/ 0 w 516"/>
                  <a:gd name="T1" fmla="*/ 0 h 454"/>
                  <a:gd name="T2" fmla="*/ 0 w 516"/>
                  <a:gd name="T3" fmla="*/ 0 h 454"/>
                  <a:gd name="T4" fmla="*/ 0 w 516"/>
                  <a:gd name="T5" fmla="*/ 0 h 454"/>
                  <a:gd name="T6" fmla="*/ 0 w 516"/>
                  <a:gd name="T7" fmla="*/ 0 h 454"/>
                  <a:gd name="T8" fmla="*/ 0 w 516"/>
                  <a:gd name="T9" fmla="*/ 0 h 454"/>
                  <a:gd name="T10" fmla="*/ 0 w 516"/>
                  <a:gd name="T11" fmla="*/ 0 h 454"/>
                  <a:gd name="T12" fmla="*/ 0 w 516"/>
                  <a:gd name="T13" fmla="*/ 0 h 454"/>
                  <a:gd name="T14" fmla="*/ 0 w 516"/>
                  <a:gd name="T15" fmla="*/ 0 h 454"/>
                  <a:gd name="T16" fmla="*/ 0 w 516"/>
                  <a:gd name="T17" fmla="*/ 0 h 454"/>
                  <a:gd name="T18" fmla="*/ 0 w 516"/>
                  <a:gd name="T19" fmla="*/ 0 h 454"/>
                  <a:gd name="T20" fmla="*/ 0 w 516"/>
                  <a:gd name="T21" fmla="*/ 0 h 454"/>
                  <a:gd name="T22" fmla="*/ 0 w 516"/>
                  <a:gd name="T23" fmla="*/ 0 h 454"/>
                  <a:gd name="T24" fmla="*/ 0 w 516"/>
                  <a:gd name="T25" fmla="*/ 0 h 454"/>
                  <a:gd name="T26" fmla="*/ 0 w 516"/>
                  <a:gd name="T27" fmla="*/ 0 h 454"/>
                  <a:gd name="T28" fmla="*/ 0 w 516"/>
                  <a:gd name="T29" fmla="*/ 0 h 454"/>
                  <a:gd name="T30" fmla="*/ 0 w 516"/>
                  <a:gd name="T31" fmla="*/ 0 h 454"/>
                  <a:gd name="T32" fmla="*/ 0 w 516"/>
                  <a:gd name="T33" fmla="*/ 0 h 454"/>
                  <a:gd name="T34" fmla="*/ 0 w 516"/>
                  <a:gd name="T35" fmla="*/ 0 h 454"/>
                  <a:gd name="T36" fmla="*/ 0 w 516"/>
                  <a:gd name="T37" fmla="*/ 0 h 454"/>
                  <a:gd name="T38" fmla="*/ 0 w 516"/>
                  <a:gd name="T39" fmla="*/ 0 h 454"/>
                  <a:gd name="T40" fmla="*/ 0 w 516"/>
                  <a:gd name="T41" fmla="*/ 0 h 454"/>
                  <a:gd name="T42" fmla="*/ 0 w 516"/>
                  <a:gd name="T43" fmla="*/ 0 h 454"/>
                  <a:gd name="T44" fmla="*/ 0 w 516"/>
                  <a:gd name="T45" fmla="*/ 0 h 454"/>
                  <a:gd name="T46" fmla="*/ 0 w 516"/>
                  <a:gd name="T47" fmla="*/ 0 h 454"/>
                  <a:gd name="T48" fmla="*/ 0 w 516"/>
                  <a:gd name="T49" fmla="*/ 0 h 454"/>
                  <a:gd name="T50" fmla="*/ 0 w 516"/>
                  <a:gd name="T51" fmla="*/ 0 h 45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6"/>
                  <a:gd name="T79" fmla="*/ 0 h 454"/>
                  <a:gd name="T80" fmla="*/ 516 w 516"/>
                  <a:gd name="T81" fmla="*/ 454 h 45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6" h="454">
                    <a:moveTo>
                      <a:pt x="367" y="12"/>
                    </a:moveTo>
                    <a:lnTo>
                      <a:pt x="374" y="16"/>
                    </a:lnTo>
                    <a:lnTo>
                      <a:pt x="126" y="23"/>
                    </a:lnTo>
                    <a:lnTo>
                      <a:pt x="133" y="19"/>
                    </a:lnTo>
                    <a:lnTo>
                      <a:pt x="16" y="241"/>
                    </a:lnTo>
                    <a:lnTo>
                      <a:pt x="15" y="233"/>
                    </a:lnTo>
                    <a:lnTo>
                      <a:pt x="149" y="442"/>
                    </a:lnTo>
                    <a:lnTo>
                      <a:pt x="142" y="438"/>
                    </a:lnTo>
                    <a:lnTo>
                      <a:pt x="390" y="431"/>
                    </a:lnTo>
                    <a:lnTo>
                      <a:pt x="383" y="435"/>
                    </a:lnTo>
                    <a:lnTo>
                      <a:pt x="500" y="213"/>
                    </a:lnTo>
                    <a:lnTo>
                      <a:pt x="501" y="221"/>
                    </a:lnTo>
                    <a:lnTo>
                      <a:pt x="367" y="12"/>
                    </a:lnTo>
                    <a:close/>
                    <a:moveTo>
                      <a:pt x="514" y="213"/>
                    </a:moveTo>
                    <a:cubicBezTo>
                      <a:pt x="516" y="215"/>
                      <a:pt x="516" y="218"/>
                      <a:pt x="515" y="221"/>
                    </a:cubicBezTo>
                    <a:lnTo>
                      <a:pt x="397" y="443"/>
                    </a:lnTo>
                    <a:cubicBezTo>
                      <a:pt x="396" y="445"/>
                      <a:pt x="393" y="447"/>
                      <a:pt x="390" y="447"/>
                    </a:cubicBezTo>
                    <a:lnTo>
                      <a:pt x="142" y="454"/>
                    </a:lnTo>
                    <a:cubicBezTo>
                      <a:pt x="139" y="454"/>
                      <a:pt x="137" y="453"/>
                      <a:pt x="135" y="450"/>
                    </a:cubicBezTo>
                    <a:lnTo>
                      <a:pt x="2" y="241"/>
                    </a:lnTo>
                    <a:cubicBezTo>
                      <a:pt x="0" y="239"/>
                      <a:pt x="0" y="236"/>
                      <a:pt x="1" y="233"/>
                    </a:cubicBezTo>
                    <a:lnTo>
                      <a:pt x="119" y="11"/>
                    </a:lnTo>
                    <a:cubicBezTo>
                      <a:pt x="120" y="9"/>
                      <a:pt x="123" y="7"/>
                      <a:pt x="126" y="7"/>
                    </a:cubicBezTo>
                    <a:lnTo>
                      <a:pt x="374" y="0"/>
                    </a:lnTo>
                    <a:cubicBezTo>
                      <a:pt x="377" y="0"/>
                      <a:pt x="379" y="1"/>
                      <a:pt x="381" y="4"/>
                    </a:cubicBezTo>
                    <a:lnTo>
                      <a:pt x="514" y="21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7" name="Freeform 3085"/>
              <p:cNvSpPr>
                <a:spLocks/>
              </p:cNvSpPr>
              <p:nvPr/>
            </p:nvSpPr>
            <p:spPr bwMode="auto">
              <a:xfrm>
                <a:off x="1539" y="2828"/>
                <a:ext cx="76" cy="75"/>
              </a:xfrm>
              <a:custGeom>
                <a:avLst/>
                <a:gdLst>
                  <a:gd name="T0" fmla="*/ 56 w 76"/>
                  <a:gd name="T1" fmla="*/ 0 h 75"/>
                  <a:gd name="T2" fmla="*/ 18 w 76"/>
                  <a:gd name="T3" fmla="*/ 1 h 75"/>
                  <a:gd name="T4" fmla="*/ 0 w 76"/>
                  <a:gd name="T5" fmla="*/ 40 h 75"/>
                  <a:gd name="T6" fmla="*/ 20 w 76"/>
                  <a:gd name="T7" fmla="*/ 75 h 75"/>
                  <a:gd name="T8" fmla="*/ 58 w 76"/>
                  <a:gd name="T9" fmla="*/ 73 h 75"/>
                  <a:gd name="T10" fmla="*/ 76 w 76"/>
                  <a:gd name="T11" fmla="*/ 35 h 75"/>
                  <a:gd name="T12" fmla="*/ 56 w 76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5"/>
                  <a:gd name="T23" fmla="*/ 76 w 76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5">
                    <a:moveTo>
                      <a:pt x="56" y="0"/>
                    </a:moveTo>
                    <a:lnTo>
                      <a:pt x="18" y="1"/>
                    </a:lnTo>
                    <a:lnTo>
                      <a:pt x="0" y="40"/>
                    </a:lnTo>
                    <a:lnTo>
                      <a:pt x="20" y="75"/>
                    </a:lnTo>
                    <a:lnTo>
                      <a:pt x="58" y="73"/>
                    </a:lnTo>
                    <a:lnTo>
                      <a:pt x="76" y="35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8" name="Freeform 3086"/>
              <p:cNvSpPr>
                <a:spLocks/>
              </p:cNvSpPr>
              <p:nvPr/>
            </p:nvSpPr>
            <p:spPr bwMode="auto">
              <a:xfrm>
                <a:off x="1539" y="2828"/>
                <a:ext cx="76" cy="75"/>
              </a:xfrm>
              <a:custGeom>
                <a:avLst/>
                <a:gdLst>
                  <a:gd name="T0" fmla="*/ 56 w 76"/>
                  <a:gd name="T1" fmla="*/ 0 h 75"/>
                  <a:gd name="T2" fmla="*/ 18 w 76"/>
                  <a:gd name="T3" fmla="*/ 1 h 75"/>
                  <a:gd name="T4" fmla="*/ 0 w 76"/>
                  <a:gd name="T5" fmla="*/ 40 h 75"/>
                  <a:gd name="T6" fmla="*/ 20 w 76"/>
                  <a:gd name="T7" fmla="*/ 75 h 75"/>
                  <a:gd name="T8" fmla="*/ 58 w 76"/>
                  <a:gd name="T9" fmla="*/ 73 h 75"/>
                  <a:gd name="T10" fmla="*/ 76 w 76"/>
                  <a:gd name="T11" fmla="*/ 35 h 75"/>
                  <a:gd name="T12" fmla="*/ 56 w 76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5"/>
                  <a:gd name="T23" fmla="*/ 76 w 76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5">
                    <a:moveTo>
                      <a:pt x="56" y="0"/>
                    </a:moveTo>
                    <a:lnTo>
                      <a:pt x="18" y="1"/>
                    </a:lnTo>
                    <a:lnTo>
                      <a:pt x="0" y="40"/>
                    </a:lnTo>
                    <a:lnTo>
                      <a:pt x="20" y="75"/>
                    </a:lnTo>
                    <a:lnTo>
                      <a:pt x="58" y="73"/>
                    </a:lnTo>
                    <a:lnTo>
                      <a:pt x="76" y="35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9" name="Freeform 3087"/>
              <p:cNvSpPr>
                <a:spLocks noEditPoints="1"/>
              </p:cNvSpPr>
              <p:nvPr/>
            </p:nvSpPr>
            <p:spPr bwMode="auto">
              <a:xfrm>
                <a:off x="1537" y="2827"/>
                <a:ext cx="80" cy="78"/>
              </a:xfrm>
              <a:custGeom>
                <a:avLst/>
                <a:gdLst>
                  <a:gd name="T0" fmla="*/ 0 w 520"/>
                  <a:gd name="T1" fmla="*/ 0 h 461"/>
                  <a:gd name="T2" fmla="*/ 0 w 520"/>
                  <a:gd name="T3" fmla="*/ 0 h 461"/>
                  <a:gd name="T4" fmla="*/ 0 w 520"/>
                  <a:gd name="T5" fmla="*/ 0 h 461"/>
                  <a:gd name="T6" fmla="*/ 0 w 520"/>
                  <a:gd name="T7" fmla="*/ 0 h 461"/>
                  <a:gd name="T8" fmla="*/ 0 w 520"/>
                  <a:gd name="T9" fmla="*/ 0 h 461"/>
                  <a:gd name="T10" fmla="*/ 0 w 520"/>
                  <a:gd name="T11" fmla="*/ 0 h 461"/>
                  <a:gd name="T12" fmla="*/ 0 w 520"/>
                  <a:gd name="T13" fmla="*/ 0 h 461"/>
                  <a:gd name="T14" fmla="*/ 0 w 520"/>
                  <a:gd name="T15" fmla="*/ 0 h 461"/>
                  <a:gd name="T16" fmla="*/ 0 w 520"/>
                  <a:gd name="T17" fmla="*/ 0 h 461"/>
                  <a:gd name="T18" fmla="*/ 0 w 520"/>
                  <a:gd name="T19" fmla="*/ 0 h 461"/>
                  <a:gd name="T20" fmla="*/ 0 w 520"/>
                  <a:gd name="T21" fmla="*/ 0 h 461"/>
                  <a:gd name="T22" fmla="*/ 0 w 520"/>
                  <a:gd name="T23" fmla="*/ 0 h 461"/>
                  <a:gd name="T24" fmla="*/ 0 w 520"/>
                  <a:gd name="T25" fmla="*/ 0 h 461"/>
                  <a:gd name="T26" fmla="*/ 0 w 520"/>
                  <a:gd name="T27" fmla="*/ 0 h 461"/>
                  <a:gd name="T28" fmla="*/ 0 w 520"/>
                  <a:gd name="T29" fmla="*/ 0 h 461"/>
                  <a:gd name="T30" fmla="*/ 0 w 520"/>
                  <a:gd name="T31" fmla="*/ 0 h 461"/>
                  <a:gd name="T32" fmla="*/ 0 w 520"/>
                  <a:gd name="T33" fmla="*/ 0 h 461"/>
                  <a:gd name="T34" fmla="*/ 0 w 520"/>
                  <a:gd name="T35" fmla="*/ 0 h 461"/>
                  <a:gd name="T36" fmla="*/ 0 w 520"/>
                  <a:gd name="T37" fmla="*/ 0 h 461"/>
                  <a:gd name="T38" fmla="*/ 0 w 520"/>
                  <a:gd name="T39" fmla="*/ 0 h 461"/>
                  <a:gd name="T40" fmla="*/ 0 w 520"/>
                  <a:gd name="T41" fmla="*/ 0 h 461"/>
                  <a:gd name="T42" fmla="*/ 0 w 520"/>
                  <a:gd name="T43" fmla="*/ 0 h 461"/>
                  <a:gd name="T44" fmla="*/ 0 w 520"/>
                  <a:gd name="T45" fmla="*/ 0 h 461"/>
                  <a:gd name="T46" fmla="*/ 0 w 520"/>
                  <a:gd name="T47" fmla="*/ 0 h 461"/>
                  <a:gd name="T48" fmla="*/ 0 w 520"/>
                  <a:gd name="T49" fmla="*/ 0 h 461"/>
                  <a:gd name="T50" fmla="*/ 0 w 520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0"/>
                  <a:gd name="T79" fmla="*/ 0 h 461"/>
                  <a:gd name="T80" fmla="*/ 520 w 520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0" h="461">
                    <a:moveTo>
                      <a:pt x="371" y="13"/>
                    </a:moveTo>
                    <a:lnTo>
                      <a:pt x="378" y="16"/>
                    </a:lnTo>
                    <a:lnTo>
                      <a:pt x="130" y="23"/>
                    </a:lnTo>
                    <a:lnTo>
                      <a:pt x="137" y="19"/>
                    </a:lnTo>
                    <a:lnTo>
                      <a:pt x="16" y="248"/>
                    </a:lnTo>
                    <a:lnTo>
                      <a:pt x="16" y="240"/>
                    </a:lnTo>
                    <a:lnTo>
                      <a:pt x="149" y="449"/>
                    </a:lnTo>
                    <a:lnTo>
                      <a:pt x="142" y="445"/>
                    </a:lnTo>
                    <a:lnTo>
                      <a:pt x="393" y="431"/>
                    </a:lnTo>
                    <a:lnTo>
                      <a:pt x="387" y="436"/>
                    </a:lnTo>
                    <a:lnTo>
                      <a:pt x="504" y="214"/>
                    </a:lnTo>
                    <a:lnTo>
                      <a:pt x="505" y="222"/>
                    </a:lnTo>
                    <a:lnTo>
                      <a:pt x="371" y="13"/>
                    </a:lnTo>
                    <a:close/>
                    <a:moveTo>
                      <a:pt x="518" y="213"/>
                    </a:moveTo>
                    <a:cubicBezTo>
                      <a:pt x="520" y="215"/>
                      <a:pt x="520" y="218"/>
                      <a:pt x="518" y="221"/>
                    </a:cubicBezTo>
                    <a:lnTo>
                      <a:pt x="401" y="443"/>
                    </a:lnTo>
                    <a:cubicBezTo>
                      <a:pt x="400" y="446"/>
                      <a:pt x="397" y="447"/>
                      <a:pt x="394" y="447"/>
                    </a:cubicBezTo>
                    <a:lnTo>
                      <a:pt x="143" y="461"/>
                    </a:lnTo>
                    <a:cubicBezTo>
                      <a:pt x="140" y="461"/>
                      <a:pt x="137" y="460"/>
                      <a:pt x="135" y="458"/>
                    </a:cubicBezTo>
                    <a:lnTo>
                      <a:pt x="2" y="249"/>
                    </a:lnTo>
                    <a:cubicBezTo>
                      <a:pt x="0" y="246"/>
                      <a:pt x="0" y="243"/>
                      <a:pt x="2" y="241"/>
                    </a:cubicBezTo>
                    <a:lnTo>
                      <a:pt x="123" y="12"/>
                    </a:lnTo>
                    <a:cubicBezTo>
                      <a:pt x="124" y="9"/>
                      <a:pt x="127" y="7"/>
                      <a:pt x="130" y="7"/>
                    </a:cubicBezTo>
                    <a:lnTo>
                      <a:pt x="378" y="0"/>
                    </a:lnTo>
                    <a:cubicBezTo>
                      <a:pt x="380" y="0"/>
                      <a:pt x="383" y="2"/>
                      <a:pt x="385" y="4"/>
                    </a:cubicBezTo>
                    <a:lnTo>
                      <a:pt x="518" y="21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0" name="Freeform 3088"/>
              <p:cNvSpPr>
                <a:spLocks/>
              </p:cNvSpPr>
              <p:nvPr/>
            </p:nvSpPr>
            <p:spPr bwMode="auto">
              <a:xfrm>
                <a:off x="1540" y="2905"/>
                <a:ext cx="77" cy="76"/>
              </a:xfrm>
              <a:custGeom>
                <a:avLst/>
                <a:gdLst>
                  <a:gd name="T0" fmla="*/ 55 w 77"/>
                  <a:gd name="T1" fmla="*/ 0 h 76"/>
                  <a:gd name="T2" fmla="*/ 17 w 77"/>
                  <a:gd name="T3" fmla="*/ 2 h 76"/>
                  <a:gd name="T4" fmla="*/ 0 w 77"/>
                  <a:gd name="T5" fmla="*/ 39 h 76"/>
                  <a:gd name="T6" fmla="*/ 19 w 77"/>
                  <a:gd name="T7" fmla="*/ 76 h 76"/>
                  <a:gd name="T8" fmla="*/ 59 w 77"/>
                  <a:gd name="T9" fmla="*/ 74 h 76"/>
                  <a:gd name="T10" fmla="*/ 77 w 77"/>
                  <a:gd name="T11" fmla="*/ 36 h 76"/>
                  <a:gd name="T12" fmla="*/ 55 w 77"/>
                  <a:gd name="T13" fmla="*/ 0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6"/>
                  <a:gd name="T23" fmla="*/ 77 w 77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6">
                    <a:moveTo>
                      <a:pt x="55" y="0"/>
                    </a:moveTo>
                    <a:lnTo>
                      <a:pt x="17" y="2"/>
                    </a:lnTo>
                    <a:lnTo>
                      <a:pt x="0" y="39"/>
                    </a:lnTo>
                    <a:lnTo>
                      <a:pt x="19" y="76"/>
                    </a:lnTo>
                    <a:lnTo>
                      <a:pt x="59" y="74"/>
                    </a:lnTo>
                    <a:lnTo>
                      <a:pt x="77" y="36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1" name="Freeform 3089"/>
              <p:cNvSpPr>
                <a:spLocks/>
              </p:cNvSpPr>
              <p:nvPr/>
            </p:nvSpPr>
            <p:spPr bwMode="auto">
              <a:xfrm>
                <a:off x="1540" y="2905"/>
                <a:ext cx="77" cy="76"/>
              </a:xfrm>
              <a:custGeom>
                <a:avLst/>
                <a:gdLst>
                  <a:gd name="T0" fmla="*/ 55 w 77"/>
                  <a:gd name="T1" fmla="*/ 0 h 76"/>
                  <a:gd name="T2" fmla="*/ 17 w 77"/>
                  <a:gd name="T3" fmla="*/ 2 h 76"/>
                  <a:gd name="T4" fmla="*/ 0 w 77"/>
                  <a:gd name="T5" fmla="*/ 39 h 76"/>
                  <a:gd name="T6" fmla="*/ 19 w 77"/>
                  <a:gd name="T7" fmla="*/ 76 h 76"/>
                  <a:gd name="T8" fmla="*/ 59 w 77"/>
                  <a:gd name="T9" fmla="*/ 74 h 76"/>
                  <a:gd name="T10" fmla="*/ 77 w 77"/>
                  <a:gd name="T11" fmla="*/ 36 h 76"/>
                  <a:gd name="T12" fmla="*/ 55 w 77"/>
                  <a:gd name="T13" fmla="*/ 0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6"/>
                  <a:gd name="T23" fmla="*/ 77 w 77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6">
                    <a:moveTo>
                      <a:pt x="55" y="0"/>
                    </a:moveTo>
                    <a:lnTo>
                      <a:pt x="17" y="2"/>
                    </a:lnTo>
                    <a:lnTo>
                      <a:pt x="0" y="39"/>
                    </a:lnTo>
                    <a:lnTo>
                      <a:pt x="19" y="76"/>
                    </a:lnTo>
                    <a:lnTo>
                      <a:pt x="59" y="74"/>
                    </a:lnTo>
                    <a:lnTo>
                      <a:pt x="77" y="36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2" name="Freeform 3090"/>
              <p:cNvSpPr>
                <a:spLocks noEditPoints="1"/>
              </p:cNvSpPr>
              <p:nvPr/>
            </p:nvSpPr>
            <p:spPr bwMode="auto">
              <a:xfrm>
                <a:off x="1538" y="2904"/>
                <a:ext cx="80" cy="78"/>
              </a:xfrm>
              <a:custGeom>
                <a:avLst/>
                <a:gdLst>
                  <a:gd name="T0" fmla="*/ 0 w 523"/>
                  <a:gd name="T1" fmla="*/ 0 h 461"/>
                  <a:gd name="T2" fmla="*/ 0 w 523"/>
                  <a:gd name="T3" fmla="*/ 0 h 461"/>
                  <a:gd name="T4" fmla="*/ 0 w 523"/>
                  <a:gd name="T5" fmla="*/ 0 h 461"/>
                  <a:gd name="T6" fmla="*/ 0 w 523"/>
                  <a:gd name="T7" fmla="*/ 0 h 461"/>
                  <a:gd name="T8" fmla="*/ 0 w 523"/>
                  <a:gd name="T9" fmla="*/ 0 h 461"/>
                  <a:gd name="T10" fmla="*/ 0 w 523"/>
                  <a:gd name="T11" fmla="*/ 0 h 461"/>
                  <a:gd name="T12" fmla="*/ 0 w 523"/>
                  <a:gd name="T13" fmla="*/ 0 h 461"/>
                  <a:gd name="T14" fmla="*/ 0 w 523"/>
                  <a:gd name="T15" fmla="*/ 0 h 461"/>
                  <a:gd name="T16" fmla="*/ 0 w 523"/>
                  <a:gd name="T17" fmla="*/ 0 h 461"/>
                  <a:gd name="T18" fmla="*/ 0 w 523"/>
                  <a:gd name="T19" fmla="*/ 0 h 461"/>
                  <a:gd name="T20" fmla="*/ 0 w 523"/>
                  <a:gd name="T21" fmla="*/ 0 h 461"/>
                  <a:gd name="T22" fmla="*/ 0 w 523"/>
                  <a:gd name="T23" fmla="*/ 0 h 461"/>
                  <a:gd name="T24" fmla="*/ 0 w 523"/>
                  <a:gd name="T25" fmla="*/ 0 h 461"/>
                  <a:gd name="T26" fmla="*/ 0 w 523"/>
                  <a:gd name="T27" fmla="*/ 0 h 461"/>
                  <a:gd name="T28" fmla="*/ 0 w 523"/>
                  <a:gd name="T29" fmla="*/ 0 h 461"/>
                  <a:gd name="T30" fmla="*/ 0 w 523"/>
                  <a:gd name="T31" fmla="*/ 0 h 461"/>
                  <a:gd name="T32" fmla="*/ 0 w 523"/>
                  <a:gd name="T33" fmla="*/ 0 h 461"/>
                  <a:gd name="T34" fmla="*/ 0 w 523"/>
                  <a:gd name="T35" fmla="*/ 0 h 461"/>
                  <a:gd name="T36" fmla="*/ 0 w 523"/>
                  <a:gd name="T37" fmla="*/ 0 h 461"/>
                  <a:gd name="T38" fmla="*/ 0 w 523"/>
                  <a:gd name="T39" fmla="*/ 0 h 461"/>
                  <a:gd name="T40" fmla="*/ 0 w 523"/>
                  <a:gd name="T41" fmla="*/ 0 h 461"/>
                  <a:gd name="T42" fmla="*/ 0 w 523"/>
                  <a:gd name="T43" fmla="*/ 0 h 461"/>
                  <a:gd name="T44" fmla="*/ 0 w 523"/>
                  <a:gd name="T45" fmla="*/ 0 h 461"/>
                  <a:gd name="T46" fmla="*/ 0 w 523"/>
                  <a:gd name="T47" fmla="*/ 0 h 461"/>
                  <a:gd name="T48" fmla="*/ 0 w 523"/>
                  <a:gd name="T49" fmla="*/ 0 h 461"/>
                  <a:gd name="T50" fmla="*/ 0 w 523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3"/>
                  <a:gd name="T79" fmla="*/ 0 h 461"/>
                  <a:gd name="T80" fmla="*/ 523 w 523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3" h="461">
                    <a:moveTo>
                      <a:pt x="367" y="13"/>
                    </a:moveTo>
                    <a:lnTo>
                      <a:pt x="374" y="16"/>
                    </a:lnTo>
                    <a:lnTo>
                      <a:pt x="126" y="23"/>
                    </a:lnTo>
                    <a:lnTo>
                      <a:pt x="133" y="19"/>
                    </a:lnTo>
                    <a:lnTo>
                      <a:pt x="16" y="241"/>
                    </a:lnTo>
                    <a:lnTo>
                      <a:pt x="15" y="233"/>
                    </a:lnTo>
                    <a:lnTo>
                      <a:pt x="145" y="449"/>
                    </a:lnTo>
                    <a:lnTo>
                      <a:pt x="138" y="445"/>
                    </a:lnTo>
                    <a:lnTo>
                      <a:pt x="397" y="435"/>
                    </a:lnTo>
                    <a:lnTo>
                      <a:pt x="390" y="439"/>
                    </a:lnTo>
                    <a:lnTo>
                      <a:pt x="507" y="217"/>
                    </a:lnTo>
                    <a:lnTo>
                      <a:pt x="508" y="225"/>
                    </a:lnTo>
                    <a:lnTo>
                      <a:pt x="367" y="13"/>
                    </a:lnTo>
                    <a:close/>
                    <a:moveTo>
                      <a:pt x="521" y="217"/>
                    </a:moveTo>
                    <a:cubicBezTo>
                      <a:pt x="523" y="219"/>
                      <a:pt x="523" y="222"/>
                      <a:pt x="521" y="225"/>
                    </a:cubicBezTo>
                    <a:lnTo>
                      <a:pt x="404" y="447"/>
                    </a:lnTo>
                    <a:cubicBezTo>
                      <a:pt x="403" y="449"/>
                      <a:pt x="400" y="451"/>
                      <a:pt x="397" y="451"/>
                    </a:cubicBezTo>
                    <a:lnTo>
                      <a:pt x="139" y="461"/>
                    </a:lnTo>
                    <a:cubicBezTo>
                      <a:pt x="136" y="461"/>
                      <a:pt x="133" y="460"/>
                      <a:pt x="131" y="457"/>
                    </a:cubicBezTo>
                    <a:lnTo>
                      <a:pt x="2" y="242"/>
                    </a:lnTo>
                    <a:cubicBezTo>
                      <a:pt x="0" y="239"/>
                      <a:pt x="0" y="236"/>
                      <a:pt x="1" y="234"/>
                    </a:cubicBezTo>
                    <a:lnTo>
                      <a:pt x="119" y="12"/>
                    </a:lnTo>
                    <a:cubicBezTo>
                      <a:pt x="120" y="9"/>
                      <a:pt x="123" y="7"/>
                      <a:pt x="126" y="7"/>
                    </a:cubicBezTo>
                    <a:lnTo>
                      <a:pt x="374" y="0"/>
                    </a:lnTo>
                    <a:cubicBezTo>
                      <a:pt x="376" y="0"/>
                      <a:pt x="379" y="2"/>
                      <a:pt x="381" y="4"/>
                    </a:cubicBezTo>
                    <a:lnTo>
                      <a:pt x="521" y="2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3" name="Freeform 3091"/>
              <p:cNvSpPr>
                <a:spLocks/>
              </p:cNvSpPr>
              <p:nvPr/>
            </p:nvSpPr>
            <p:spPr bwMode="auto">
              <a:xfrm>
                <a:off x="1336" y="2319"/>
                <a:ext cx="77" cy="77"/>
              </a:xfrm>
              <a:custGeom>
                <a:avLst/>
                <a:gdLst>
                  <a:gd name="T0" fmla="*/ 57 w 77"/>
                  <a:gd name="T1" fmla="*/ 0 h 77"/>
                  <a:gd name="T2" fmla="*/ 18 w 77"/>
                  <a:gd name="T3" fmla="*/ 3 h 77"/>
                  <a:gd name="T4" fmla="*/ 0 w 77"/>
                  <a:gd name="T5" fmla="*/ 40 h 77"/>
                  <a:gd name="T6" fmla="*/ 20 w 77"/>
                  <a:gd name="T7" fmla="*/ 77 h 77"/>
                  <a:gd name="T8" fmla="*/ 59 w 77"/>
                  <a:gd name="T9" fmla="*/ 74 h 77"/>
                  <a:gd name="T10" fmla="*/ 77 w 77"/>
                  <a:gd name="T11" fmla="*/ 37 h 77"/>
                  <a:gd name="T12" fmla="*/ 57 w 77"/>
                  <a:gd name="T13" fmla="*/ 0 h 7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7"/>
                  <a:gd name="T23" fmla="*/ 77 w 77"/>
                  <a:gd name="T24" fmla="*/ 77 h 7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7">
                    <a:moveTo>
                      <a:pt x="57" y="0"/>
                    </a:moveTo>
                    <a:lnTo>
                      <a:pt x="18" y="3"/>
                    </a:lnTo>
                    <a:lnTo>
                      <a:pt x="0" y="40"/>
                    </a:lnTo>
                    <a:lnTo>
                      <a:pt x="20" y="77"/>
                    </a:lnTo>
                    <a:lnTo>
                      <a:pt x="59" y="74"/>
                    </a:lnTo>
                    <a:lnTo>
                      <a:pt x="77" y="3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4" name="Freeform 3092"/>
              <p:cNvSpPr>
                <a:spLocks/>
              </p:cNvSpPr>
              <p:nvPr/>
            </p:nvSpPr>
            <p:spPr bwMode="auto">
              <a:xfrm>
                <a:off x="1336" y="2319"/>
                <a:ext cx="77" cy="77"/>
              </a:xfrm>
              <a:custGeom>
                <a:avLst/>
                <a:gdLst>
                  <a:gd name="T0" fmla="*/ 57 w 77"/>
                  <a:gd name="T1" fmla="*/ 0 h 77"/>
                  <a:gd name="T2" fmla="*/ 18 w 77"/>
                  <a:gd name="T3" fmla="*/ 3 h 77"/>
                  <a:gd name="T4" fmla="*/ 0 w 77"/>
                  <a:gd name="T5" fmla="*/ 40 h 77"/>
                  <a:gd name="T6" fmla="*/ 20 w 77"/>
                  <a:gd name="T7" fmla="*/ 77 h 77"/>
                  <a:gd name="T8" fmla="*/ 59 w 77"/>
                  <a:gd name="T9" fmla="*/ 74 h 77"/>
                  <a:gd name="T10" fmla="*/ 77 w 77"/>
                  <a:gd name="T11" fmla="*/ 37 h 77"/>
                  <a:gd name="T12" fmla="*/ 57 w 77"/>
                  <a:gd name="T13" fmla="*/ 0 h 7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7"/>
                  <a:gd name="T23" fmla="*/ 77 w 77"/>
                  <a:gd name="T24" fmla="*/ 77 h 7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7">
                    <a:moveTo>
                      <a:pt x="57" y="0"/>
                    </a:moveTo>
                    <a:lnTo>
                      <a:pt x="18" y="3"/>
                    </a:lnTo>
                    <a:lnTo>
                      <a:pt x="0" y="40"/>
                    </a:lnTo>
                    <a:lnTo>
                      <a:pt x="20" y="77"/>
                    </a:lnTo>
                    <a:lnTo>
                      <a:pt x="59" y="74"/>
                    </a:lnTo>
                    <a:lnTo>
                      <a:pt x="77" y="3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5" name="Freeform 3093"/>
              <p:cNvSpPr>
                <a:spLocks noEditPoints="1"/>
              </p:cNvSpPr>
              <p:nvPr/>
            </p:nvSpPr>
            <p:spPr bwMode="auto">
              <a:xfrm>
                <a:off x="1335" y="2318"/>
                <a:ext cx="79" cy="79"/>
              </a:xfrm>
              <a:custGeom>
                <a:avLst/>
                <a:gdLst>
                  <a:gd name="T0" fmla="*/ 0 w 517"/>
                  <a:gd name="T1" fmla="*/ 0 h 467"/>
                  <a:gd name="T2" fmla="*/ 0 w 517"/>
                  <a:gd name="T3" fmla="*/ 0 h 467"/>
                  <a:gd name="T4" fmla="*/ 0 w 517"/>
                  <a:gd name="T5" fmla="*/ 0 h 467"/>
                  <a:gd name="T6" fmla="*/ 0 w 517"/>
                  <a:gd name="T7" fmla="*/ 0 h 467"/>
                  <a:gd name="T8" fmla="*/ 0 w 517"/>
                  <a:gd name="T9" fmla="*/ 0 h 467"/>
                  <a:gd name="T10" fmla="*/ 0 w 517"/>
                  <a:gd name="T11" fmla="*/ 0 h 467"/>
                  <a:gd name="T12" fmla="*/ 0 w 517"/>
                  <a:gd name="T13" fmla="*/ 0 h 467"/>
                  <a:gd name="T14" fmla="*/ 0 w 517"/>
                  <a:gd name="T15" fmla="*/ 0 h 467"/>
                  <a:gd name="T16" fmla="*/ 0 w 517"/>
                  <a:gd name="T17" fmla="*/ 0 h 467"/>
                  <a:gd name="T18" fmla="*/ 0 w 517"/>
                  <a:gd name="T19" fmla="*/ 0 h 467"/>
                  <a:gd name="T20" fmla="*/ 0 w 517"/>
                  <a:gd name="T21" fmla="*/ 0 h 467"/>
                  <a:gd name="T22" fmla="*/ 0 w 517"/>
                  <a:gd name="T23" fmla="*/ 0 h 467"/>
                  <a:gd name="T24" fmla="*/ 0 w 517"/>
                  <a:gd name="T25" fmla="*/ 0 h 467"/>
                  <a:gd name="T26" fmla="*/ 0 w 517"/>
                  <a:gd name="T27" fmla="*/ 0 h 467"/>
                  <a:gd name="T28" fmla="*/ 0 w 517"/>
                  <a:gd name="T29" fmla="*/ 0 h 467"/>
                  <a:gd name="T30" fmla="*/ 0 w 517"/>
                  <a:gd name="T31" fmla="*/ 0 h 467"/>
                  <a:gd name="T32" fmla="*/ 0 w 517"/>
                  <a:gd name="T33" fmla="*/ 0 h 467"/>
                  <a:gd name="T34" fmla="*/ 0 w 517"/>
                  <a:gd name="T35" fmla="*/ 0 h 467"/>
                  <a:gd name="T36" fmla="*/ 0 w 517"/>
                  <a:gd name="T37" fmla="*/ 0 h 467"/>
                  <a:gd name="T38" fmla="*/ 0 w 517"/>
                  <a:gd name="T39" fmla="*/ 0 h 467"/>
                  <a:gd name="T40" fmla="*/ 0 w 517"/>
                  <a:gd name="T41" fmla="*/ 0 h 467"/>
                  <a:gd name="T42" fmla="*/ 0 w 517"/>
                  <a:gd name="T43" fmla="*/ 0 h 467"/>
                  <a:gd name="T44" fmla="*/ 0 w 517"/>
                  <a:gd name="T45" fmla="*/ 0 h 467"/>
                  <a:gd name="T46" fmla="*/ 0 w 517"/>
                  <a:gd name="T47" fmla="*/ 0 h 467"/>
                  <a:gd name="T48" fmla="*/ 0 w 517"/>
                  <a:gd name="T49" fmla="*/ 0 h 467"/>
                  <a:gd name="T50" fmla="*/ 0 w 517"/>
                  <a:gd name="T51" fmla="*/ 0 h 46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7"/>
                  <a:gd name="T79" fmla="*/ 0 h 467"/>
                  <a:gd name="T80" fmla="*/ 517 w 517"/>
                  <a:gd name="T81" fmla="*/ 467 h 46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7" h="467">
                    <a:moveTo>
                      <a:pt x="371" y="12"/>
                    </a:moveTo>
                    <a:lnTo>
                      <a:pt x="379" y="16"/>
                    </a:lnTo>
                    <a:lnTo>
                      <a:pt x="127" y="29"/>
                    </a:lnTo>
                    <a:lnTo>
                      <a:pt x="133" y="24"/>
                    </a:lnTo>
                    <a:lnTo>
                      <a:pt x="15" y="247"/>
                    </a:lnTo>
                    <a:lnTo>
                      <a:pt x="15" y="239"/>
                    </a:lnTo>
                    <a:lnTo>
                      <a:pt x="146" y="455"/>
                    </a:lnTo>
                    <a:lnTo>
                      <a:pt x="139" y="451"/>
                    </a:lnTo>
                    <a:lnTo>
                      <a:pt x="390" y="438"/>
                    </a:lnTo>
                    <a:lnTo>
                      <a:pt x="383" y="442"/>
                    </a:lnTo>
                    <a:lnTo>
                      <a:pt x="501" y="219"/>
                    </a:lnTo>
                    <a:lnTo>
                      <a:pt x="502" y="227"/>
                    </a:lnTo>
                    <a:lnTo>
                      <a:pt x="371" y="12"/>
                    </a:lnTo>
                    <a:close/>
                    <a:moveTo>
                      <a:pt x="515" y="219"/>
                    </a:moveTo>
                    <a:cubicBezTo>
                      <a:pt x="517" y="221"/>
                      <a:pt x="517" y="224"/>
                      <a:pt x="516" y="227"/>
                    </a:cubicBezTo>
                    <a:lnTo>
                      <a:pt x="398" y="450"/>
                    </a:lnTo>
                    <a:cubicBezTo>
                      <a:pt x="396" y="452"/>
                      <a:pt x="394" y="454"/>
                      <a:pt x="391" y="454"/>
                    </a:cubicBezTo>
                    <a:lnTo>
                      <a:pt x="140" y="467"/>
                    </a:lnTo>
                    <a:cubicBezTo>
                      <a:pt x="137" y="467"/>
                      <a:pt x="134" y="466"/>
                      <a:pt x="133" y="463"/>
                    </a:cubicBezTo>
                    <a:lnTo>
                      <a:pt x="1" y="248"/>
                    </a:lnTo>
                    <a:cubicBezTo>
                      <a:pt x="0" y="245"/>
                      <a:pt x="0" y="242"/>
                      <a:pt x="1" y="240"/>
                    </a:cubicBezTo>
                    <a:lnTo>
                      <a:pt x="119" y="17"/>
                    </a:lnTo>
                    <a:cubicBezTo>
                      <a:pt x="121" y="14"/>
                      <a:pt x="123" y="13"/>
                      <a:pt x="126" y="13"/>
                    </a:cubicBezTo>
                    <a:lnTo>
                      <a:pt x="378" y="0"/>
                    </a:lnTo>
                    <a:cubicBezTo>
                      <a:pt x="381" y="0"/>
                      <a:pt x="384" y="1"/>
                      <a:pt x="385" y="4"/>
                    </a:cubicBezTo>
                    <a:lnTo>
                      <a:pt x="515" y="2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6" name="Freeform 3094"/>
              <p:cNvSpPr>
                <a:spLocks/>
              </p:cNvSpPr>
              <p:nvPr/>
            </p:nvSpPr>
            <p:spPr bwMode="auto">
              <a:xfrm>
                <a:off x="1399" y="2359"/>
                <a:ext cx="77" cy="75"/>
              </a:xfrm>
              <a:custGeom>
                <a:avLst/>
                <a:gdLst>
                  <a:gd name="T0" fmla="*/ 57 w 77"/>
                  <a:gd name="T1" fmla="*/ 0 h 75"/>
                  <a:gd name="T2" fmla="*/ 18 w 77"/>
                  <a:gd name="T3" fmla="*/ 1 h 75"/>
                  <a:gd name="T4" fmla="*/ 0 w 77"/>
                  <a:gd name="T5" fmla="*/ 38 h 75"/>
                  <a:gd name="T6" fmla="*/ 21 w 77"/>
                  <a:gd name="T7" fmla="*/ 75 h 75"/>
                  <a:gd name="T8" fmla="*/ 59 w 77"/>
                  <a:gd name="T9" fmla="*/ 73 h 75"/>
                  <a:gd name="T10" fmla="*/ 77 w 77"/>
                  <a:gd name="T11" fmla="*/ 35 h 75"/>
                  <a:gd name="T12" fmla="*/ 57 w 77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57" y="0"/>
                    </a:moveTo>
                    <a:lnTo>
                      <a:pt x="18" y="1"/>
                    </a:lnTo>
                    <a:lnTo>
                      <a:pt x="0" y="38"/>
                    </a:lnTo>
                    <a:lnTo>
                      <a:pt x="21" y="75"/>
                    </a:lnTo>
                    <a:lnTo>
                      <a:pt x="59" y="73"/>
                    </a:lnTo>
                    <a:lnTo>
                      <a:pt x="77" y="35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7" name="Freeform 3095"/>
              <p:cNvSpPr>
                <a:spLocks/>
              </p:cNvSpPr>
              <p:nvPr/>
            </p:nvSpPr>
            <p:spPr bwMode="auto">
              <a:xfrm>
                <a:off x="1399" y="2359"/>
                <a:ext cx="77" cy="75"/>
              </a:xfrm>
              <a:custGeom>
                <a:avLst/>
                <a:gdLst>
                  <a:gd name="T0" fmla="*/ 57 w 77"/>
                  <a:gd name="T1" fmla="*/ 0 h 75"/>
                  <a:gd name="T2" fmla="*/ 18 w 77"/>
                  <a:gd name="T3" fmla="*/ 1 h 75"/>
                  <a:gd name="T4" fmla="*/ 0 w 77"/>
                  <a:gd name="T5" fmla="*/ 38 h 75"/>
                  <a:gd name="T6" fmla="*/ 21 w 77"/>
                  <a:gd name="T7" fmla="*/ 75 h 75"/>
                  <a:gd name="T8" fmla="*/ 59 w 77"/>
                  <a:gd name="T9" fmla="*/ 73 h 75"/>
                  <a:gd name="T10" fmla="*/ 77 w 77"/>
                  <a:gd name="T11" fmla="*/ 35 h 75"/>
                  <a:gd name="T12" fmla="*/ 57 w 77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57" y="0"/>
                    </a:moveTo>
                    <a:lnTo>
                      <a:pt x="18" y="1"/>
                    </a:lnTo>
                    <a:lnTo>
                      <a:pt x="0" y="38"/>
                    </a:lnTo>
                    <a:lnTo>
                      <a:pt x="21" y="75"/>
                    </a:lnTo>
                    <a:lnTo>
                      <a:pt x="59" y="73"/>
                    </a:lnTo>
                    <a:lnTo>
                      <a:pt x="77" y="35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8" name="Freeform 3096"/>
              <p:cNvSpPr>
                <a:spLocks noEditPoints="1"/>
              </p:cNvSpPr>
              <p:nvPr/>
            </p:nvSpPr>
            <p:spPr bwMode="auto">
              <a:xfrm>
                <a:off x="1398" y="2358"/>
                <a:ext cx="80" cy="78"/>
              </a:xfrm>
              <a:custGeom>
                <a:avLst/>
                <a:gdLst>
                  <a:gd name="T0" fmla="*/ 0 w 523"/>
                  <a:gd name="T1" fmla="*/ 0 h 462"/>
                  <a:gd name="T2" fmla="*/ 0 w 523"/>
                  <a:gd name="T3" fmla="*/ 0 h 462"/>
                  <a:gd name="T4" fmla="*/ 0 w 523"/>
                  <a:gd name="T5" fmla="*/ 0 h 462"/>
                  <a:gd name="T6" fmla="*/ 0 w 523"/>
                  <a:gd name="T7" fmla="*/ 0 h 462"/>
                  <a:gd name="T8" fmla="*/ 0 w 523"/>
                  <a:gd name="T9" fmla="*/ 0 h 462"/>
                  <a:gd name="T10" fmla="*/ 0 w 523"/>
                  <a:gd name="T11" fmla="*/ 0 h 462"/>
                  <a:gd name="T12" fmla="*/ 0 w 523"/>
                  <a:gd name="T13" fmla="*/ 0 h 462"/>
                  <a:gd name="T14" fmla="*/ 0 w 523"/>
                  <a:gd name="T15" fmla="*/ 0 h 462"/>
                  <a:gd name="T16" fmla="*/ 0 w 523"/>
                  <a:gd name="T17" fmla="*/ 0 h 462"/>
                  <a:gd name="T18" fmla="*/ 0 w 523"/>
                  <a:gd name="T19" fmla="*/ 0 h 462"/>
                  <a:gd name="T20" fmla="*/ 0 w 523"/>
                  <a:gd name="T21" fmla="*/ 0 h 462"/>
                  <a:gd name="T22" fmla="*/ 0 w 523"/>
                  <a:gd name="T23" fmla="*/ 0 h 462"/>
                  <a:gd name="T24" fmla="*/ 0 w 523"/>
                  <a:gd name="T25" fmla="*/ 0 h 462"/>
                  <a:gd name="T26" fmla="*/ 0 w 523"/>
                  <a:gd name="T27" fmla="*/ 0 h 462"/>
                  <a:gd name="T28" fmla="*/ 0 w 523"/>
                  <a:gd name="T29" fmla="*/ 0 h 462"/>
                  <a:gd name="T30" fmla="*/ 0 w 523"/>
                  <a:gd name="T31" fmla="*/ 0 h 462"/>
                  <a:gd name="T32" fmla="*/ 0 w 523"/>
                  <a:gd name="T33" fmla="*/ 0 h 462"/>
                  <a:gd name="T34" fmla="*/ 0 w 523"/>
                  <a:gd name="T35" fmla="*/ 0 h 462"/>
                  <a:gd name="T36" fmla="*/ 0 w 523"/>
                  <a:gd name="T37" fmla="*/ 0 h 462"/>
                  <a:gd name="T38" fmla="*/ 0 w 523"/>
                  <a:gd name="T39" fmla="*/ 0 h 462"/>
                  <a:gd name="T40" fmla="*/ 0 w 523"/>
                  <a:gd name="T41" fmla="*/ 0 h 462"/>
                  <a:gd name="T42" fmla="*/ 0 w 523"/>
                  <a:gd name="T43" fmla="*/ 0 h 462"/>
                  <a:gd name="T44" fmla="*/ 0 w 523"/>
                  <a:gd name="T45" fmla="*/ 0 h 462"/>
                  <a:gd name="T46" fmla="*/ 0 w 523"/>
                  <a:gd name="T47" fmla="*/ 0 h 462"/>
                  <a:gd name="T48" fmla="*/ 0 w 523"/>
                  <a:gd name="T49" fmla="*/ 0 h 462"/>
                  <a:gd name="T50" fmla="*/ 0 w 523"/>
                  <a:gd name="T51" fmla="*/ 0 h 46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3"/>
                  <a:gd name="T79" fmla="*/ 0 h 462"/>
                  <a:gd name="T80" fmla="*/ 523 w 523"/>
                  <a:gd name="T81" fmla="*/ 462 h 46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3" h="462">
                    <a:moveTo>
                      <a:pt x="375" y="13"/>
                    </a:moveTo>
                    <a:lnTo>
                      <a:pt x="382" y="17"/>
                    </a:lnTo>
                    <a:lnTo>
                      <a:pt x="127" y="20"/>
                    </a:lnTo>
                    <a:lnTo>
                      <a:pt x="134" y="16"/>
                    </a:lnTo>
                    <a:lnTo>
                      <a:pt x="16" y="238"/>
                    </a:lnTo>
                    <a:lnTo>
                      <a:pt x="15" y="230"/>
                    </a:lnTo>
                    <a:lnTo>
                      <a:pt x="153" y="449"/>
                    </a:lnTo>
                    <a:lnTo>
                      <a:pt x="145" y="445"/>
                    </a:lnTo>
                    <a:lnTo>
                      <a:pt x="396" y="432"/>
                    </a:lnTo>
                    <a:lnTo>
                      <a:pt x="390" y="437"/>
                    </a:lnTo>
                    <a:lnTo>
                      <a:pt x="508" y="214"/>
                    </a:lnTo>
                    <a:lnTo>
                      <a:pt x="508" y="222"/>
                    </a:lnTo>
                    <a:lnTo>
                      <a:pt x="375" y="13"/>
                    </a:lnTo>
                    <a:close/>
                    <a:moveTo>
                      <a:pt x="522" y="213"/>
                    </a:moveTo>
                    <a:cubicBezTo>
                      <a:pt x="523" y="216"/>
                      <a:pt x="523" y="219"/>
                      <a:pt x="522" y="221"/>
                    </a:cubicBezTo>
                    <a:lnTo>
                      <a:pt x="404" y="444"/>
                    </a:lnTo>
                    <a:cubicBezTo>
                      <a:pt x="403" y="447"/>
                      <a:pt x="400" y="448"/>
                      <a:pt x="397" y="448"/>
                    </a:cubicBezTo>
                    <a:lnTo>
                      <a:pt x="146" y="461"/>
                    </a:lnTo>
                    <a:cubicBezTo>
                      <a:pt x="143" y="462"/>
                      <a:pt x="141" y="460"/>
                      <a:pt x="139" y="458"/>
                    </a:cubicBezTo>
                    <a:lnTo>
                      <a:pt x="2" y="239"/>
                    </a:lnTo>
                    <a:cubicBezTo>
                      <a:pt x="0" y="237"/>
                      <a:pt x="0" y="233"/>
                      <a:pt x="2" y="231"/>
                    </a:cubicBezTo>
                    <a:lnTo>
                      <a:pt x="120" y="8"/>
                    </a:lnTo>
                    <a:cubicBezTo>
                      <a:pt x="121" y="5"/>
                      <a:pt x="124" y="4"/>
                      <a:pt x="127" y="4"/>
                    </a:cubicBezTo>
                    <a:lnTo>
                      <a:pt x="381" y="1"/>
                    </a:lnTo>
                    <a:cubicBezTo>
                      <a:pt x="384" y="0"/>
                      <a:pt x="387" y="2"/>
                      <a:pt x="388" y="4"/>
                    </a:cubicBezTo>
                    <a:lnTo>
                      <a:pt x="522" y="21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9" name="Freeform 3097"/>
              <p:cNvSpPr>
                <a:spLocks/>
              </p:cNvSpPr>
              <p:nvPr/>
            </p:nvSpPr>
            <p:spPr bwMode="auto">
              <a:xfrm>
                <a:off x="1464" y="2473"/>
                <a:ext cx="78" cy="76"/>
              </a:xfrm>
              <a:custGeom>
                <a:avLst/>
                <a:gdLst>
                  <a:gd name="T0" fmla="*/ 57 w 78"/>
                  <a:gd name="T1" fmla="*/ 0 h 76"/>
                  <a:gd name="T2" fmla="*/ 18 w 78"/>
                  <a:gd name="T3" fmla="*/ 2 h 76"/>
                  <a:gd name="T4" fmla="*/ 0 w 78"/>
                  <a:gd name="T5" fmla="*/ 40 h 76"/>
                  <a:gd name="T6" fmla="*/ 22 w 78"/>
                  <a:gd name="T7" fmla="*/ 76 h 76"/>
                  <a:gd name="T8" fmla="*/ 60 w 78"/>
                  <a:gd name="T9" fmla="*/ 75 h 76"/>
                  <a:gd name="T10" fmla="*/ 78 w 78"/>
                  <a:gd name="T11" fmla="*/ 37 h 76"/>
                  <a:gd name="T12" fmla="*/ 57 w 78"/>
                  <a:gd name="T13" fmla="*/ 0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6"/>
                  <a:gd name="T23" fmla="*/ 78 w 78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6">
                    <a:moveTo>
                      <a:pt x="57" y="0"/>
                    </a:moveTo>
                    <a:lnTo>
                      <a:pt x="18" y="2"/>
                    </a:lnTo>
                    <a:lnTo>
                      <a:pt x="0" y="40"/>
                    </a:lnTo>
                    <a:lnTo>
                      <a:pt x="22" y="76"/>
                    </a:lnTo>
                    <a:lnTo>
                      <a:pt x="60" y="75"/>
                    </a:lnTo>
                    <a:lnTo>
                      <a:pt x="78" y="3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0" name="Freeform 3098"/>
              <p:cNvSpPr>
                <a:spLocks/>
              </p:cNvSpPr>
              <p:nvPr/>
            </p:nvSpPr>
            <p:spPr bwMode="auto">
              <a:xfrm>
                <a:off x="1464" y="2473"/>
                <a:ext cx="78" cy="76"/>
              </a:xfrm>
              <a:custGeom>
                <a:avLst/>
                <a:gdLst>
                  <a:gd name="T0" fmla="*/ 57 w 78"/>
                  <a:gd name="T1" fmla="*/ 0 h 76"/>
                  <a:gd name="T2" fmla="*/ 18 w 78"/>
                  <a:gd name="T3" fmla="*/ 2 h 76"/>
                  <a:gd name="T4" fmla="*/ 0 w 78"/>
                  <a:gd name="T5" fmla="*/ 40 h 76"/>
                  <a:gd name="T6" fmla="*/ 22 w 78"/>
                  <a:gd name="T7" fmla="*/ 76 h 76"/>
                  <a:gd name="T8" fmla="*/ 60 w 78"/>
                  <a:gd name="T9" fmla="*/ 75 h 76"/>
                  <a:gd name="T10" fmla="*/ 78 w 78"/>
                  <a:gd name="T11" fmla="*/ 37 h 76"/>
                  <a:gd name="T12" fmla="*/ 57 w 78"/>
                  <a:gd name="T13" fmla="*/ 0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6"/>
                  <a:gd name="T23" fmla="*/ 78 w 78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6">
                    <a:moveTo>
                      <a:pt x="57" y="0"/>
                    </a:moveTo>
                    <a:lnTo>
                      <a:pt x="18" y="2"/>
                    </a:lnTo>
                    <a:lnTo>
                      <a:pt x="0" y="40"/>
                    </a:lnTo>
                    <a:lnTo>
                      <a:pt x="22" y="76"/>
                    </a:lnTo>
                    <a:lnTo>
                      <a:pt x="60" y="75"/>
                    </a:lnTo>
                    <a:lnTo>
                      <a:pt x="78" y="3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1" name="Freeform 3099"/>
              <p:cNvSpPr>
                <a:spLocks noEditPoints="1"/>
              </p:cNvSpPr>
              <p:nvPr/>
            </p:nvSpPr>
            <p:spPr bwMode="auto">
              <a:xfrm>
                <a:off x="1463" y="2472"/>
                <a:ext cx="80" cy="78"/>
              </a:xfrm>
              <a:custGeom>
                <a:avLst/>
                <a:gdLst>
                  <a:gd name="T0" fmla="*/ 0 w 523"/>
                  <a:gd name="T1" fmla="*/ 0 h 464"/>
                  <a:gd name="T2" fmla="*/ 0 w 523"/>
                  <a:gd name="T3" fmla="*/ 0 h 464"/>
                  <a:gd name="T4" fmla="*/ 0 w 523"/>
                  <a:gd name="T5" fmla="*/ 0 h 464"/>
                  <a:gd name="T6" fmla="*/ 0 w 523"/>
                  <a:gd name="T7" fmla="*/ 0 h 464"/>
                  <a:gd name="T8" fmla="*/ 0 w 523"/>
                  <a:gd name="T9" fmla="*/ 0 h 464"/>
                  <a:gd name="T10" fmla="*/ 0 w 523"/>
                  <a:gd name="T11" fmla="*/ 0 h 464"/>
                  <a:gd name="T12" fmla="*/ 0 w 523"/>
                  <a:gd name="T13" fmla="*/ 0 h 464"/>
                  <a:gd name="T14" fmla="*/ 0 w 523"/>
                  <a:gd name="T15" fmla="*/ 0 h 464"/>
                  <a:gd name="T16" fmla="*/ 0 w 523"/>
                  <a:gd name="T17" fmla="*/ 0 h 464"/>
                  <a:gd name="T18" fmla="*/ 0 w 523"/>
                  <a:gd name="T19" fmla="*/ 0 h 464"/>
                  <a:gd name="T20" fmla="*/ 0 w 523"/>
                  <a:gd name="T21" fmla="*/ 0 h 464"/>
                  <a:gd name="T22" fmla="*/ 0 w 523"/>
                  <a:gd name="T23" fmla="*/ 0 h 464"/>
                  <a:gd name="T24" fmla="*/ 0 w 523"/>
                  <a:gd name="T25" fmla="*/ 0 h 464"/>
                  <a:gd name="T26" fmla="*/ 0 w 523"/>
                  <a:gd name="T27" fmla="*/ 0 h 464"/>
                  <a:gd name="T28" fmla="*/ 0 w 523"/>
                  <a:gd name="T29" fmla="*/ 0 h 464"/>
                  <a:gd name="T30" fmla="*/ 0 w 523"/>
                  <a:gd name="T31" fmla="*/ 0 h 464"/>
                  <a:gd name="T32" fmla="*/ 0 w 523"/>
                  <a:gd name="T33" fmla="*/ 0 h 464"/>
                  <a:gd name="T34" fmla="*/ 0 w 523"/>
                  <a:gd name="T35" fmla="*/ 0 h 464"/>
                  <a:gd name="T36" fmla="*/ 0 w 523"/>
                  <a:gd name="T37" fmla="*/ 0 h 464"/>
                  <a:gd name="T38" fmla="*/ 0 w 523"/>
                  <a:gd name="T39" fmla="*/ 0 h 464"/>
                  <a:gd name="T40" fmla="*/ 0 w 523"/>
                  <a:gd name="T41" fmla="*/ 0 h 464"/>
                  <a:gd name="T42" fmla="*/ 0 w 523"/>
                  <a:gd name="T43" fmla="*/ 0 h 464"/>
                  <a:gd name="T44" fmla="*/ 0 w 523"/>
                  <a:gd name="T45" fmla="*/ 0 h 464"/>
                  <a:gd name="T46" fmla="*/ 0 w 523"/>
                  <a:gd name="T47" fmla="*/ 0 h 464"/>
                  <a:gd name="T48" fmla="*/ 0 w 523"/>
                  <a:gd name="T49" fmla="*/ 0 h 464"/>
                  <a:gd name="T50" fmla="*/ 0 w 523"/>
                  <a:gd name="T51" fmla="*/ 0 h 46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3"/>
                  <a:gd name="T79" fmla="*/ 0 h 464"/>
                  <a:gd name="T80" fmla="*/ 523 w 523"/>
                  <a:gd name="T81" fmla="*/ 464 h 46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3" h="464">
                    <a:moveTo>
                      <a:pt x="371" y="12"/>
                    </a:moveTo>
                    <a:lnTo>
                      <a:pt x="378" y="16"/>
                    </a:lnTo>
                    <a:lnTo>
                      <a:pt x="127" y="29"/>
                    </a:lnTo>
                    <a:lnTo>
                      <a:pt x="133" y="25"/>
                    </a:lnTo>
                    <a:lnTo>
                      <a:pt x="15" y="247"/>
                    </a:lnTo>
                    <a:lnTo>
                      <a:pt x="15" y="239"/>
                    </a:lnTo>
                    <a:lnTo>
                      <a:pt x="155" y="452"/>
                    </a:lnTo>
                    <a:lnTo>
                      <a:pt x="148" y="448"/>
                    </a:lnTo>
                    <a:lnTo>
                      <a:pt x="396" y="441"/>
                    </a:lnTo>
                    <a:lnTo>
                      <a:pt x="389" y="446"/>
                    </a:lnTo>
                    <a:lnTo>
                      <a:pt x="508" y="223"/>
                    </a:lnTo>
                    <a:lnTo>
                      <a:pt x="508" y="231"/>
                    </a:lnTo>
                    <a:lnTo>
                      <a:pt x="371" y="12"/>
                    </a:lnTo>
                    <a:close/>
                    <a:moveTo>
                      <a:pt x="521" y="222"/>
                    </a:moveTo>
                    <a:cubicBezTo>
                      <a:pt x="523" y="225"/>
                      <a:pt x="523" y="228"/>
                      <a:pt x="522" y="230"/>
                    </a:cubicBezTo>
                    <a:lnTo>
                      <a:pt x="404" y="453"/>
                    </a:lnTo>
                    <a:cubicBezTo>
                      <a:pt x="402" y="456"/>
                      <a:pt x="400" y="457"/>
                      <a:pt x="397" y="457"/>
                    </a:cubicBezTo>
                    <a:lnTo>
                      <a:pt x="149" y="464"/>
                    </a:lnTo>
                    <a:cubicBezTo>
                      <a:pt x="146" y="464"/>
                      <a:pt x="144" y="463"/>
                      <a:pt x="142" y="461"/>
                    </a:cubicBezTo>
                    <a:lnTo>
                      <a:pt x="2" y="248"/>
                    </a:lnTo>
                    <a:cubicBezTo>
                      <a:pt x="0" y="246"/>
                      <a:pt x="0" y="243"/>
                      <a:pt x="1" y="240"/>
                    </a:cubicBezTo>
                    <a:lnTo>
                      <a:pt x="119" y="17"/>
                    </a:lnTo>
                    <a:cubicBezTo>
                      <a:pt x="121" y="15"/>
                      <a:pt x="123" y="13"/>
                      <a:pt x="126" y="13"/>
                    </a:cubicBezTo>
                    <a:lnTo>
                      <a:pt x="377" y="0"/>
                    </a:lnTo>
                    <a:cubicBezTo>
                      <a:pt x="380" y="0"/>
                      <a:pt x="383" y="1"/>
                      <a:pt x="384" y="3"/>
                    </a:cubicBezTo>
                    <a:lnTo>
                      <a:pt x="521" y="22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2" name="Freeform 3100"/>
              <p:cNvSpPr>
                <a:spLocks/>
              </p:cNvSpPr>
              <p:nvPr/>
            </p:nvSpPr>
            <p:spPr bwMode="auto">
              <a:xfrm>
                <a:off x="1468" y="2552"/>
                <a:ext cx="76" cy="75"/>
              </a:xfrm>
              <a:custGeom>
                <a:avLst/>
                <a:gdLst>
                  <a:gd name="T0" fmla="*/ 56 w 76"/>
                  <a:gd name="T1" fmla="*/ 0 h 75"/>
                  <a:gd name="T2" fmla="*/ 18 w 76"/>
                  <a:gd name="T3" fmla="*/ 1 h 75"/>
                  <a:gd name="T4" fmla="*/ 0 w 76"/>
                  <a:gd name="T5" fmla="*/ 39 h 75"/>
                  <a:gd name="T6" fmla="*/ 20 w 76"/>
                  <a:gd name="T7" fmla="*/ 75 h 75"/>
                  <a:gd name="T8" fmla="*/ 58 w 76"/>
                  <a:gd name="T9" fmla="*/ 73 h 75"/>
                  <a:gd name="T10" fmla="*/ 76 w 76"/>
                  <a:gd name="T11" fmla="*/ 35 h 75"/>
                  <a:gd name="T12" fmla="*/ 56 w 76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5"/>
                  <a:gd name="T23" fmla="*/ 76 w 76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5">
                    <a:moveTo>
                      <a:pt x="56" y="0"/>
                    </a:moveTo>
                    <a:lnTo>
                      <a:pt x="18" y="1"/>
                    </a:lnTo>
                    <a:lnTo>
                      <a:pt x="0" y="39"/>
                    </a:lnTo>
                    <a:lnTo>
                      <a:pt x="20" y="75"/>
                    </a:lnTo>
                    <a:lnTo>
                      <a:pt x="58" y="73"/>
                    </a:lnTo>
                    <a:lnTo>
                      <a:pt x="76" y="35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3" name="Freeform 3101"/>
              <p:cNvSpPr>
                <a:spLocks/>
              </p:cNvSpPr>
              <p:nvPr/>
            </p:nvSpPr>
            <p:spPr bwMode="auto">
              <a:xfrm>
                <a:off x="1468" y="2552"/>
                <a:ext cx="76" cy="75"/>
              </a:xfrm>
              <a:custGeom>
                <a:avLst/>
                <a:gdLst>
                  <a:gd name="T0" fmla="*/ 56 w 76"/>
                  <a:gd name="T1" fmla="*/ 0 h 75"/>
                  <a:gd name="T2" fmla="*/ 18 w 76"/>
                  <a:gd name="T3" fmla="*/ 1 h 75"/>
                  <a:gd name="T4" fmla="*/ 0 w 76"/>
                  <a:gd name="T5" fmla="*/ 39 h 75"/>
                  <a:gd name="T6" fmla="*/ 20 w 76"/>
                  <a:gd name="T7" fmla="*/ 75 h 75"/>
                  <a:gd name="T8" fmla="*/ 58 w 76"/>
                  <a:gd name="T9" fmla="*/ 73 h 75"/>
                  <a:gd name="T10" fmla="*/ 76 w 76"/>
                  <a:gd name="T11" fmla="*/ 35 h 75"/>
                  <a:gd name="T12" fmla="*/ 56 w 76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5"/>
                  <a:gd name="T23" fmla="*/ 76 w 76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5">
                    <a:moveTo>
                      <a:pt x="56" y="0"/>
                    </a:moveTo>
                    <a:lnTo>
                      <a:pt x="18" y="1"/>
                    </a:lnTo>
                    <a:lnTo>
                      <a:pt x="0" y="39"/>
                    </a:lnTo>
                    <a:lnTo>
                      <a:pt x="20" y="75"/>
                    </a:lnTo>
                    <a:lnTo>
                      <a:pt x="58" y="73"/>
                    </a:lnTo>
                    <a:lnTo>
                      <a:pt x="76" y="35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4" name="Freeform 3102"/>
              <p:cNvSpPr>
                <a:spLocks noEditPoints="1"/>
              </p:cNvSpPr>
              <p:nvPr/>
            </p:nvSpPr>
            <p:spPr bwMode="auto">
              <a:xfrm>
                <a:off x="1467" y="2551"/>
                <a:ext cx="79" cy="78"/>
              </a:xfrm>
              <a:custGeom>
                <a:avLst/>
                <a:gdLst>
                  <a:gd name="T0" fmla="*/ 0 w 517"/>
                  <a:gd name="T1" fmla="*/ 0 h 461"/>
                  <a:gd name="T2" fmla="*/ 0 w 517"/>
                  <a:gd name="T3" fmla="*/ 0 h 461"/>
                  <a:gd name="T4" fmla="*/ 0 w 517"/>
                  <a:gd name="T5" fmla="*/ 0 h 461"/>
                  <a:gd name="T6" fmla="*/ 0 w 517"/>
                  <a:gd name="T7" fmla="*/ 0 h 461"/>
                  <a:gd name="T8" fmla="*/ 0 w 517"/>
                  <a:gd name="T9" fmla="*/ 0 h 461"/>
                  <a:gd name="T10" fmla="*/ 0 w 517"/>
                  <a:gd name="T11" fmla="*/ 0 h 461"/>
                  <a:gd name="T12" fmla="*/ 0 w 517"/>
                  <a:gd name="T13" fmla="*/ 0 h 461"/>
                  <a:gd name="T14" fmla="*/ 0 w 517"/>
                  <a:gd name="T15" fmla="*/ 0 h 461"/>
                  <a:gd name="T16" fmla="*/ 0 w 517"/>
                  <a:gd name="T17" fmla="*/ 0 h 461"/>
                  <a:gd name="T18" fmla="*/ 0 w 517"/>
                  <a:gd name="T19" fmla="*/ 0 h 461"/>
                  <a:gd name="T20" fmla="*/ 0 w 517"/>
                  <a:gd name="T21" fmla="*/ 0 h 461"/>
                  <a:gd name="T22" fmla="*/ 0 w 517"/>
                  <a:gd name="T23" fmla="*/ 0 h 461"/>
                  <a:gd name="T24" fmla="*/ 0 w 517"/>
                  <a:gd name="T25" fmla="*/ 0 h 461"/>
                  <a:gd name="T26" fmla="*/ 0 w 517"/>
                  <a:gd name="T27" fmla="*/ 0 h 461"/>
                  <a:gd name="T28" fmla="*/ 0 w 517"/>
                  <a:gd name="T29" fmla="*/ 0 h 461"/>
                  <a:gd name="T30" fmla="*/ 0 w 517"/>
                  <a:gd name="T31" fmla="*/ 0 h 461"/>
                  <a:gd name="T32" fmla="*/ 0 w 517"/>
                  <a:gd name="T33" fmla="*/ 0 h 461"/>
                  <a:gd name="T34" fmla="*/ 0 w 517"/>
                  <a:gd name="T35" fmla="*/ 0 h 461"/>
                  <a:gd name="T36" fmla="*/ 0 w 517"/>
                  <a:gd name="T37" fmla="*/ 0 h 461"/>
                  <a:gd name="T38" fmla="*/ 0 w 517"/>
                  <a:gd name="T39" fmla="*/ 0 h 461"/>
                  <a:gd name="T40" fmla="*/ 0 w 517"/>
                  <a:gd name="T41" fmla="*/ 0 h 461"/>
                  <a:gd name="T42" fmla="*/ 0 w 517"/>
                  <a:gd name="T43" fmla="*/ 0 h 461"/>
                  <a:gd name="T44" fmla="*/ 0 w 517"/>
                  <a:gd name="T45" fmla="*/ 0 h 461"/>
                  <a:gd name="T46" fmla="*/ 0 w 517"/>
                  <a:gd name="T47" fmla="*/ 0 h 461"/>
                  <a:gd name="T48" fmla="*/ 0 w 517"/>
                  <a:gd name="T49" fmla="*/ 0 h 461"/>
                  <a:gd name="T50" fmla="*/ 0 w 517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7"/>
                  <a:gd name="T79" fmla="*/ 0 h 461"/>
                  <a:gd name="T80" fmla="*/ 517 w 517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7" h="461">
                    <a:moveTo>
                      <a:pt x="368" y="12"/>
                    </a:moveTo>
                    <a:lnTo>
                      <a:pt x="375" y="16"/>
                    </a:lnTo>
                    <a:lnTo>
                      <a:pt x="127" y="23"/>
                    </a:lnTo>
                    <a:lnTo>
                      <a:pt x="134" y="19"/>
                    </a:lnTo>
                    <a:lnTo>
                      <a:pt x="16" y="242"/>
                    </a:lnTo>
                    <a:lnTo>
                      <a:pt x="16" y="234"/>
                    </a:lnTo>
                    <a:lnTo>
                      <a:pt x="146" y="449"/>
                    </a:lnTo>
                    <a:lnTo>
                      <a:pt x="139" y="445"/>
                    </a:lnTo>
                    <a:lnTo>
                      <a:pt x="390" y="432"/>
                    </a:lnTo>
                    <a:lnTo>
                      <a:pt x="383" y="436"/>
                    </a:lnTo>
                    <a:lnTo>
                      <a:pt x="501" y="213"/>
                    </a:lnTo>
                    <a:lnTo>
                      <a:pt x="501" y="221"/>
                    </a:lnTo>
                    <a:lnTo>
                      <a:pt x="368" y="12"/>
                    </a:lnTo>
                    <a:close/>
                    <a:moveTo>
                      <a:pt x="515" y="213"/>
                    </a:moveTo>
                    <a:cubicBezTo>
                      <a:pt x="516" y="215"/>
                      <a:pt x="517" y="218"/>
                      <a:pt x="515" y="221"/>
                    </a:cubicBezTo>
                    <a:lnTo>
                      <a:pt x="397" y="443"/>
                    </a:lnTo>
                    <a:cubicBezTo>
                      <a:pt x="396" y="446"/>
                      <a:pt x="393" y="448"/>
                      <a:pt x="390" y="448"/>
                    </a:cubicBezTo>
                    <a:lnTo>
                      <a:pt x="139" y="461"/>
                    </a:lnTo>
                    <a:cubicBezTo>
                      <a:pt x="136" y="461"/>
                      <a:pt x="134" y="459"/>
                      <a:pt x="132" y="457"/>
                    </a:cubicBezTo>
                    <a:lnTo>
                      <a:pt x="2" y="242"/>
                    </a:lnTo>
                    <a:cubicBezTo>
                      <a:pt x="0" y="240"/>
                      <a:pt x="0" y="237"/>
                      <a:pt x="2" y="234"/>
                    </a:cubicBezTo>
                    <a:lnTo>
                      <a:pt x="120" y="11"/>
                    </a:lnTo>
                    <a:cubicBezTo>
                      <a:pt x="121" y="9"/>
                      <a:pt x="124" y="7"/>
                      <a:pt x="127" y="7"/>
                    </a:cubicBezTo>
                    <a:lnTo>
                      <a:pt x="374" y="0"/>
                    </a:lnTo>
                    <a:cubicBezTo>
                      <a:pt x="377" y="0"/>
                      <a:pt x="380" y="1"/>
                      <a:pt x="381" y="4"/>
                    </a:cubicBezTo>
                    <a:lnTo>
                      <a:pt x="515" y="21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5" name="Freeform 3103"/>
              <p:cNvSpPr>
                <a:spLocks/>
              </p:cNvSpPr>
              <p:nvPr/>
            </p:nvSpPr>
            <p:spPr bwMode="auto">
              <a:xfrm>
                <a:off x="1528" y="2588"/>
                <a:ext cx="77" cy="76"/>
              </a:xfrm>
              <a:custGeom>
                <a:avLst/>
                <a:gdLst>
                  <a:gd name="T0" fmla="*/ 57 w 77"/>
                  <a:gd name="T1" fmla="*/ 0 h 76"/>
                  <a:gd name="T2" fmla="*/ 18 w 77"/>
                  <a:gd name="T3" fmla="*/ 2 h 76"/>
                  <a:gd name="T4" fmla="*/ 0 w 77"/>
                  <a:gd name="T5" fmla="*/ 39 h 76"/>
                  <a:gd name="T6" fmla="*/ 21 w 77"/>
                  <a:gd name="T7" fmla="*/ 76 h 76"/>
                  <a:gd name="T8" fmla="*/ 59 w 77"/>
                  <a:gd name="T9" fmla="*/ 74 h 76"/>
                  <a:gd name="T10" fmla="*/ 77 w 77"/>
                  <a:gd name="T11" fmla="*/ 37 h 76"/>
                  <a:gd name="T12" fmla="*/ 57 w 77"/>
                  <a:gd name="T13" fmla="*/ 0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6"/>
                  <a:gd name="T23" fmla="*/ 77 w 77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6">
                    <a:moveTo>
                      <a:pt x="57" y="0"/>
                    </a:moveTo>
                    <a:lnTo>
                      <a:pt x="18" y="2"/>
                    </a:lnTo>
                    <a:lnTo>
                      <a:pt x="0" y="39"/>
                    </a:lnTo>
                    <a:lnTo>
                      <a:pt x="21" y="76"/>
                    </a:lnTo>
                    <a:lnTo>
                      <a:pt x="59" y="74"/>
                    </a:lnTo>
                    <a:lnTo>
                      <a:pt x="77" y="3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6" name="Freeform 3104"/>
              <p:cNvSpPr>
                <a:spLocks/>
              </p:cNvSpPr>
              <p:nvPr/>
            </p:nvSpPr>
            <p:spPr bwMode="auto">
              <a:xfrm>
                <a:off x="1528" y="2588"/>
                <a:ext cx="77" cy="76"/>
              </a:xfrm>
              <a:custGeom>
                <a:avLst/>
                <a:gdLst>
                  <a:gd name="T0" fmla="*/ 57 w 77"/>
                  <a:gd name="T1" fmla="*/ 0 h 76"/>
                  <a:gd name="T2" fmla="*/ 18 w 77"/>
                  <a:gd name="T3" fmla="*/ 2 h 76"/>
                  <a:gd name="T4" fmla="*/ 0 w 77"/>
                  <a:gd name="T5" fmla="*/ 39 h 76"/>
                  <a:gd name="T6" fmla="*/ 21 w 77"/>
                  <a:gd name="T7" fmla="*/ 76 h 76"/>
                  <a:gd name="T8" fmla="*/ 59 w 77"/>
                  <a:gd name="T9" fmla="*/ 74 h 76"/>
                  <a:gd name="T10" fmla="*/ 77 w 77"/>
                  <a:gd name="T11" fmla="*/ 37 h 76"/>
                  <a:gd name="T12" fmla="*/ 57 w 77"/>
                  <a:gd name="T13" fmla="*/ 0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6"/>
                  <a:gd name="T23" fmla="*/ 77 w 77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6">
                    <a:moveTo>
                      <a:pt x="57" y="0"/>
                    </a:moveTo>
                    <a:lnTo>
                      <a:pt x="18" y="2"/>
                    </a:lnTo>
                    <a:lnTo>
                      <a:pt x="0" y="39"/>
                    </a:lnTo>
                    <a:lnTo>
                      <a:pt x="21" y="76"/>
                    </a:lnTo>
                    <a:lnTo>
                      <a:pt x="59" y="74"/>
                    </a:lnTo>
                    <a:lnTo>
                      <a:pt x="77" y="3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7" name="Freeform 3105"/>
              <p:cNvSpPr>
                <a:spLocks noEditPoints="1"/>
              </p:cNvSpPr>
              <p:nvPr/>
            </p:nvSpPr>
            <p:spPr bwMode="auto">
              <a:xfrm>
                <a:off x="1527" y="2587"/>
                <a:ext cx="80" cy="79"/>
              </a:xfrm>
              <a:custGeom>
                <a:avLst/>
                <a:gdLst>
                  <a:gd name="T0" fmla="*/ 0 w 524"/>
                  <a:gd name="T1" fmla="*/ 0 h 468"/>
                  <a:gd name="T2" fmla="*/ 0 w 524"/>
                  <a:gd name="T3" fmla="*/ 0 h 468"/>
                  <a:gd name="T4" fmla="*/ 0 w 524"/>
                  <a:gd name="T5" fmla="*/ 0 h 468"/>
                  <a:gd name="T6" fmla="*/ 0 w 524"/>
                  <a:gd name="T7" fmla="*/ 0 h 468"/>
                  <a:gd name="T8" fmla="*/ 0 w 524"/>
                  <a:gd name="T9" fmla="*/ 0 h 468"/>
                  <a:gd name="T10" fmla="*/ 0 w 524"/>
                  <a:gd name="T11" fmla="*/ 0 h 468"/>
                  <a:gd name="T12" fmla="*/ 0 w 524"/>
                  <a:gd name="T13" fmla="*/ 0 h 468"/>
                  <a:gd name="T14" fmla="*/ 0 w 524"/>
                  <a:gd name="T15" fmla="*/ 0 h 468"/>
                  <a:gd name="T16" fmla="*/ 0 w 524"/>
                  <a:gd name="T17" fmla="*/ 0 h 468"/>
                  <a:gd name="T18" fmla="*/ 0 w 524"/>
                  <a:gd name="T19" fmla="*/ 0 h 468"/>
                  <a:gd name="T20" fmla="*/ 0 w 524"/>
                  <a:gd name="T21" fmla="*/ 0 h 468"/>
                  <a:gd name="T22" fmla="*/ 0 w 524"/>
                  <a:gd name="T23" fmla="*/ 0 h 468"/>
                  <a:gd name="T24" fmla="*/ 0 w 524"/>
                  <a:gd name="T25" fmla="*/ 0 h 468"/>
                  <a:gd name="T26" fmla="*/ 0 w 524"/>
                  <a:gd name="T27" fmla="*/ 0 h 468"/>
                  <a:gd name="T28" fmla="*/ 0 w 524"/>
                  <a:gd name="T29" fmla="*/ 0 h 468"/>
                  <a:gd name="T30" fmla="*/ 0 w 524"/>
                  <a:gd name="T31" fmla="*/ 0 h 468"/>
                  <a:gd name="T32" fmla="*/ 0 w 524"/>
                  <a:gd name="T33" fmla="*/ 0 h 468"/>
                  <a:gd name="T34" fmla="*/ 0 w 524"/>
                  <a:gd name="T35" fmla="*/ 0 h 468"/>
                  <a:gd name="T36" fmla="*/ 0 w 524"/>
                  <a:gd name="T37" fmla="*/ 0 h 468"/>
                  <a:gd name="T38" fmla="*/ 0 w 524"/>
                  <a:gd name="T39" fmla="*/ 0 h 468"/>
                  <a:gd name="T40" fmla="*/ 0 w 524"/>
                  <a:gd name="T41" fmla="*/ 0 h 468"/>
                  <a:gd name="T42" fmla="*/ 0 w 524"/>
                  <a:gd name="T43" fmla="*/ 0 h 468"/>
                  <a:gd name="T44" fmla="*/ 0 w 524"/>
                  <a:gd name="T45" fmla="*/ 0 h 468"/>
                  <a:gd name="T46" fmla="*/ 0 w 524"/>
                  <a:gd name="T47" fmla="*/ 0 h 468"/>
                  <a:gd name="T48" fmla="*/ 0 w 524"/>
                  <a:gd name="T49" fmla="*/ 0 h 468"/>
                  <a:gd name="T50" fmla="*/ 0 w 524"/>
                  <a:gd name="T51" fmla="*/ 0 h 46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4"/>
                  <a:gd name="T79" fmla="*/ 0 h 468"/>
                  <a:gd name="T80" fmla="*/ 524 w 524"/>
                  <a:gd name="T81" fmla="*/ 468 h 46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4" h="468">
                    <a:moveTo>
                      <a:pt x="378" y="13"/>
                    </a:moveTo>
                    <a:lnTo>
                      <a:pt x="385" y="16"/>
                    </a:lnTo>
                    <a:lnTo>
                      <a:pt x="127" y="26"/>
                    </a:lnTo>
                    <a:lnTo>
                      <a:pt x="134" y="22"/>
                    </a:lnTo>
                    <a:lnTo>
                      <a:pt x="16" y="244"/>
                    </a:lnTo>
                    <a:lnTo>
                      <a:pt x="16" y="236"/>
                    </a:lnTo>
                    <a:lnTo>
                      <a:pt x="153" y="455"/>
                    </a:lnTo>
                    <a:lnTo>
                      <a:pt x="146" y="451"/>
                    </a:lnTo>
                    <a:lnTo>
                      <a:pt x="397" y="438"/>
                    </a:lnTo>
                    <a:lnTo>
                      <a:pt x="390" y="443"/>
                    </a:lnTo>
                    <a:lnTo>
                      <a:pt x="508" y="220"/>
                    </a:lnTo>
                    <a:lnTo>
                      <a:pt x="508" y="228"/>
                    </a:lnTo>
                    <a:lnTo>
                      <a:pt x="378" y="13"/>
                    </a:lnTo>
                    <a:close/>
                    <a:moveTo>
                      <a:pt x="522" y="219"/>
                    </a:moveTo>
                    <a:cubicBezTo>
                      <a:pt x="524" y="222"/>
                      <a:pt x="524" y="225"/>
                      <a:pt x="522" y="227"/>
                    </a:cubicBezTo>
                    <a:lnTo>
                      <a:pt x="404" y="450"/>
                    </a:lnTo>
                    <a:cubicBezTo>
                      <a:pt x="403" y="453"/>
                      <a:pt x="400" y="454"/>
                      <a:pt x="398" y="454"/>
                    </a:cubicBezTo>
                    <a:lnTo>
                      <a:pt x="147" y="467"/>
                    </a:lnTo>
                    <a:cubicBezTo>
                      <a:pt x="144" y="468"/>
                      <a:pt x="141" y="466"/>
                      <a:pt x="139" y="464"/>
                    </a:cubicBezTo>
                    <a:lnTo>
                      <a:pt x="2" y="245"/>
                    </a:lnTo>
                    <a:cubicBezTo>
                      <a:pt x="1" y="243"/>
                      <a:pt x="0" y="240"/>
                      <a:pt x="2" y="237"/>
                    </a:cubicBezTo>
                    <a:lnTo>
                      <a:pt x="120" y="14"/>
                    </a:lnTo>
                    <a:cubicBezTo>
                      <a:pt x="121" y="12"/>
                      <a:pt x="124" y="10"/>
                      <a:pt x="127" y="10"/>
                    </a:cubicBezTo>
                    <a:lnTo>
                      <a:pt x="385" y="0"/>
                    </a:lnTo>
                    <a:cubicBezTo>
                      <a:pt x="388" y="0"/>
                      <a:pt x="390" y="2"/>
                      <a:pt x="392" y="4"/>
                    </a:cubicBezTo>
                    <a:lnTo>
                      <a:pt x="522" y="2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8" name="Freeform 3106"/>
              <p:cNvSpPr>
                <a:spLocks/>
              </p:cNvSpPr>
              <p:nvPr/>
            </p:nvSpPr>
            <p:spPr bwMode="auto">
              <a:xfrm>
                <a:off x="1533" y="2669"/>
                <a:ext cx="77" cy="76"/>
              </a:xfrm>
              <a:custGeom>
                <a:avLst/>
                <a:gdLst>
                  <a:gd name="T0" fmla="*/ 57 w 77"/>
                  <a:gd name="T1" fmla="*/ 0 h 76"/>
                  <a:gd name="T2" fmla="*/ 18 w 77"/>
                  <a:gd name="T3" fmla="*/ 1 h 76"/>
                  <a:gd name="T4" fmla="*/ 0 w 77"/>
                  <a:gd name="T5" fmla="*/ 39 h 76"/>
                  <a:gd name="T6" fmla="*/ 21 w 77"/>
                  <a:gd name="T7" fmla="*/ 76 h 76"/>
                  <a:gd name="T8" fmla="*/ 59 w 77"/>
                  <a:gd name="T9" fmla="*/ 73 h 76"/>
                  <a:gd name="T10" fmla="*/ 77 w 77"/>
                  <a:gd name="T11" fmla="*/ 36 h 76"/>
                  <a:gd name="T12" fmla="*/ 57 w 77"/>
                  <a:gd name="T13" fmla="*/ 0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6"/>
                  <a:gd name="T23" fmla="*/ 77 w 77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6">
                    <a:moveTo>
                      <a:pt x="57" y="0"/>
                    </a:moveTo>
                    <a:lnTo>
                      <a:pt x="18" y="1"/>
                    </a:lnTo>
                    <a:lnTo>
                      <a:pt x="0" y="39"/>
                    </a:lnTo>
                    <a:lnTo>
                      <a:pt x="21" y="76"/>
                    </a:lnTo>
                    <a:lnTo>
                      <a:pt x="59" y="73"/>
                    </a:lnTo>
                    <a:lnTo>
                      <a:pt x="77" y="36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9" name="Freeform 3107"/>
              <p:cNvSpPr>
                <a:spLocks/>
              </p:cNvSpPr>
              <p:nvPr/>
            </p:nvSpPr>
            <p:spPr bwMode="auto">
              <a:xfrm>
                <a:off x="1533" y="2669"/>
                <a:ext cx="77" cy="76"/>
              </a:xfrm>
              <a:custGeom>
                <a:avLst/>
                <a:gdLst>
                  <a:gd name="T0" fmla="*/ 57 w 77"/>
                  <a:gd name="T1" fmla="*/ 0 h 76"/>
                  <a:gd name="T2" fmla="*/ 18 w 77"/>
                  <a:gd name="T3" fmla="*/ 1 h 76"/>
                  <a:gd name="T4" fmla="*/ 0 w 77"/>
                  <a:gd name="T5" fmla="*/ 39 h 76"/>
                  <a:gd name="T6" fmla="*/ 21 w 77"/>
                  <a:gd name="T7" fmla="*/ 76 h 76"/>
                  <a:gd name="T8" fmla="*/ 59 w 77"/>
                  <a:gd name="T9" fmla="*/ 73 h 76"/>
                  <a:gd name="T10" fmla="*/ 77 w 77"/>
                  <a:gd name="T11" fmla="*/ 36 h 76"/>
                  <a:gd name="T12" fmla="*/ 57 w 77"/>
                  <a:gd name="T13" fmla="*/ 0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6"/>
                  <a:gd name="T23" fmla="*/ 77 w 77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6">
                    <a:moveTo>
                      <a:pt x="57" y="0"/>
                    </a:moveTo>
                    <a:lnTo>
                      <a:pt x="18" y="1"/>
                    </a:lnTo>
                    <a:lnTo>
                      <a:pt x="0" y="39"/>
                    </a:lnTo>
                    <a:lnTo>
                      <a:pt x="21" y="76"/>
                    </a:lnTo>
                    <a:lnTo>
                      <a:pt x="59" y="73"/>
                    </a:lnTo>
                    <a:lnTo>
                      <a:pt x="77" y="36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0" name="Freeform 3108"/>
              <p:cNvSpPr>
                <a:spLocks noEditPoints="1"/>
              </p:cNvSpPr>
              <p:nvPr/>
            </p:nvSpPr>
            <p:spPr bwMode="auto">
              <a:xfrm>
                <a:off x="1532" y="2668"/>
                <a:ext cx="80" cy="78"/>
              </a:xfrm>
              <a:custGeom>
                <a:avLst/>
                <a:gdLst>
                  <a:gd name="T0" fmla="*/ 0 w 522"/>
                  <a:gd name="T1" fmla="*/ 0 h 461"/>
                  <a:gd name="T2" fmla="*/ 0 w 522"/>
                  <a:gd name="T3" fmla="*/ 0 h 461"/>
                  <a:gd name="T4" fmla="*/ 0 w 522"/>
                  <a:gd name="T5" fmla="*/ 0 h 461"/>
                  <a:gd name="T6" fmla="*/ 0 w 522"/>
                  <a:gd name="T7" fmla="*/ 0 h 461"/>
                  <a:gd name="T8" fmla="*/ 0 w 522"/>
                  <a:gd name="T9" fmla="*/ 0 h 461"/>
                  <a:gd name="T10" fmla="*/ 0 w 522"/>
                  <a:gd name="T11" fmla="*/ 0 h 461"/>
                  <a:gd name="T12" fmla="*/ 0 w 522"/>
                  <a:gd name="T13" fmla="*/ 0 h 461"/>
                  <a:gd name="T14" fmla="*/ 0 w 522"/>
                  <a:gd name="T15" fmla="*/ 0 h 461"/>
                  <a:gd name="T16" fmla="*/ 0 w 522"/>
                  <a:gd name="T17" fmla="*/ 0 h 461"/>
                  <a:gd name="T18" fmla="*/ 0 w 522"/>
                  <a:gd name="T19" fmla="*/ 0 h 461"/>
                  <a:gd name="T20" fmla="*/ 0 w 522"/>
                  <a:gd name="T21" fmla="*/ 0 h 461"/>
                  <a:gd name="T22" fmla="*/ 0 w 522"/>
                  <a:gd name="T23" fmla="*/ 0 h 461"/>
                  <a:gd name="T24" fmla="*/ 0 w 522"/>
                  <a:gd name="T25" fmla="*/ 0 h 461"/>
                  <a:gd name="T26" fmla="*/ 0 w 522"/>
                  <a:gd name="T27" fmla="*/ 0 h 461"/>
                  <a:gd name="T28" fmla="*/ 0 w 522"/>
                  <a:gd name="T29" fmla="*/ 0 h 461"/>
                  <a:gd name="T30" fmla="*/ 0 w 522"/>
                  <a:gd name="T31" fmla="*/ 0 h 461"/>
                  <a:gd name="T32" fmla="*/ 0 w 522"/>
                  <a:gd name="T33" fmla="*/ 0 h 461"/>
                  <a:gd name="T34" fmla="*/ 0 w 522"/>
                  <a:gd name="T35" fmla="*/ 0 h 461"/>
                  <a:gd name="T36" fmla="*/ 0 w 522"/>
                  <a:gd name="T37" fmla="*/ 0 h 461"/>
                  <a:gd name="T38" fmla="*/ 0 w 522"/>
                  <a:gd name="T39" fmla="*/ 0 h 461"/>
                  <a:gd name="T40" fmla="*/ 0 w 522"/>
                  <a:gd name="T41" fmla="*/ 0 h 461"/>
                  <a:gd name="T42" fmla="*/ 0 w 522"/>
                  <a:gd name="T43" fmla="*/ 0 h 461"/>
                  <a:gd name="T44" fmla="*/ 0 w 522"/>
                  <a:gd name="T45" fmla="*/ 0 h 461"/>
                  <a:gd name="T46" fmla="*/ 0 w 522"/>
                  <a:gd name="T47" fmla="*/ 0 h 461"/>
                  <a:gd name="T48" fmla="*/ 0 w 522"/>
                  <a:gd name="T49" fmla="*/ 0 h 461"/>
                  <a:gd name="T50" fmla="*/ 0 w 522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2"/>
                  <a:gd name="T79" fmla="*/ 0 h 461"/>
                  <a:gd name="T80" fmla="*/ 522 w 522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2" h="461">
                    <a:moveTo>
                      <a:pt x="373" y="13"/>
                    </a:moveTo>
                    <a:lnTo>
                      <a:pt x="380" y="16"/>
                    </a:lnTo>
                    <a:lnTo>
                      <a:pt x="126" y="20"/>
                    </a:lnTo>
                    <a:lnTo>
                      <a:pt x="133" y="16"/>
                    </a:lnTo>
                    <a:lnTo>
                      <a:pt x="15" y="239"/>
                    </a:lnTo>
                    <a:lnTo>
                      <a:pt x="15" y="231"/>
                    </a:lnTo>
                    <a:lnTo>
                      <a:pt x="151" y="449"/>
                    </a:lnTo>
                    <a:lnTo>
                      <a:pt x="144" y="445"/>
                    </a:lnTo>
                    <a:lnTo>
                      <a:pt x="395" y="432"/>
                    </a:lnTo>
                    <a:lnTo>
                      <a:pt x="389" y="436"/>
                    </a:lnTo>
                    <a:lnTo>
                      <a:pt x="507" y="213"/>
                    </a:lnTo>
                    <a:lnTo>
                      <a:pt x="507" y="221"/>
                    </a:lnTo>
                    <a:lnTo>
                      <a:pt x="373" y="13"/>
                    </a:lnTo>
                    <a:close/>
                    <a:moveTo>
                      <a:pt x="520" y="213"/>
                    </a:moveTo>
                    <a:cubicBezTo>
                      <a:pt x="522" y="215"/>
                      <a:pt x="522" y="218"/>
                      <a:pt x="521" y="221"/>
                    </a:cubicBezTo>
                    <a:lnTo>
                      <a:pt x="403" y="444"/>
                    </a:lnTo>
                    <a:cubicBezTo>
                      <a:pt x="401" y="446"/>
                      <a:pt x="399" y="448"/>
                      <a:pt x="396" y="448"/>
                    </a:cubicBezTo>
                    <a:lnTo>
                      <a:pt x="145" y="461"/>
                    </a:lnTo>
                    <a:cubicBezTo>
                      <a:pt x="142" y="461"/>
                      <a:pt x="139" y="460"/>
                      <a:pt x="138" y="457"/>
                    </a:cubicBezTo>
                    <a:lnTo>
                      <a:pt x="1" y="239"/>
                    </a:lnTo>
                    <a:cubicBezTo>
                      <a:pt x="0" y="237"/>
                      <a:pt x="0" y="234"/>
                      <a:pt x="1" y="231"/>
                    </a:cubicBezTo>
                    <a:lnTo>
                      <a:pt x="119" y="8"/>
                    </a:lnTo>
                    <a:cubicBezTo>
                      <a:pt x="121" y="6"/>
                      <a:pt x="123" y="4"/>
                      <a:pt x="126" y="4"/>
                    </a:cubicBezTo>
                    <a:lnTo>
                      <a:pt x="380" y="0"/>
                    </a:lnTo>
                    <a:cubicBezTo>
                      <a:pt x="383" y="0"/>
                      <a:pt x="385" y="2"/>
                      <a:pt x="387" y="4"/>
                    </a:cubicBezTo>
                    <a:lnTo>
                      <a:pt x="520" y="21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1" name="Freeform 3109"/>
              <p:cNvSpPr>
                <a:spLocks/>
              </p:cNvSpPr>
              <p:nvPr/>
            </p:nvSpPr>
            <p:spPr bwMode="auto">
              <a:xfrm>
                <a:off x="1594" y="2705"/>
                <a:ext cx="77" cy="75"/>
              </a:xfrm>
              <a:custGeom>
                <a:avLst/>
                <a:gdLst>
                  <a:gd name="T0" fmla="*/ 56 w 77"/>
                  <a:gd name="T1" fmla="*/ 0 h 75"/>
                  <a:gd name="T2" fmla="*/ 18 w 77"/>
                  <a:gd name="T3" fmla="*/ 2 h 75"/>
                  <a:gd name="T4" fmla="*/ 0 w 77"/>
                  <a:gd name="T5" fmla="*/ 40 h 75"/>
                  <a:gd name="T6" fmla="*/ 20 w 77"/>
                  <a:gd name="T7" fmla="*/ 75 h 75"/>
                  <a:gd name="T8" fmla="*/ 59 w 77"/>
                  <a:gd name="T9" fmla="*/ 74 h 75"/>
                  <a:gd name="T10" fmla="*/ 77 w 77"/>
                  <a:gd name="T11" fmla="*/ 37 h 75"/>
                  <a:gd name="T12" fmla="*/ 56 w 77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56" y="0"/>
                    </a:moveTo>
                    <a:lnTo>
                      <a:pt x="18" y="2"/>
                    </a:lnTo>
                    <a:lnTo>
                      <a:pt x="0" y="40"/>
                    </a:lnTo>
                    <a:lnTo>
                      <a:pt x="20" y="75"/>
                    </a:lnTo>
                    <a:lnTo>
                      <a:pt x="59" y="74"/>
                    </a:lnTo>
                    <a:lnTo>
                      <a:pt x="77" y="37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2" name="Freeform 3110"/>
              <p:cNvSpPr>
                <a:spLocks/>
              </p:cNvSpPr>
              <p:nvPr/>
            </p:nvSpPr>
            <p:spPr bwMode="auto">
              <a:xfrm>
                <a:off x="1594" y="2705"/>
                <a:ext cx="77" cy="75"/>
              </a:xfrm>
              <a:custGeom>
                <a:avLst/>
                <a:gdLst>
                  <a:gd name="T0" fmla="*/ 56 w 77"/>
                  <a:gd name="T1" fmla="*/ 0 h 75"/>
                  <a:gd name="T2" fmla="*/ 18 w 77"/>
                  <a:gd name="T3" fmla="*/ 2 h 75"/>
                  <a:gd name="T4" fmla="*/ 0 w 77"/>
                  <a:gd name="T5" fmla="*/ 40 h 75"/>
                  <a:gd name="T6" fmla="*/ 20 w 77"/>
                  <a:gd name="T7" fmla="*/ 75 h 75"/>
                  <a:gd name="T8" fmla="*/ 59 w 77"/>
                  <a:gd name="T9" fmla="*/ 74 h 75"/>
                  <a:gd name="T10" fmla="*/ 77 w 77"/>
                  <a:gd name="T11" fmla="*/ 37 h 75"/>
                  <a:gd name="T12" fmla="*/ 56 w 77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56" y="0"/>
                    </a:moveTo>
                    <a:lnTo>
                      <a:pt x="18" y="2"/>
                    </a:lnTo>
                    <a:lnTo>
                      <a:pt x="0" y="40"/>
                    </a:lnTo>
                    <a:lnTo>
                      <a:pt x="20" y="75"/>
                    </a:lnTo>
                    <a:lnTo>
                      <a:pt x="59" y="74"/>
                    </a:lnTo>
                    <a:lnTo>
                      <a:pt x="77" y="37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3" name="Freeform 3111"/>
              <p:cNvSpPr>
                <a:spLocks noEditPoints="1"/>
              </p:cNvSpPr>
              <p:nvPr/>
            </p:nvSpPr>
            <p:spPr bwMode="auto">
              <a:xfrm>
                <a:off x="1593" y="2703"/>
                <a:ext cx="79" cy="78"/>
              </a:xfrm>
              <a:custGeom>
                <a:avLst/>
                <a:gdLst>
                  <a:gd name="T0" fmla="*/ 0 w 523"/>
                  <a:gd name="T1" fmla="*/ 0 h 461"/>
                  <a:gd name="T2" fmla="*/ 0 w 523"/>
                  <a:gd name="T3" fmla="*/ 0 h 461"/>
                  <a:gd name="T4" fmla="*/ 0 w 523"/>
                  <a:gd name="T5" fmla="*/ 0 h 461"/>
                  <a:gd name="T6" fmla="*/ 0 w 523"/>
                  <a:gd name="T7" fmla="*/ 0 h 461"/>
                  <a:gd name="T8" fmla="*/ 0 w 523"/>
                  <a:gd name="T9" fmla="*/ 0 h 461"/>
                  <a:gd name="T10" fmla="*/ 0 w 523"/>
                  <a:gd name="T11" fmla="*/ 0 h 461"/>
                  <a:gd name="T12" fmla="*/ 0 w 523"/>
                  <a:gd name="T13" fmla="*/ 0 h 461"/>
                  <a:gd name="T14" fmla="*/ 0 w 523"/>
                  <a:gd name="T15" fmla="*/ 0 h 461"/>
                  <a:gd name="T16" fmla="*/ 0 w 523"/>
                  <a:gd name="T17" fmla="*/ 0 h 461"/>
                  <a:gd name="T18" fmla="*/ 0 w 523"/>
                  <a:gd name="T19" fmla="*/ 0 h 461"/>
                  <a:gd name="T20" fmla="*/ 0 w 523"/>
                  <a:gd name="T21" fmla="*/ 0 h 461"/>
                  <a:gd name="T22" fmla="*/ 0 w 523"/>
                  <a:gd name="T23" fmla="*/ 0 h 461"/>
                  <a:gd name="T24" fmla="*/ 0 w 523"/>
                  <a:gd name="T25" fmla="*/ 0 h 461"/>
                  <a:gd name="T26" fmla="*/ 0 w 523"/>
                  <a:gd name="T27" fmla="*/ 0 h 461"/>
                  <a:gd name="T28" fmla="*/ 0 w 523"/>
                  <a:gd name="T29" fmla="*/ 0 h 461"/>
                  <a:gd name="T30" fmla="*/ 0 w 523"/>
                  <a:gd name="T31" fmla="*/ 0 h 461"/>
                  <a:gd name="T32" fmla="*/ 0 w 523"/>
                  <a:gd name="T33" fmla="*/ 0 h 461"/>
                  <a:gd name="T34" fmla="*/ 0 w 523"/>
                  <a:gd name="T35" fmla="*/ 0 h 461"/>
                  <a:gd name="T36" fmla="*/ 0 w 523"/>
                  <a:gd name="T37" fmla="*/ 0 h 461"/>
                  <a:gd name="T38" fmla="*/ 0 w 523"/>
                  <a:gd name="T39" fmla="*/ 0 h 461"/>
                  <a:gd name="T40" fmla="*/ 0 w 523"/>
                  <a:gd name="T41" fmla="*/ 0 h 461"/>
                  <a:gd name="T42" fmla="*/ 0 w 523"/>
                  <a:gd name="T43" fmla="*/ 0 h 461"/>
                  <a:gd name="T44" fmla="*/ 0 w 523"/>
                  <a:gd name="T45" fmla="*/ 0 h 461"/>
                  <a:gd name="T46" fmla="*/ 0 w 523"/>
                  <a:gd name="T47" fmla="*/ 0 h 461"/>
                  <a:gd name="T48" fmla="*/ 0 w 523"/>
                  <a:gd name="T49" fmla="*/ 0 h 461"/>
                  <a:gd name="T50" fmla="*/ 0 w 523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3"/>
                  <a:gd name="T79" fmla="*/ 0 h 461"/>
                  <a:gd name="T80" fmla="*/ 523 w 523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3" h="461">
                    <a:moveTo>
                      <a:pt x="371" y="12"/>
                    </a:moveTo>
                    <a:lnTo>
                      <a:pt x="378" y="16"/>
                    </a:lnTo>
                    <a:lnTo>
                      <a:pt x="126" y="30"/>
                    </a:lnTo>
                    <a:lnTo>
                      <a:pt x="133" y="26"/>
                    </a:lnTo>
                    <a:lnTo>
                      <a:pt x="16" y="248"/>
                    </a:lnTo>
                    <a:lnTo>
                      <a:pt x="15" y="240"/>
                    </a:lnTo>
                    <a:lnTo>
                      <a:pt x="149" y="449"/>
                    </a:lnTo>
                    <a:lnTo>
                      <a:pt x="142" y="445"/>
                    </a:lnTo>
                    <a:lnTo>
                      <a:pt x="397" y="442"/>
                    </a:lnTo>
                    <a:lnTo>
                      <a:pt x="390" y="446"/>
                    </a:lnTo>
                    <a:lnTo>
                      <a:pt x="507" y="224"/>
                    </a:lnTo>
                    <a:lnTo>
                      <a:pt x="508" y="232"/>
                    </a:lnTo>
                    <a:lnTo>
                      <a:pt x="371" y="12"/>
                    </a:lnTo>
                    <a:close/>
                    <a:moveTo>
                      <a:pt x="521" y="223"/>
                    </a:moveTo>
                    <a:cubicBezTo>
                      <a:pt x="523" y="226"/>
                      <a:pt x="523" y="229"/>
                      <a:pt x="521" y="231"/>
                    </a:cubicBezTo>
                    <a:lnTo>
                      <a:pt x="404" y="453"/>
                    </a:lnTo>
                    <a:cubicBezTo>
                      <a:pt x="402" y="456"/>
                      <a:pt x="400" y="458"/>
                      <a:pt x="397" y="458"/>
                    </a:cubicBezTo>
                    <a:lnTo>
                      <a:pt x="142" y="461"/>
                    </a:lnTo>
                    <a:cubicBezTo>
                      <a:pt x="139" y="461"/>
                      <a:pt x="137" y="460"/>
                      <a:pt x="135" y="457"/>
                    </a:cubicBezTo>
                    <a:lnTo>
                      <a:pt x="2" y="248"/>
                    </a:lnTo>
                    <a:cubicBezTo>
                      <a:pt x="0" y="246"/>
                      <a:pt x="0" y="243"/>
                      <a:pt x="1" y="240"/>
                    </a:cubicBezTo>
                    <a:lnTo>
                      <a:pt x="119" y="18"/>
                    </a:lnTo>
                    <a:cubicBezTo>
                      <a:pt x="120" y="16"/>
                      <a:pt x="123" y="14"/>
                      <a:pt x="126" y="14"/>
                    </a:cubicBezTo>
                    <a:lnTo>
                      <a:pt x="377" y="0"/>
                    </a:lnTo>
                    <a:cubicBezTo>
                      <a:pt x="380" y="0"/>
                      <a:pt x="383" y="1"/>
                      <a:pt x="384" y="4"/>
                    </a:cubicBezTo>
                    <a:lnTo>
                      <a:pt x="521" y="2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4" name="Freeform 3112"/>
              <p:cNvSpPr>
                <a:spLocks/>
              </p:cNvSpPr>
              <p:nvPr/>
            </p:nvSpPr>
            <p:spPr bwMode="auto">
              <a:xfrm>
                <a:off x="1660" y="2822"/>
                <a:ext cx="77" cy="74"/>
              </a:xfrm>
              <a:custGeom>
                <a:avLst/>
                <a:gdLst>
                  <a:gd name="T0" fmla="*/ 56 w 77"/>
                  <a:gd name="T1" fmla="*/ 0 h 74"/>
                  <a:gd name="T2" fmla="*/ 18 w 77"/>
                  <a:gd name="T3" fmla="*/ 1 h 74"/>
                  <a:gd name="T4" fmla="*/ 0 w 77"/>
                  <a:gd name="T5" fmla="*/ 39 h 74"/>
                  <a:gd name="T6" fmla="*/ 21 w 77"/>
                  <a:gd name="T7" fmla="*/ 74 h 74"/>
                  <a:gd name="T8" fmla="*/ 59 w 77"/>
                  <a:gd name="T9" fmla="*/ 74 h 74"/>
                  <a:gd name="T10" fmla="*/ 77 w 77"/>
                  <a:gd name="T11" fmla="*/ 36 h 74"/>
                  <a:gd name="T12" fmla="*/ 56 w 77"/>
                  <a:gd name="T13" fmla="*/ 0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56" y="0"/>
                    </a:moveTo>
                    <a:lnTo>
                      <a:pt x="18" y="1"/>
                    </a:lnTo>
                    <a:lnTo>
                      <a:pt x="0" y="39"/>
                    </a:lnTo>
                    <a:lnTo>
                      <a:pt x="21" y="74"/>
                    </a:lnTo>
                    <a:lnTo>
                      <a:pt x="59" y="74"/>
                    </a:lnTo>
                    <a:lnTo>
                      <a:pt x="77" y="36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5" name="Freeform 3113"/>
              <p:cNvSpPr>
                <a:spLocks/>
              </p:cNvSpPr>
              <p:nvPr/>
            </p:nvSpPr>
            <p:spPr bwMode="auto">
              <a:xfrm>
                <a:off x="1660" y="2822"/>
                <a:ext cx="77" cy="74"/>
              </a:xfrm>
              <a:custGeom>
                <a:avLst/>
                <a:gdLst>
                  <a:gd name="T0" fmla="*/ 56 w 77"/>
                  <a:gd name="T1" fmla="*/ 0 h 74"/>
                  <a:gd name="T2" fmla="*/ 18 w 77"/>
                  <a:gd name="T3" fmla="*/ 1 h 74"/>
                  <a:gd name="T4" fmla="*/ 0 w 77"/>
                  <a:gd name="T5" fmla="*/ 39 h 74"/>
                  <a:gd name="T6" fmla="*/ 21 w 77"/>
                  <a:gd name="T7" fmla="*/ 74 h 74"/>
                  <a:gd name="T8" fmla="*/ 59 w 77"/>
                  <a:gd name="T9" fmla="*/ 74 h 74"/>
                  <a:gd name="T10" fmla="*/ 77 w 77"/>
                  <a:gd name="T11" fmla="*/ 36 h 74"/>
                  <a:gd name="T12" fmla="*/ 56 w 77"/>
                  <a:gd name="T13" fmla="*/ 0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56" y="0"/>
                    </a:moveTo>
                    <a:lnTo>
                      <a:pt x="18" y="1"/>
                    </a:lnTo>
                    <a:lnTo>
                      <a:pt x="0" y="39"/>
                    </a:lnTo>
                    <a:lnTo>
                      <a:pt x="21" y="74"/>
                    </a:lnTo>
                    <a:lnTo>
                      <a:pt x="59" y="74"/>
                    </a:lnTo>
                    <a:lnTo>
                      <a:pt x="77" y="36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6" name="Freeform 3114"/>
              <p:cNvSpPr>
                <a:spLocks noEditPoints="1"/>
              </p:cNvSpPr>
              <p:nvPr/>
            </p:nvSpPr>
            <p:spPr bwMode="auto">
              <a:xfrm>
                <a:off x="1659" y="2821"/>
                <a:ext cx="80" cy="76"/>
              </a:xfrm>
              <a:custGeom>
                <a:avLst/>
                <a:gdLst>
                  <a:gd name="T0" fmla="*/ 0 w 523"/>
                  <a:gd name="T1" fmla="*/ 0 h 454"/>
                  <a:gd name="T2" fmla="*/ 0 w 523"/>
                  <a:gd name="T3" fmla="*/ 0 h 454"/>
                  <a:gd name="T4" fmla="*/ 0 w 523"/>
                  <a:gd name="T5" fmla="*/ 0 h 454"/>
                  <a:gd name="T6" fmla="*/ 0 w 523"/>
                  <a:gd name="T7" fmla="*/ 0 h 454"/>
                  <a:gd name="T8" fmla="*/ 0 w 523"/>
                  <a:gd name="T9" fmla="*/ 0 h 454"/>
                  <a:gd name="T10" fmla="*/ 0 w 523"/>
                  <a:gd name="T11" fmla="*/ 0 h 454"/>
                  <a:gd name="T12" fmla="*/ 0 w 523"/>
                  <a:gd name="T13" fmla="*/ 0 h 454"/>
                  <a:gd name="T14" fmla="*/ 0 w 523"/>
                  <a:gd name="T15" fmla="*/ 0 h 454"/>
                  <a:gd name="T16" fmla="*/ 0 w 523"/>
                  <a:gd name="T17" fmla="*/ 0 h 454"/>
                  <a:gd name="T18" fmla="*/ 0 w 523"/>
                  <a:gd name="T19" fmla="*/ 0 h 454"/>
                  <a:gd name="T20" fmla="*/ 0 w 523"/>
                  <a:gd name="T21" fmla="*/ 0 h 454"/>
                  <a:gd name="T22" fmla="*/ 0 w 523"/>
                  <a:gd name="T23" fmla="*/ 0 h 454"/>
                  <a:gd name="T24" fmla="*/ 0 w 523"/>
                  <a:gd name="T25" fmla="*/ 0 h 454"/>
                  <a:gd name="T26" fmla="*/ 0 w 523"/>
                  <a:gd name="T27" fmla="*/ 0 h 454"/>
                  <a:gd name="T28" fmla="*/ 0 w 523"/>
                  <a:gd name="T29" fmla="*/ 0 h 454"/>
                  <a:gd name="T30" fmla="*/ 0 w 523"/>
                  <a:gd name="T31" fmla="*/ 0 h 454"/>
                  <a:gd name="T32" fmla="*/ 0 w 523"/>
                  <a:gd name="T33" fmla="*/ 0 h 454"/>
                  <a:gd name="T34" fmla="*/ 0 w 523"/>
                  <a:gd name="T35" fmla="*/ 0 h 454"/>
                  <a:gd name="T36" fmla="*/ 0 w 523"/>
                  <a:gd name="T37" fmla="*/ 0 h 454"/>
                  <a:gd name="T38" fmla="*/ 0 w 523"/>
                  <a:gd name="T39" fmla="*/ 0 h 454"/>
                  <a:gd name="T40" fmla="*/ 0 w 523"/>
                  <a:gd name="T41" fmla="*/ 0 h 454"/>
                  <a:gd name="T42" fmla="*/ 0 w 523"/>
                  <a:gd name="T43" fmla="*/ 0 h 454"/>
                  <a:gd name="T44" fmla="*/ 0 w 523"/>
                  <a:gd name="T45" fmla="*/ 0 h 454"/>
                  <a:gd name="T46" fmla="*/ 0 w 523"/>
                  <a:gd name="T47" fmla="*/ 0 h 454"/>
                  <a:gd name="T48" fmla="*/ 0 w 523"/>
                  <a:gd name="T49" fmla="*/ 0 h 454"/>
                  <a:gd name="T50" fmla="*/ 0 w 523"/>
                  <a:gd name="T51" fmla="*/ 0 h 45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3"/>
                  <a:gd name="T79" fmla="*/ 0 h 454"/>
                  <a:gd name="T80" fmla="*/ 523 w 523"/>
                  <a:gd name="T81" fmla="*/ 454 h 45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3" h="454">
                    <a:moveTo>
                      <a:pt x="367" y="13"/>
                    </a:moveTo>
                    <a:lnTo>
                      <a:pt x="374" y="16"/>
                    </a:lnTo>
                    <a:lnTo>
                      <a:pt x="126" y="23"/>
                    </a:lnTo>
                    <a:lnTo>
                      <a:pt x="133" y="19"/>
                    </a:lnTo>
                    <a:lnTo>
                      <a:pt x="15" y="241"/>
                    </a:lnTo>
                    <a:lnTo>
                      <a:pt x="15" y="233"/>
                    </a:lnTo>
                    <a:lnTo>
                      <a:pt x="148" y="442"/>
                    </a:lnTo>
                    <a:lnTo>
                      <a:pt x="142" y="438"/>
                    </a:lnTo>
                    <a:lnTo>
                      <a:pt x="396" y="435"/>
                    </a:lnTo>
                    <a:lnTo>
                      <a:pt x="389" y="439"/>
                    </a:lnTo>
                    <a:lnTo>
                      <a:pt x="507" y="217"/>
                    </a:lnTo>
                    <a:lnTo>
                      <a:pt x="507" y="225"/>
                    </a:lnTo>
                    <a:lnTo>
                      <a:pt x="367" y="13"/>
                    </a:lnTo>
                    <a:close/>
                    <a:moveTo>
                      <a:pt x="521" y="216"/>
                    </a:moveTo>
                    <a:cubicBezTo>
                      <a:pt x="522" y="219"/>
                      <a:pt x="523" y="222"/>
                      <a:pt x="521" y="225"/>
                    </a:cubicBezTo>
                    <a:lnTo>
                      <a:pt x="404" y="447"/>
                    </a:lnTo>
                    <a:cubicBezTo>
                      <a:pt x="402" y="449"/>
                      <a:pt x="400" y="451"/>
                      <a:pt x="397" y="451"/>
                    </a:cubicBezTo>
                    <a:lnTo>
                      <a:pt x="142" y="454"/>
                    </a:lnTo>
                    <a:cubicBezTo>
                      <a:pt x="139" y="454"/>
                      <a:pt x="136" y="453"/>
                      <a:pt x="135" y="450"/>
                    </a:cubicBezTo>
                    <a:lnTo>
                      <a:pt x="1" y="242"/>
                    </a:lnTo>
                    <a:cubicBezTo>
                      <a:pt x="0" y="239"/>
                      <a:pt x="0" y="236"/>
                      <a:pt x="1" y="233"/>
                    </a:cubicBezTo>
                    <a:lnTo>
                      <a:pt x="119" y="11"/>
                    </a:lnTo>
                    <a:cubicBezTo>
                      <a:pt x="120" y="9"/>
                      <a:pt x="123" y="7"/>
                      <a:pt x="126" y="7"/>
                    </a:cubicBezTo>
                    <a:lnTo>
                      <a:pt x="373" y="0"/>
                    </a:lnTo>
                    <a:cubicBezTo>
                      <a:pt x="376" y="0"/>
                      <a:pt x="379" y="2"/>
                      <a:pt x="380" y="4"/>
                    </a:cubicBezTo>
                    <a:lnTo>
                      <a:pt x="521" y="2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7" name="Freeform 3115"/>
              <p:cNvSpPr>
                <a:spLocks/>
              </p:cNvSpPr>
              <p:nvPr/>
            </p:nvSpPr>
            <p:spPr bwMode="auto">
              <a:xfrm>
                <a:off x="1663" y="2902"/>
                <a:ext cx="78" cy="75"/>
              </a:xfrm>
              <a:custGeom>
                <a:avLst/>
                <a:gdLst>
                  <a:gd name="T0" fmla="*/ 57 w 78"/>
                  <a:gd name="T1" fmla="*/ 0 h 75"/>
                  <a:gd name="T2" fmla="*/ 19 w 78"/>
                  <a:gd name="T3" fmla="*/ 1 h 75"/>
                  <a:gd name="T4" fmla="*/ 0 w 78"/>
                  <a:gd name="T5" fmla="*/ 39 h 75"/>
                  <a:gd name="T6" fmla="*/ 21 w 78"/>
                  <a:gd name="T7" fmla="*/ 75 h 75"/>
                  <a:gd name="T8" fmla="*/ 60 w 78"/>
                  <a:gd name="T9" fmla="*/ 73 h 75"/>
                  <a:gd name="T10" fmla="*/ 78 w 78"/>
                  <a:gd name="T11" fmla="*/ 35 h 75"/>
                  <a:gd name="T12" fmla="*/ 57 w 78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5"/>
                  <a:gd name="T23" fmla="*/ 78 w 78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5">
                    <a:moveTo>
                      <a:pt x="57" y="0"/>
                    </a:moveTo>
                    <a:lnTo>
                      <a:pt x="19" y="1"/>
                    </a:lnTo>
                    <a:lnTo>
                      <a:pt x="0" y="39"/>
                    </a:lnTo>
                    <a:lnTo>
                      <a:pt x="21" y="75"/>
                    </a:lnTo>
                    <a:lnTo>
                      <a:pt x="60" y="73"/>
                    </a:lnTo>
                    <a:lnTo>
                      <a:pt x="78" y="35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8" name="Freeform 3116"/>
              <p:cNvSpPr>
                <a:spLocks/>
              </p:cNvSpPr>
              <p:nvPr/>
            </p:nvSpPr>
            <p:spPr bwMode="auto">
              <a:xfrm>
                <a:off x="1663" y="2902"/>
                <a:ext cx="78" cy="75"/>
              </a:xfrm>
              <a:custGeom>
                <a:avLst/>
                <a:gdLst>
                  <a:gd name="T0" fmla="*/ 57 w 78"/>
                  <a:gd name="T1" fmla="*/ 0 h 75"/>
                  <a:gd name="T2" fmla="*/ 19 w 78"/>
                  <a:gd name="T3" fmla="*/ 1 h 75"/>
                  <a:gd name="T4" fmla="*/ 0 w 78"/>
                  <a:gd name="T5" fmla="*/ 39 h 75"/>
                  <a:gd name="T6" fmla="*/ 21 w 78"/>
                  <a:gd name="T7" fmla="*/ 75 h 75"/>
                  <a:gd name="T8" fmla="*/ 60 w 78"/>
                  <a:gd name="T9" fmla="*/ 73 h 75"/>
                  <a:gd name="T10" fmla="*/ 78 w 78"/>
                  <a:gd name="T11" fmla="*/ 35 h 75"/>
                  <a:gd name="T12" fmla="*/ 57 w 78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5"/>
                  <a:gd name="T23" fmla="*/ 78 w 78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5">
                    <a:moveTo>
                      <a:pt x="57" y="0"/>
                    </a:moveTo>
                    <a:lnTo>
                      <a:pt x="19" y="1"/>
                    </a:lnTo>
                    <a:lnTo>
                      <a:pt x="0" y="39"/>
                    </a:lnTo>
                    <a:lnTo>
                      <a:pt x="21" y="75"/>
                    </a:lnTo>
                    <a:lnTo>
                      <a:pt x="60" y="73"/>
                    </a:lnTo>
                    <a:lnTo>
                      <a:pt x="78" y="35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9" name="Freeform 3117"/>
              <p:cNvSpPr>
                <a:spLocks noEditPoints="1"/>
              </p:cNvSpPr>
              <p:nvPr/>
            </p:nvSpPr>
            <p:spPr bwMode="auto">
              <a:xfrm>
                <a:off x="1661" y="2900"/>
                <a:ext cx="81" cy="78"/>
              </a:xfrm>
              <a:custGeom>
                <a:avLst/>
                <a:gdLst>
                  <a:gd name="T0" fmla="*/ 0 w 527"/>
                  <a:gd name="T1" fmla="*/ 0 h 461"/>
                  <a:gd name="T2" fmla="*/ 0 w 527"/>
                  <a:gd name="T3" fmla="*/ 0 h 461"/>
                  <a:gd name="T4" fmla="*/ 0 w 527"/>
                  <a:gd name="T5" fmla="*/ 0 h 461"/>
                  <a:gd name="T6" fmla="*/ 0 w 527"/>
                  <a:gd name="T7" fmla="*/ 0 h 461"/>
                  <a:gd name="T8" fmla="*/ 0 w 527"/>
                  <a:gd name="T9" fmla="*/ 0 h 461"/>
                  <a:gd name="T10" fmla="*/ 0 w 527"/>
                  <a:gd name="T11" fmla="*/ 0 h 461"/>
                  <a:gd name="T12" fmla="*/ 0 w 527"/>
                  <a:gd name="T13" fmla="*/ 0 h 461"/>
                  <a:gd name="T14" fmla="*/ 0 w 527"/>
                  <a:gd name="T15" fmla="*/ 0 h 461"/>
                  <a:gd name="T16" fmla="*/ 0 w 527"/>
                  <a:gd name="T17" fmla="*/ 0 h 461"/>
                  <a:gd name="T18" fmla="*/ 0 w 527"/>
                  <a:gd name="T19" fmla="*/ 0 h 461"/>
                  <a:gd name="T20" fmla="*/ 0 w 527"/>
                  <a:gd name="T21" fmla="*/ 0 h 461"/>
                  <a:gd name="T22" fmla="*/ 0 w 527"/>
                  <a:gd name="T23" fmla="*/ 0 h 461"/>
                  <a:gd name="T24" fmla="*/ 0 w 527"/>
                  <a:gd name="T25" fmla="*/ 0 h 461"/>
                  <a:gd name="T26" fmla="*/ 0 w 527"/>
                  <a:gd name="T27" fmla="*/ 0 h 461"/>
                  <a:gd name="T28" fmla="*/ 0 w 527"/>
                  <a:gd name="T29" fmla="*/ 0 h 461"/>
                  <a:gd name="T30" fmla="*/ 0 w 527"/>
                  <a:gd name="T31" fmla="*/ 0 h 461"/>
                  <a:gd name="T32" fmla="*/ 0 w 527"/>
                  <a:gd name="T33" fmla="*/ 0 h 461"/>
                  <a:gd name="T34" fmla="*/ 0 w 527"/>
                  <a:gd name="T35" fmla="*/ 0 h 461"/>
                  <a:gd name="T36" fmla="*/ 0 w 527"/>
                  <a:gd name="T37" fmla="*/ 0 h 461"/>
                  <a:gd name="T38" fmla="*/ 0 w 527"/>
                  <a:gd name="T39" fmla="*/ 0 h 461"/>
                  <a:gd name="T40" fmla="*/ 0 w 527"/>
                  <a:gd name="T41" fmla="*/ 0 h 461"/>
                  <a:gd name="T42" fmla="*/ 0 w 527"/>
                  <a:gd name="T43" fmla="*/ 0 h 461"/>
                  <a:gd name="T44" fmla="*/ 0 w 527"/>
                  <a:gd name="T45" fmla="*/ 0 h 461"/>
                  <a:gd name="T46" fmla="*/ 0 w 527"/>
                  <a:gd name="T47" fmla="*/ 0 h 461"/>
                  <a:gd name="T48" fmla="*/ 0 w 527"/>
                  <a:gd name="T49" fmla="*/ 0 h 461"/>
                  <a:gd name="T50" fmla="*/ 0 w 527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7"/>
                  <a:gd name="T79" fmla="*/ 0 h 461"/>
                  <a:gd name="T80" fmla="*/ 527 w 527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7" h="461">
                    <a:moveTo>
                      <a:pt x="378" y="12"/>
                    </a:moveTo>
                    <a:lnTo>
                      <a:pt x="385" y="16"/>
                    </a:lnTo>
                    <a:lnTo>
                      <a:pt x="136" y="23"/>
                    </a:lnTo>
                    <a:lnTo>
                      <a:pt x="143" y="19"/>
                    </a:lnTo>
                    <a:lnTo>
                      <a:pt x="16" y="244"/>
                    </a:lnTo>
                    <a:lnTo>
                      <a:pt x="15" y="236"/>
                    </a:lnTo>
                    <a:lnTo>
                      <a:pt x="156" y="449"/>
                    </a:lnTo>
                    <a:lnTo>
                      <a:pt x="149" y="445"/>
                    </a:lnTo>
                    <a:lnTo>
                      <a:pt x="400" y="431"/>
                    </a:lnTo>
                    <a:lnTo>
                      <a:pt x="394" y="435"/>
                    </a:lnTo>
                    <a:lnTo>
                      <a:pt x="511" y="213"/>
                    </a:lnTo>
                    <a:lnTo>
                      <a:pt x="512" y="221"/>
                    </a:lnTo>
                    <a:lnTo>
                      <a:pt x="378" y="12"/>
                    </a:lnTo>
                    <a:close/>
                    <a:moveTo>
                      <a:pt x="525" y="213"/>
                    </a:moveTo>
                    <a:cubicBezTo>
                      <a:pt x="527" y="215"/>
                      <a:pt x="527" y="218"/>
                      <a:pt x="525" y="221"/>
                    </a:cubicBezTo>
                    <a:lnTo>
                      <a:pt x="408" y="443"/>
                    </a:lnTo>
                    <a:cubicBezTo>
                      <a:pt x="407" y="445"/>
                      <a:pt x="404" y="447"/>
                      <a:pt x="401" y="447"/>
                    </a:cubicBezTo>
                    <a:lnTo>
                      <a:pt x="150" y="461"/>
                    </a:lnTo>
                    <a:cubicBezTo>
                      <a:pt x="147" y="461"/>
                      <a:pt x="144" y="460"/>
                      <a:pt x="143" y="457"/>
                    </a:cubicBezTo>
                    <a:lnTo>
                      <a:pt x="2" y="245"/>
                    </a:lnTo>
                    <a:cubicBezTo>
                      <a:pt x="0" y="242"/>
                      <a:pt x="0" y="239"/>
                      <a:pt x="2" y="236"/>
                    </a:cubicBezTo>
                    <a:lnTo>
                      <a:pt x="129" y="11"/>
                    </a:lnTo>
                    <a:cubicBezTo>
                      <a:pt x="131" y="8"/>
                      <a:pt x="133" y="7"/>
                      <a:pt x="136" y="7"/>
                    </a:cubicBezTo>
                    <a:lnTo>
                      <a:pt x="385" y="0"/>
                    </a:lnTo>
                    <a:cubicBezTo>
                      <a:pt x="387" y="0"/>
                      <a:pt x="390" y="1"/>
                      <a:pt x="392" y="4"/>
                    </a:cubicBezTo>
                    <a:lnTo>
                      <a:pt x="525" y="21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0" name="Freeform 3118"/>
              <p:cNvSpPr>
                <a:spLocks/>
              </p:cNvSpPr>
              <p:nvPr/>
            </p:nvSpPr>
            <p:spPr bwMode="auto">
              <a:xfrm>
                <a:off x="1107" y="2964"/>
                <a:ext cx="77" cy="75"/>
              </a:xfrm>
              <a:custGeom>
                <a:avLst/>
                <a:gdLst>
                  <a:gd name="T0" fmla="*/ 58 w 77"/>
                  <a:gd name="T1" fmla="*/ 0 h 75"/>
                  <a:gd name="T2" fmla="*/ 19 w 77"/>
                  <a:gd name="T3" fmla="*/ 2 h 75"/>
                  <a:gd name="T4" fmla="*/ 0 w 77"/>
                  <a:gd name="T5" fmla="*/ 39 h 75"/>
                  <a:gd name="T6" fmla="*/ 22 w 77"/>
                  <a:gd name="T7" fmla="*/ 75 h 75"/>
                  <a:gd name="T8" fmla="*/ 60 w 77"/>
                  <a:gd name="T9" fmla="*/ 74 h 75"/>
                  <a:gd name="T10" fmla="*/ 77 w 77"/>
                  <a:gd name="T11" fmla="*/ 36 h 75"/>
                  <a:gd name="T12" fmla="*/ 58 w 77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58" y="0"/>
                    </a:moveTo>
                    <a:lnTo>
                      <a:pt x="19" y="2"/>
                    </a:lnTo>
                    <a:lnTo>
                      <a:pt x="0" y="39"/>
                    </a:lnTo>
                    <a:lnTo>
                      <a:pt x="22" y="75"/>
                    </a:lnTo>
                    <a:lnTo>
                      <a:pt x="60" y="74"/>
                    </a:lnTo>
                    <a:lnTo>
                      <a:pt x="77" y="36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1" name="Freeform 3119"/>
              <p:cNvSpPr>
                <a:spLocks/>
              </p:cNvSpPr>
              <p:nvPr/>
            </p:nvSpPr>
            <p:spPr bwMode="auto">
              <a:xfrm>
                <a:off x="1107" y="2964"/>
                <a:ext cx="77" cy="75"/>
              </a:xfrm>
              <a:custGeom>
                <a:avLst/>
                <a:gdLst>
                  <a:gd name="T0" fmla="*/ 58 w 77"/>
                  <a:gd name="T1" fmla="*/ 0 h 75"/>
                  <a:gd name="T2" fmla="*/ 19 w 77"/>
                  <a:gd name="T3" fmla="*/ 2 h 75"/>
                  <a:gd name="T4" fmla="*/ 0 w 77"/>
                  <a:gd name="T5" fmla="*/ 39 h 75"/>
                  <a:gd name="T6" fmla="*/ 22 w 77"/>
                  <a:gd name="T7" fmla="*/ 75 h 75"/>
                  <a:gd name="T8" fmla="*/ 60 w 77"/>
                  <a:gd name="T9" fmla="*/ 74 h 75"/>
                  <a:gd name="T10" fmla="*/ 77 w 77"/>
                  <a:gd name="T11" fmla="*/ 36 h 75"/>
                  <a:gd name="T12" fmla="*/ 58 w 77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58" y="0"/>
                    </a:moveTo>
                    <a:lnTo>
                      <a:pt x="19" y="2"/>
                    </a:lnTo>
                    <a:lnTo>
                      <a:pt x="0" y="39"/>
                    </a:lnTo>
                    <a:lnTo>
                      <a:pt x="22" y="75"/>
                    </a:lnTo>
                    <a:lnTo>
                      <a:pt x="60" y="74"/>
                    </a:lnTo>
                    <a:lnTo>
                      <a:pt x="77" y="36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2" name="Freeform 3120"/>
              <p:cNvSpPr>
                <a:spLocks noEditPoints="1"/>
              </p:cNvSpPr>
              <p:nvPr/>
            </p:nvSpPr>
            <p:spPr bwMode="auto">
              <a:xfrm>
                <a:off x="1106" y="2962"/>
                <a:ext cx="80" cy="79"/>
              </a:xfrm>
              <a:custGeom>
                <a:avLst/>
                <a:gdLst>
                  <a:gd name="T0" fmla="*/ 0 w 522"/>
                  <a:gd name="T1" fmla="*/ 0 h 462"/>
                  <a:gd name="T2" fmla="*/ 0 w 522"/>
                  <a:gd name="T3" fmla="*/ 0 h 462"/>
                  <a:gd name="T4" fmla="*/ 0 w 522"/>
                  <a:gd name="T5" fmla="*/ 0 h 462"/>
                  <a:gd name="T6" fmla="*/ 0 w 522"/>
                  <a:gd name="T7" fmla="*/ 0 h 462"/>
                  <a:gd name="T8" fmla="*/ 0 w 522"/>
                  <a:gd name="T9" fmla="*/ 0 h 462"/>
                  <a:gd name="T10" fmla="*/ 0 w 522"/>
                  <a:gd name="T11" fmla="*/ 0 h 462"/>
                  <a:gd name="T12" fmla="*/ 0 w 522"/>
                  <a:gd name="T13" fmla="*/ 0 h 462"/>
                  <a:gd name="T14" fmla="*/ 0 w 522"/>
                  <a:gd name="T15" fmla="*/ 0 h 462"/>
                  <a:gd name="T16" fmla="*/ 0 w 522"/>
                  <a:gd name="T17" fmla="*/ 0 h 462"/>
                  <a:gd name="T18" fmla="*/ 0 w 522"/>
                  <a:gd name="T19" fmla="*/ 0 h 462"/>
                  <a:gd name="T20" fmla="*/ 0 w 522"/>
                  <a:gd name="T21" fmla="*/ 0 h 462"/>
                  <a:gd name="T22" fmla="*/ 0 w 522"/>
                  <a:gd name="T23" fmla="*/ 0 h 462"/>
                  <a:gd name="T24" fmla="*/ 0 w 522"/>
                  <a:gd name="T25" fmla="*/ 0 h 462"/>
                  <a:gd name="T26" fmla="*/ 0 w 522"/>
                  <a:gd name="T27" fmla="*/ 0 h 462"/>
                  <a:gd name="T28" fmla="*/ 0 w 522"/>
                  <a:gd name="T29" fmla="*/ 0 h 462"/>
                  <a:gd name="T30" fmla="*/ 0 w 522"/>
                  <a:gd name="T31" fmla="*/ 0 h 462"/>
                  <a:gd name="T32" fmla="*/ 0 w 522"/>
                  <a:gd name="T33" fmla="*/ 0 h 462"/>
                  <a:gd name="T34" fmla="*/ 0 w 522"/>
                  <a:gd name="T35" fmla="*/ 0 h 462"/>
                  <a:gd name="T36" fmla="*/ 0 w 522"/>
                  <a:gd name="T37" fmla="*/ 0 h 462"/>
                  <a:gd name="T38" fmla="*/ 0 w 522"/>
                  <a:gd name="T39" fmla="*/ 0 h 462"/>
                  <a:gd name="T40" fmla="*/ 0 w 522"/>
                  <a:gd name="T41" fmla="*/ 0 h 462"/>
                  <a:gd name="T42" fmla="*/ 0 w 522"/>
                  <a:gd name="T43" fmla="*/ 0 h 462"/>
                  <a:gd name="T44" fmla="*/ 0 w 522"/>
                  <a:gd name="T45" fmla="*/ 0 h 462"/>
                  <a:gd name="T46" fmla="*/ 0 w 522"/>
                  <a:gd name="T47" fmla="*/ 0 h 462"/>
                  <a:gd name="T48" fmla="*/ 0 w 522"/>
                  <a:gd name="T49" fmla="*/ 0 h 462"/>
                  <a:gd name="T50" fmla="*/ 0 w 522"/>
                  <a:gd name="T51" fmla="*/ 0 h 46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2"/>
                  <a:gd name="T79" fmla="*/ 0 h 462"/>
                  <a:gd name="T80" fmla="*/ 522 w 522"/>
                  <a:gd name="T81" fmla="*/ 462 h 46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2" h="462">
                    <a:moveTo>
                      <a:pt x="377" y="13"/>
                    </a:moveTo>
                    <a:lnTo>
                      <a:pt x="384" y="17"/>
                    </a:lnTo>
                    <a:lnTo>
                      <a:pt x="132" y="30"/>
                    </a:lnTo>
                    <a:lnTo>
                      <a:pt x="139" y="26"/>
                    </a:lnTo>
                    <a:lnTo>
                      <a:pt x="15" y="245"/>
                    </a:lnTo>
                    <a:lnTo>
                      <a:pt x="15" y="237"/>
                    </a:lnTo>
                    <a:lnTo>
                      <a:pt x="155" y="449"/>
                    </a:lnTo>
                    <a:lnTo>
                      <a:pt x="148" y="445"/>
                    </a:lnTo>
                    <a:lnTo>
                      <a:pt x="395" y="438"/>
                    </a:lnTo>
                    <a:lnTo>
                      <a:pt x="389" y="443"/>
                    </a:lnTo>
                    <a:lnTo>
                      <a:pt x="506" y="221"/>
                    </a:lnTo>
                    <a:lnTo>
                      <a:pt x="506" y="229"/>
                    </a:lnTo>
                    <a:lnTo>
                      <a:pt x="377" y="13"/>
                    </a:lnTo>
                    <a:close/>
                    <a:moveTo>
                      <a:pt x="520" y="220"/>
                    </a:moveTo>
                    <a:cubicBezTo>
                      <a:pt x="522" y="223"/>
                      <a:pt x="522" y="226"/>
                      <a:pt x="520" y="228"/>
                    </a:cubicBezTo>
                    <a:lnTo>
                      <a:pt x="403" y="450"/>
                    </a:lnTo>
                    <a:cubicBezTo>
                      <a:pt x="401" y="453"/>
                      <a:pt x="399" y="454"/>
                      <a:pt x="396" y="454"/>
                    </a:cubicBezTo>
                    <a:lnTo>
                      <a:pt x="148" y="461"/>
                    </a:lnTo>
                    <a:cubicBezTo>
                      <a:pt x="145" y="462"/>
                      <a:pt x="143" y="460"/>
                      <a:pt x="141" y="458"/>
                    </a:cubicBezTo>
                    <a:lnTo>
                      <a:pt x="2" y="246"/>
                    </a:lnTo>
                    <a:cubicBezTo>
                      <a:pt x="0" y="243"/>
                      <a:pt x="0" y="240"/>
                      <a:pt x="1" y="237"/>
                    </a:cubicBezTo>
                    <a:lnTo>
                      <a:pt x="125" y="19"/>
                    </a:lnTo>
                    <a:cubicBezTo>
                      <a:pt x="126" y="16"/>
                      <a:pt x="129" y="15"/>
                      <a:pt x="131" y="15"/>
                    </a:cubicBezTo>
                    <a:lnTo>
                      <a:pt x="383" y="1"/>
                    </a:lnTo>
                    <a:cubicBezTo>
                      <a:pt x="386" y="0"/>
                      <a:pt x="389" y="2"/>
                      <a:pt x="390" y="4"/>
                    </a:cubicBezTo>
                    <a:lnTo>
                      <a:pt x="520" y="2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3" name="Freeform 3121"/>
              <p:cNvSpPr>
                <a:spLocks/>
              </p:cNvSpPr>
              <p:nvPr/>
            </p:nvSpPr>
            <p:spPr bwMode="auto">
              <a:xfrm>
                <a:off x="1232" y="2958"/>
                <a:ext cx="76" cy="75"/>
              </a:xfrm>
              <a:custGeom>
                <a:avLst/>
                <a:gdLst>
                  <a:gd name="T0" fmla="*/ 56 w 76"/>
                  <a:gd name="T1" fmla="*/ 0 h 75"/>
                  <a:gd name="T2" fmla="*/ 18 w 76"/>
                  <a:gd name="T3" fmla="*/ 2 h 75"/>
                  <a:gd name="T4" fmla="*/ 0 w 76"/>
                  <a:gd name="T5" fmla="*/ 40 h 75"/>
                  <a:gd name="T6" fmla="*/ 20 w 76"/>
                  <a:gd name="T7" fmla="*/ 75 h 75"/>
                  <a:gd name="T8" fmla="*/ 58 w 76"/>
                  <a:gd name="T9" fmla="*/ 74 h 75"/>
                  <a:gd name="T10" fmla="*/ 76 w 76"/>
                  <a:gd name="T11" fmla="*/ 36 h 75"/>
                  <a:gd name="T12" fmla="*/ 56 w 76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5"/>
                  <a:gd name="T23" fmla="*/ 76 w 76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5">
                    <a:moveTo>
                      <a:pt x="56" y="0"/>
                    </a:moveTo>
                    <a:lnTo>
                      <a:pt x="18" y="2"/>
                    </a:lnTo>
                    <a:lnTo>
                      <a:pt x="0" y="40"/>
                    </a:lnTo>
                    <a:lnTo>
                      <a:pt x="20" y="75"/>
                    </a:lnTo>
                    <a:lnTo>
                      <a:pt x="58" y="74"/>
                    </a:lnTo>
                    <a:lnTo>
                      <a:pt x="76" y="36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4" name="Freeform 3122"/>
              <p:cNvSpPr>
                <a:spLocks/>
              </p:cNvSpPr>
              <p:nvPr/>
            </p:nvSpPr>
            <p:spPr bwMode="auto">
              <a:xfrm>
                <a:off x="1232" y="2958"/>
                <a:ext cx="76" cy="75"/>
              </a:xfrm>
              <a:custGeom>
                <a:avLst/>
                <a:gdLst>
                  <a:gd name="T0" fmla="*/ 56 w 76"/>
                  <a:gd name="T1" fmla="*/ 0 h 75"/>
                  <a:gd name="T2" fmla="*/ 18 w 76"/>
                  <a:gd name="T3" fmla="*/ 2 h 75"/>
                  <a:gd name="T4" fmla="*/ 0 w 76"/>
                  <a:gd name="T5" fmla="*/ 40 h 75"/>
                  <a:gd name="T6" fmla="*/ 20 w 76"/>
                  <a:gd name="T7" fmla="*/ 75 h 75"/>
                  <a:gd name="T8" fmla="*/ 58 w 76"/>
                  <a:gd name="T9" fmla="*/ 74 h 75"/>
                  <a:gd name="T10" fmla="*/ 76 w 76"/>
                  <a:gd name="T11" fmla="*/ 36 h 75"/>
                  <a:gd name="T12" fmla="*/ 56 w 76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5"/>
                  <a:gd name="T23" fmla="*/ 76 w 76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5">
                    <a:moveTo>
                      <a:pt x="56" y="0"/>
                    </a:moveTo>
                    <a:lnTo>
                      <a:pt x="18" y="2"/>
                    </a:lnTo>
                    <a:lnTo>
                      <a:pt x="0" y="40"/>
                    </a:lnTo>
                    <a:lnTo>
                      <a:pt x="20" y="75"/>
                    </a:lnTo>
                    <a:lnTo>
                      <a:pt x="58" y="74"/>
                    </a:lnTo>
                    <a:lnTo>
                      <a:pt x="76" y="36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5" name="Freeform 3123"/>
              <p:cNvSpPr>
                <a:spLocks noEditPoints="1"/>
              </p:cNvSpPr>
              <p:nvPr/>
            </p:nvSpPr>
            <p:spPr bwMode="auto">
              <a:xfrm>
                <a:off x="1231" y="2956"/>
                <a:ext cx="78" cy="78"/>
              </a:xfrm>
              <a:custGeom>
                <a:avLst/>
                <a:gdLst>
                  <a:gd name="T0" fmla="*/ 0 w 516"/>
                  <a:gd name="T1" fmla="*/ 0 h 461"/>
                  <a:gd name="T2" fmla="*/ 0 w 516"/>
                  <a:gd name="T3" fmla="*/ 0 h 461"/>
                  <a:gd name="T4" fmla="*/ 0 w 516"/>
                  <a:gd name="T5" fmla="*/ 0 h 461"/>
                  <a:gd name="T6" fmla="*/ 0 w 516"/>
                  <a:gd name="T7" fmla="*/ 0 h 461"/>
                  <a:gd name="T8" fmla="*/ 0 w 516"/>
                  <a:gd name="T9" fmla="*/ 0 h 461"/>
                  <a:gd name="T10" fmla="*/ 0 w 516"/>
                  <a:gd name="T11" fmla="*/ 0 h 461"/>
                  <a:gd name="T12" fmla="*/ 0 w 516"/>
                  <a:gd name="T13" fmla="*/ 0 h 461"/>
                  <a:gd name="T14" fmla="*/ 0 w 516"/>
                  <a:gd name="T15" fmla="*/ 0 h 461"/>
                  <a:gd name="T16" fmla="*/ 0 w 516"/>
                  <a:gd name="T17" fmla="*/ 0 h 461"/>
                  <a:gd name="T18" fmla="*/ 0 w 516"/>
                  <a:gd name="T19" fmla="*/ 0 h 461"/>
                  <a:gd name="T20" fmla="*/ 0 w 516"/>
                  <a:gd name="T21" fmla="*/ 0 h 461"/>
                  <a:gd name="T22" fmla="*/ 0 w 516"/>
                  <a:gd name="T23" fmla="*/ 0 h 461"/>
                  <a:gd name="T24" fmla="*/ 0 w 516"/>
                  <a:gd name="T25" fmla="*/ 0 h 461"/>
                  <a:gd name="T26" fmla="*/ 0 w 516"/>
                  <a:gd name="T27" fmla="*/ 0 h 461"/>
                  <a:gd name="T28" fmla="*/ 0 w 516"/>
                  <a:gd name="T29" fmla="*/ 0 h 461"/>
                  <a:gd name="T30" fmla="*/ 0 w 516"/>
                  <a:gd name="T31" fmla="*/ 0 h 461"/>
                  <a:gd name="T32" fmla="*/ 0 w 516"/>
                  <a:gd name="T33" fmla="*/ 0 h 461"/>
                  <a:gd name="T34" fmla="*/ 0 w 516"/>
                  <a:gd name="T35" fmla="*/ 0 h 461"/>
                  <a:gd name="T36" fmla="*/ 0 w 516"/>
                  <a:gd name="T37" fmla="*/ 0 h 461"/>
                  <a:gd name="T38" fmla="*/ 0 w 516"/>
                  <a:gd name="T39" fmla="*/ 0 h 461"/>
                  <a:gd name="T40" fmla="*/ 0 w 516"/>
                  <a:gd name="T41" fmla="*/ 0 h 461"/>
                  <a:gd name="T42" fmla="*/ 0 w 516"/>
                  <a:gd name="T43" fmla="*/ 0 h 461"/>
                  <a:gd name="T44" fmla="*/ 0 w 516"/>
                  <a:gd name="T45" fmla="*/ 0 h 461"/>
                  <a:gd name="T46" fmla="*/ 0 w 516"/>
                  <a:gd name="T47" fmla="*/ 0 h 461"/>
                  <a:gd name="T48" fmla="*/ 0 w 516"/>
                  <a:gd name="T49" fmla="*/ 0 h 461"/>
                  <a:gd name="T50" fmla="*/ 0 w 516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6"/>
                  <a:gd name="T79" fmla="*/ 0 h 461"/>
                  <a:gd name="T80" fmla="*/ 516 w 516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6" h="461">
                    <a:moveTo>
                      <a:pt x="371" y="12"/>
                    </a:moveTo>
                    <a:lnTo>
                      <a:pt x="378" y="16"/>
                    </a:lnTo>
                    <a:lnTo>
                      <a:pt x="127" y="29"/>
                    </a:lnTo>
                    <a:lnTo>
                      <a:pt x="134" y="25"/>
                    </a:lnTo>
                    <a:lnTo>
                      <a:pt x="15" y="248"/>
                    </a:lnTo>
                    <a:lnTo>
                      <a:pt x="15" y="240"/>
                    </a:lnTo>
                    <a:lnTo>
                      <a:pt x="149" y="449"/>
                    </a:lnTo>
                    <a:lnTo>
                      <a:pt x="142" y="445"/>
                    </a:lnTo>
                    <a:lnTo>
                      <a:pt x="390" y="438"/>
                    </a:lnTo>
                    <a:lnTo>
                      <a:pt x="383" y="442"/>
                    </a:lnTo>
                    <a:lnTo>
                      <a:pt x="501" y="220"/>
                    </a:lnTo>
                    <a:lnTo>
                      <a:pt x="501" y="227"/>
                    </a:lnTo>
                    <a:lnTo>
                      <a:pt x="371" y="12"/>
                    </a:lnTo>
                    <a:close/>
                    <a:moveTo>
                      <a:pt x="515" y="219"/>
                    </a:moveTo>
                    <a:cubicBezTo>
                      <a:pt x="516" y="222"/>
                      <a:pt x="516" y="225"/>
                      <a:pt x="515" y="227"/>
                    </a:cubicBezTo>
                    <a:lnTo>
                      <a:pt x="397" y="450"/>
                    </a:lnTo>
                    <a:cubicBezTo>
                      <a:pt x="395" y="452"/>
                      <a:pt x="393" y="454"/>
                      <a:pt x="390" y="454"/>
                    </a:cubicBezTo>
                    <a:lnTo>
                      <a:pt x="142" y="461"/>
                    </a:lnTo>
                    <a:cubicBezTo>
                      <a:pt x="139" y="461"/>
                      <a:pt x="137" y="460"/>
                      <a:pt x="135" y="457"/>
                    </a:cubicBezTo>
                    <a:lnTo>
                      <a:pt x="2" y="249"/>
                    </a:lnTo>
                    <a:cubicBezTo>
                      <a:pt x="0" y="246"/>
                      <a:pt x="0" y="243"/>
                      <a:pt x="1" y="240"/>
                    </a:cubicBezTo>
                    <a:lnTo>
                      <a:pt x="119" y="18"/>
                    </a:lnTo>
                    <a:cubicBezTo>
                      <a:pt x="121" y="15"/>
                      <a:pt x="123" y="13"/>
                      <a:pt x="126" y="13"/>
                    </a:cubicBezTo>
                    <a:lnTo>
                      <a:pt x="377" y="0"/>
                    </a:lnTo>
                    <a:cubicBezTo>
                      <a:pt x="380" y="0"/>
                      <a:pt x="383" y="2"/>
                      <a:pt x="384" y="4"/>
                    </a:cubicBezTo>
                    <a:lnTo>
                      <a:pt x="515" y="2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6" name="Freeform 3124"/>
              <p:cNvSpPr>
                <a:spLocks/>
              </p:cNvSpPr>
              <p:nvPr/>
            </p:nvSpPr>
            <p:spPr bwMode="auto">
              <a:xfrm>
                <a:off x="1358" y="2953"/>
                <a:ext cx="76" cy="74"/>
              </a:xfrm>
              <a:custGeom>
                <a:avLst/>
                <a:gdLst>
                  <a:gd name="T0" fmla="*/ 56 w 76"/>
                  <a:gd name="T1" fmla="*/ 0 h 74"/>
                  <a:gd name="T2" fmla="*/ 18 w 76"/>
                  <a:gd name="T3" fmla="*/ 1 h 74"/>
                  <a:gd name="T4" fmla="*/ 0 w 76"/>
                  <a:gd name="T5" fmla="*/ 39 h 74"/>
                  <a:gd name="T6" fmla="*/ 20 w 76"/>
                  <a:gd name="T7" fmla="*/ 74 h 74"/>
                  <a:gd name="T8" fmla="*/ 58 w 76"/>
                  <a:gd name="T9" fmla="*/ 73 h 74"/>
                  <a:gd name="T10" fmla="*/ 76 w 76"/>
                  <a:gd name="T11" fmla="*/ 35 h 74"/>
                  <a:gd name="T12" fmla="*/ 56 w 76"/>
                  <a:gd name="T13" fmla="*/ 0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4"/>
                  <a:gd name="T23" fmla="*/ 76 w 76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4">
                    <a:moveTo>
                      <a:pt x="56" y="0"/>
                    </a:moveTo>
                    <a:lnTo>
                      <a:pt x="18" y="1"/>
                    </a:lnTo>
                    <a:lnTo>
                      <a:pt x="0" y="39"/>
                    </a:lnTo>
                    <a:lnTo>
                      <a:pt x="20" y="74"/>
                    </a:lnTo>
                    <a:lnTo>
                      <a:pt x="58" y="73"/>
                    </a:lnTo>
                    <a:lnTo>
                      <a:pt x="76" y="35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7" name="Freeform 3125"/>
              <p:cNvSpPr>
                <a:spLocks/>
              </p:cNvSpPr>
              <p:nvPr/>
            </p:nvSpPr>
            <p:spPr bwMode="auto">
              <a:xfrm>
                <a:off x="1358" y="2953"/>
                <a:ext cx="76" cy="74"/>
              </a:xfrm>
              <a:custGeom>
                <a:avLst/>
                <a:gdLst>
                  <a:gd name="T0" fmla="*/ 56 w 76"/>
                  <a:gd name="T1" fmla="*/ 0 h 74"/>
                  <a:gd name="T2" fmla="*/ 18 w 76"/>
                  <a:gd name="T3" fmla="*/ 1 h 74"/>
                  <a:gd name="T4" fmla="*/ 0 w 76"/>
                  <a:gd name="T5" fmla="*/ 39 h 74"/>
                  <a:gd name="T6" fmla="*/ 20 w 76"/>
                  <a:gd name="T7" fmla="*/ 74 h 74"/>
                  <a:gd name="T8" fmla="*/ 58 w 76"/>
                  <a:gd name="T9" fmla="*/ 73 h 74"/>
                  <a:gd name="T10" fmla="*/ 76 w 76"/>
                  <a:gd name="T11" fmla="*/ 35 h 74"/>
                  <a:gd name="T12" fmla="*/ 56 w 76"/>
                  <a:gd name="T13" fmla="*/ 0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4"/>
                  <a:gd name="T23" fmla="*/ 76 w 76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4">
                    <a:moveTo>
                      <a:pt x="56" y="0"/>
                    </a:moveTo>
                    <a:lnTo>
                      <a:pt x="18" y="1"/>
                    </a:lnTo>
                    <a:lnTo>
                      <a:pt x="0" y="39"/>
                    </a:lnTo>
                    <a:lnTo>
                      <a:pt x="20" y="74"/>
                    </a:lnTo>
                    <a:lnTo>
                      <a:pt x="58" y="73"/>
                    </a:lnTo>
                    <a:lnTo>
                      <a:pt x="76" y="35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8" name="Freeform 3126"/>
              <p:cNvSpPr>
                <a:spLocks noEditPoints="1"/>
              </p:cNvSpPr>
              <p:nvPr/>
            </p:nvSpPr>
            <p:spPr bwMode="auto">
              <a:xfrm>
                <a:off x="1356" y="2952"/>
                <a:ext cx="79" cy="77"/>
              </a:xfrm>
              <a:custGeom>
                <a:avLst/>
                <a:gdLst>
                  <a:gd name="T0" fmla="*/ 0 w 516"/>
                  <a:gd name="T1" fmla="*/ 0 h 455"/>
                  <a:gd name="T2" fmla="*/ 0 w 516"/>
                  <a:gd name="T3" fmla="*/ 0 h 455"/>
                  <a:gd name="T4" fmla="*/ 0 w 516"/>
                  <a:gd name="T5" fmla="*/ 0 h 455"/>
                  <a:gd name="T6" fmla="*/ 0 w 516"/>
                  <a:gd name="T7" fmla="*/ 0 h 455"/>
                  <a:gd name="T8" fmla="*/ 0 w 516"/>
                  <a:gd name="T9" fmla="*/ 0 h 455"/>
                  <a:gd name="T10" fmla="*/ 0 w 516"/>
                  <a:gd name="T11" fmla="*/ 0 h 455"/>
                  <a:gd name="T12" fmla="*/ 0 w 516"/>
                  <a:gd name="T13" fmla="*/ 0 h 455"/>
                  <a:gd name="T14" fmla="*/ 0 w 516"/>
                  <a:gd name="T15" fmla="*/ 0 h 455"/>
                  <a:gd name="T16" fmla="*/ 0 w 516"/>
                  <a:gd name="T17" fmla="*/ 0 h 455"/>
                  <a:gd name="T18" fmla="*/ 0 w 516"/>
                  <a:gd name="T19" fmla="*/ 0 h 455"/>
                  <a:gd name="T20" fmla="*/ 0 w 516"/>
                  <a:gd name="T21" fmla="*/ 0 h 455"/>
                  <a:gd name="T22" fmla="*/ 0 w 516"/>
                  <a:gd name="T23" fmla="*/ 0 h 455"/>
                  <a:gd name="T24" fmla="*/ 0 w 516"/>
                  <a:gd name="T25" fmla="*/ 0 h 455"/>
                  <a:gd name="T26" fmla="*/ 0 w 516"/>
                  <a:gd name="T27" fmla="*/ 0 h 455"/>
                  <a:gd name="T28" fmla="*/ 0 w 516"/>
                  <a:gd name="T29" fmla="*/ 0 h 455"/>
                  <a:gd name="T30" fmla="*/ 0 w 516"/>
                  <a:gd name="T31" fmla="*/ 0 h 455"/>
                  <a:gd name="T32" fmla="*/ 0 w 516"/>
                  <a:gd name="T33" fmla="*/ 0 h 455"/>
                  <a:gd name="T34" fmla="*/ 0 w 516"/>
                  <a:gd name="T35" fmla="*/ 0 h 455"/>
                  <a:gd name="T36" fmla="*/ 0 w 516"/>
                  <a:gd name="T37" fmla="*/ 0 h 455"/>
                  <a:gd name="T38" fmla="*/ 0 w 516"/>
                  <a:gd name="T39" fmla="*/ 0 h 455"/>
                  <a:gd name="T40" fmla="*/ 0 w 516"/>
                  <a:gd name="T41" fmla="*/ 0 h 455"/>
                  <a:gd name="T42" fmla="*/ 0 w 516"/>
                  <a:gd name="T43" fmla="*/ 0 h 455"/>
                  <a:gd name="T44" fmla="*/ 0 w 516"/>
                  <a:gd name="T45" fmla="*/ 0 h 455"/>
                  <a:gd name="T46" fmla="*/ 0 w 516"/>
                  <a:gd name="T47" fmla="*/ 0 h 455"/>
                  <a:gd name="T48" fmla="*/ 0 w 516"/>
                  <a:gd name="T49" fmla="*/ 0 h 455"/>
                  <a:gd name="T50" fmla="*/ 0 w 516"/>
                  <a:gd name="T51" fmla="*/ 0 h 45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6"/>
                  <a:gd name="T79" fmla="*/ 0 h 455"/>
                  <a:gd name="T80" fmla="*/ 516 w 516"/>
                  <a:gd name="T81" fmla="*/ 455 h 45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6" h="455">
                    <a:moveTo>
                      <a:pt x="367" y="13"/>
                    </a:moveTo>
                    <a:lnTo>
                      <a:pt x="374" y="16"/>
                    </a:lnTo>
                    <a:lnTo>
                      <a:pt x="126" y="23"/>
                    </a:lnTo>
                    <a:lnTo>
                      <a:pt x="133" y="19"/>
                    </a:lnTo>
                    <a:lnTo>
                      <a:pt x="15" y="241"/>
                    </a:lnTo>
                    <a:lnTo>
                      <a:pt x="15" y="233"/>
                    </a:lnTo>
                    <a:lnTo>
                      <a:pt x="148" y="443"/>
                    </a:lnTo>
                    <a:lnTo>
                      <a:pt x="141" y="439"/>
                    </a:lnTo>
                    <a:lnTo>
                      <a:pt x="389" y="431"/>
                    </a:lnTo>
                    <a:lnTo>
                      <a:pt x="383" y="436"/>
                    </a:lnTo>
                    <a:lnTo>
                      <a:pt x="500" y="214"/>
                    </a:lnTo>
                    <a:lnTo>
                      <a:pt x="501" y="222"/>
                    </a:lnTo>
                    <a:lnTo>
                      <a:pt x="367" y="13"/>
                    </a:lnTo>
                    <a:close/>
                    <a:moveTo>
                      <a:pt x="514" y="213"/>
                    </a:moveTo>
                    <a:cubicBezTo>
                      <a:pt x="516" y="215"/>
                      <a:pt x="516" y="219"/>
                      <a:pt x="514" y="221"/>
                    </a:cubicBezTo>
                    <a:lnTo>
                      <a:pt x="397" y="443"/>
                    </a:lnTo>
                    <a:cubicBezTo>
                      <a:pt x="395" y="446"/>
                      <a:pt x="393" y="447"/>
                      <a:pt x="390" y="447"/>
                    </a:cubicBezTo>
                    <a:lnTo>
                      <a:pt x="142" y="455"/>
                    </a:lnTo>
                    <a:cubicBezTo>
                      <a:pt x="139" y="455"/>
                      <a:pt x="136" y="454"/>
                      <a:pt x="135" y="452"/>
                    </a:cubicBezTo>
                    <a:lnTo>
                      <a:pt x="2" y="242"/>
                    </a:lnTo>
                    <a:cubicBezTo>
                      <a:pt x="0" y="239"/>
                      <a:pt x="0" y="236"/>
                      <a:pt x="1" y="234"/>
                    </a:cubicBezTo>
                    <a:lnTo>
                      <a:pt x="119" y="12"/>
                    </a:lnTo>
                    <a:cubicBezTo>
                      <a:pt x="120" y="9"/>
                      <a:pt x="123" y="8"/>
                      <a:pt x="126" y="7"/>
                    </a:cubicBezTo>
                    <a:lnTo>
                      <a:pt x="374" y="0"/>
                    </a:lnTo>
                    <a:cubicBezTo>
                      <a:pt x="376" y="0"/>
                      <a:pt x="379" y="2"/>
                      <a:pt x="381" y="4"/>
                    </a:cubicBezTo>
                    <a:lnTo>
                      <a:pt x="514" y="21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9" name="Freeform 3127"/>
              <p:cNvSpPr>
                <a:spLocks/>
              </p:cNvSpPr>
              <p:nvPr/>
            </p:nvSpPr>
            <p:spPr bwMode="auto">
              <a:xfrm>
                <a:off x="1482" y="2947"/>
                <a:ext cx="76" cy="76"/>
              </a:xfrm>
              <a:custGeom>
                <a:avLst/>
                <a:gdLst>
                  <a:gd name="T0" fmla="*/ 56 w 76"/>
                  <a:gd name="T1" fmla="*/ 0 h 76"/>
                  <a:gd name="T2" fmla="*/ 17 w 76"/>
                  <a:gd name="T3" fmla="*/ 2 h 76"/>
                  <a:gd name="T4" fmla="*/ 0 w 76"/>
                  <a:gd name="T5" fmla="*/ 40 h 76"/>
                  <a:gd name="T6" fmla="*/ 20 w 76"/>
                  <a:gd name="T7" fmla="*/ 76 h 76"/>
                  <a:gd name="T8" fmla="*/ 58 w 76"/>
                  <a:gd name="T9" fmla="*/ 74 h 76"/>
                  <a:gd name="T10" fmla="*/ 76 w 76"/>
                  <a:gd name="T11" fmla="*/ 37 h 76"/>
                  <a:gd name="T12" fmla="*/ 56 w 76"/>
                  <a:gd name="T13" fmla="*/ 0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6"/>
                  <a:gd name="T23" fmla="*/ 76 w 76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6">
                    <a:moveTo>
                      <a:pt x="56" y="0"/>
                    </a:moveTo>
                    <a:lnTo>
                      <a:pt x="17" y="2"/>
                    </a:lnTo>
                    <a:lnTo>
                      <a:pt x="0" y="40"/>
                    </a:lnTo>
                    <a:lnTo>
                      <a:pt x="20" y="76"/>
                    </a:lnTo>
                    <a:lnTo>
                      <a:pt x="58" y="74"/>
                    </a:lnTo>
                    <a:lnTo>
                      <a:pt x="76" y="37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0" name="Freeform 3128"/>
              <p:cNvSpPr>
                <a:spLocks/>
              </p:cNvSpPr>
              <p:nvPr/>
            </p:nvSpPr>
            <p:spPr bwMode="auto">
              <a:xfrm>
                <a:off x="1482" y="2947"/>
                <a:ext cx="76" cy="76"/>
              </a:xfrm>
              <a:custGeom>
                <a:avLst/>
                <a:gdLst>
                  <a:gd name="T0" fmla="*/ 56 w 76"/>
                  <a:gd name="T1" fmla="*/ 0 h 76"/>
                  <a:gd name="T2" fmla="*/ 17 w 76"/>
                  <a:gd name="T3" fmla="*/ 2 h 76"/>
                  <a:gd name="T4" fmla="*/ 0 w 76"/>
                  <a:gd name="T5" fmla="*/ 40 h 76"/>
                  <a:gd name="T6" fmla="*/ 20 w 76"/>
                  <a:gd name="T7" fmla="*/ 76 h 76"/>
                  <a:gd name="T8" fmla="*/ 58 w 76"/>
                  <a:gd name="T9" fmla="*/ 74 h 76"/>
                  <a:gd name="T10" fmla="*/ 76 w 76"/>
                  <a:gd name="T11" fmla="*/ 37 h 76"/>
                  <a:gd name="T12" fmla="*/ 56 w 76"/>
                  <a:gd name="T13" fmla="*/ 0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6"/>
                  <a:gd name="T23" fmla="*/ 76 w 76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6">
                    <a:moveTo>
                      <a:pt x="56" y="0"/>
                    </a:moveTo>
                    <a:lnTo>
                      <a:pt x="17" y="2"/>
                    </a:lnTo>
                    <a:lnTo>
                      <a:pt x="0" y="40"/>
                    </a:lnTo>
                    <a:lnTo>
                      <a:pt x="20" y="76"/>
                    </a:lnTo>
                    <a:lnTo>
                      <a:pt x="58" y="74"/>
                    </a:lnTo>
                    <a:lnTo>
                      <a:pt x="76" y="37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1" name="Freeform 3129"/>
              <p:cNvSpPr>
                <a:spLocks noEditPoints="1"/>
              </p:cNvSpPr>
              <p:nvPr/>
            </p:nvSpPr>
            <p:spPr bwMode="auto">
              <a:xfrm>
                <a:off x="1480" y="2946"/>
                <a:ext cx="79" cy="78"/>
              </a:xfrm>
              <a:custGeom>
                <a:avLst/>
                <a:gdLst>
                  <a:gd name="T0" fmla="*/ 0 w 516"/>
                  <a:gd name="T1" fmla="*/ 0 h 462"/>
                  <a:gd name="T2" fmla="*/ 0 w 516"/>
                  <a:gd name="T3" fmla="*/ 0 h 462"/>
                  <a:gd name="T4" fmla="*/ 0 w 516"/>
                  <a:gd name="T5" fmla="*/ 0 h 462"/>
                  <a:gd name="T6" fmla="*/ 0 w 516"/>
                  <a:gd name="T7" fmla="*/ 0 h 462"/>
                  <a:gd name="T8" fmla="*/ 0 w 516"/>
                  <a:gd name="T9" fmla="*/ 0 h 462"/>
                  <a:gd name="T10" fmla="*/ 0 w 516"/>
                  <a:gd name="T11" fmla="*/ 0 h 462"/>
                  <a:gd name="T12" fmla="*/ 0 w 516"/>
                  <a:gd name="T13" fmla="*/ 0 h 462"/>
                  <a:gd name="T14" fmla="*/ 0 w 516"/>
                  <a:gd name="T15" fmla="*/ 0 h 462"/>
                  <a:gd name="T16" fmla="*/ 0 w 516"/>
                  <a:gd name="T17" fmla="*/ 0 h 462"/>
                  <a:gd name="T18" fmla="*/ 0 w 516"/>
                  <a:gd name="T19" fmla="*/ 0 h 462"/>
                  <a:gd name="T20" fmla="*/ 0 w 516"/>
                  <a:gd name="T21" fmla="*/ 0 h 462"/>
                  <a:gd name="T22" fmla="*/ 0 w 516"/>
                  <a:gd name="T23" fmla="*/ 0 h 462"/>
                  <a:gd name="T24" fmla="*/ 0 w 516"/>
                  <a:gd name="T25" fmla="*/ 0 h 462"/>
                  <a:gd name="T26" fmla="*/ 0 w 516"/>
                  <a:gd name="T27" fmla="*/ 0 h 462"/>
                  <a:gd name="T28" fmla="*/ 0 w 516"/>
                  <a:gd name="T29" fmla="*/ 0 h 462"/>
                  <a:gd name="T30" fmla="*/ 0 w 516"/>
                  <a:gd name="T31" fmla="*/ 0 h 462"/>
                  <a:gd name="T32" fmla="*/ 0 w 516"/>
                  <a:gd name="T33" fmla="*/ 0 h 462"/>
                  <a:gd name="T34" fmla="*/ 0 w 516"/>
                  <a:gd name="T35" fmla="*/ 0 h 462"/>
                  <a:gd name="T36" fmla="*/ 0 w 516"/>
                  <a:gd name="T37" fmla="*/ 0 h 462"/>
                  <a:gd name="T38" fmla="*/ 0 w 516"/>
                  <a:gd name="T39" fmla="*/ 0 h 462"/>
                  <a:gd name="T40" fmla="*/ 0 w 516"/>
                  <a:gd name="T41" fmla="*/ 0 h 462"/>
                  <a:gd name="T42" fmla="*/ 0 w 516"/>
                  <a:gd name="T43" fmla="*/ 0 h 462"/>
                  <a:gd name="T44" fmla="*/ 0 w 516"/>
                  <a:gd name="T45" fmla="*/ 0 h 462"/>
                  <a:gd name="T46" fmla="*/ 0 w 516"/>
                  <a:gd name="T47" fmla="*/ 0 h 462"/>
                  <a:gd name="T48" fmla="*/ 0 w 516"/>
                  <a:gd name="T49" fmla="*/ 0 h 462"/>
                  <a:gd name="T50" fmla="*/ 0 w 516"/>
                  <a:gd name="T51" fmla="*/ 0 h 46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6"/>
                  <a:gd name="T79" fmla="*/ 0 h 462"/>
                  <a:gd name="T80" fmla="*/ 516 w 516"/>
                  <a:gd name="T81" fmla="*/ 462 h 46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6" h="462">
                    <a:moveTo>
                      <a:pt x="371" y="13"/>
                    </a:moveTo>
                    <a:lnTo>
                      <a:pt x="378" y="17"/>
                    </a:lnTo>
                    <a:lnTo>
                      <a:pt x="120" y="27"/>
                    </a:lnTo>
                    <a:lnTo>
                      <a:pt x="127" y="23"/>
                    </a:lnTo>
                    <a:lnTo>
                      <a:pt x="15" y="248"/>
                    </a:lnTo>
                    <a:lnTo>
                      <a:pt x="15" y="240"/>
                    </a:lnTo>
                    <a:lnTo>
                      <a:pt x="148" y="450"/>
                    </a:lnTo>
                    <a:lnTo>
                      <a:pt x="141" y="446"/>
                    </a:lnTo>
                    <a:lnTo>
                      <a:pt x="389" y="438"/>
                    </a:lnTo>
                    <a:lnTo>
                      <a:pt x="383" y="443"/>
                    </a:lnTo>
                    <a:lnTo>
                      <a:pt x="500" y="221"/>
                    </a:lnTo>
                    <a:lnTo>
                      <a:pt x="500" y="229"/>
                    </a:lnTo>
                    <a:lnTo>
                      <a:pt x="371" y="13"/>
                    </a:lnTo>
                    <a:close/>
                    <a:moveTo>
                      <a:pt x="514" y="220"/>
                    </a:moveTo>
                    <a:cubicBezTo>
                      <a:pt x="515" y="223"/>
                      <a:pt x="516" y="226"/>
                      <a:pt x="514" y="228"/>
                    </a:cubicBezTo>
                    <a:lnTo>
                      <a:pt x="397" y="450"/>
                    </a:lnTo>
                    <a:cubicBezTo>
                      <a:pt x="395" y="453"/>
                      <a:pt x="393" y="454"/>
                      <a:pt x="390" y="454"/>
                    </a:cubicBezTo>
                    <a:lnTo>
                      <a:pt x="142" y="462"/>
                    </a:lnTo>
                    <a:cubicBezTo>
                      <a:pt x="139" y="462"/>
                      <a:pt x="136" y="461"/>
                      <a:pt x="135" y="459"/>
                    </a:cubicBezTo>
                    <a:lnTo>
                      <a:pt x="2" y="249"/>
                    </a:lnTo>
                    <a:cubicBezTo>
                      <a:pt x="0" y="246"/>
                      <a:pt x="0" y="243"/>
                      <a:pt x="1" y="241"/>
                    </a:cubicBezTo>
                    <a:lnTo>
                      <a:pt x="113" y="16"/>
                    </a:lnTo>
                    <a:cubicBezTo>
                      <a:pt x="114" y="13"/>
                      <a:pt x="117" y="11"/>
                      <a:pt x="119" y="11"/>
                    </a:cubicBezTo>
                    <a:lnTo>
                      <a:pt x="377" y="1"/>
                    </a:lnTo>
                    <a:cubicBezTo>
                      <a:pt x="380" y="0"/>
                      <a:pt x="383" y="2"/>
                      <a:pt x="384" y="4"/>
                    </a:cubicBezTo>
                    <a:lnTo>
                      <a:pt x="514" y="2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2" name="Freeform 3130"/>
              <p:cNvSpPr>
                <a:spLocks/>
              </p:cNvSpPr>
              <p:nvPr/>
            </p:nvSpPr>
            <p:spPr bwMode="auto">
              <a:xfrm>
                <a:off x="1422" y="3070"/>
                <a:ext cx="78" cy="75"/>
              </a:xfrm>
              <a:custGeom>
                <a:avLst/>
                <a:gdLst>
                  <a:gd name="T0" fmla="*/ 56 w 78"/>
                  <a:gd name="T1" fmla="*/ 0 h 75"/>
                  <a:gd name="T2" fmla="*/ 19 w 78"/>
                  <a:gd name="T3" fmla="*/ 1 h 75"/>
                  <a:gd name="T4" fmla="*/ 0 w 78"/>
                  <a:gd name="T5" fmla="*/ 39 h 75"/>
                  <a:gd name="T6" fmla="*/ 21 w 78"/>
                  <a:gd name="T7" fmla="*/ 75 h 75"/>
                  <a:gd name="T8" fmla="*/ 59 w 78"/>
                  <a:gd name="T9" fmla="*/ 74 h 75"/>
                  <a:gd name="T10" fmla="*/ 78 w 78"/>
                  <a:gd name="T11" fmla="*/ 36 h 75"/>
                  <a:gd name="T12" fmla="*/ 56 w 78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5"/>
                  <a:gd name="T23" fmla="*/ 78 w 78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5">
                    <a:moveTo>
                      <a:pt x="56" y="0"/>
                    </a:moveTo>
                    <a:lnTo>
                      <a:pt x="19" y="1"/>
                    </a:lnTo>
                    <a:lnTo>
                      <a:pt x="0" y="39"/>
                    </a:lnTo>
                    <a:lnTo>
                      <a:pt x="21" y="75"/>
                    </a:lnTo>
                    <a:lnTo>
                      <a:pt x="59" y="74"/>
                    </a:lnTo>
                    <a:lnTo>
                      <a:pt x="78" y="36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3" name="Freeform 3131"/>
              <p:cNvSpPr>
                <a:spLocks noEditPoints="1"/>
              </p:cNvSpPr>
              <p:nvPr/>
            </p:nvSpPr>
            <p:spPr bwMode="auto">
              <a:xfrm>
                <a:off x="1421" y="3068"/>
                <a:ext cx="80" cy="78"/>
              </a:xfrm>
              <a:custGeom>
                <a:avLst/>
                <a:gdLst>
                  <a:gd name="T0" fmla="*/ 0 w 525"/>
                  <a:gd name="T1" fmla="*/ 0 h 461"/>
                  <a:gd name="T2" fmla="*/ 0 w 525"/>
                  <a:gd name="T3" fmla="*/ 0 h 461"/>
                  <a:gd name="T4" fmla="*/ 0 w 525"/>
                  <a:gd name="T5" fmla="*/ 0 h 461"/>
                  <a:gd name="T6" fmla="*/ 0 w 525"/>
                  <a:gd name="T7" fmla="*/ 0 h 461"/>
                  <a:gd name="T8" fmla="*/ 0 w 525"/>
                  <a:gd name="T9" fmla="*/ 0 h 461"/>
                  <a:gd name="T10" fmla="*/ 0 w 525"/>
                  <a:gd name="T11" fmla="*/ 0 h 461"/>
                  <a:gd name="T12" fmla="*/ 0 w 525"/>
                  <a:gd name="T13" fmla="*/ 0 h 461"/>
                  <a:gd name="T14" fmla="*/ 0 w 525"/>
                  <a:gd name="T15" fmla="*/ 0 h 461"/>
                  <a:gd name="T16" fmla="*/ 0 w 525"/>
                  <a:gd name="T17" fmla="*/ 0 h 461"/>
                  <a:gd name="T18" fmla="*/ 0 w 525"/>
                  <a:gd name="T19" fmla="*/ 0 h 461"/>
                  <a:gd name="T20" fmla="*/ 0 w 525"/>
                  <a:gd name="T21" fmla="*/ 0 h 461"/>
                  <a:gd name="T22" fmla="*/ 0 w 525"/>
                  <a:gd name="T23" fmla="*/ 0 h 461"/>
                  <a:gd name="T24" fmla="*/ 0 w 525"/>
                  <a:gd name="T25" fmla="*/ 0 h 461"/>
                  <a:gd name="T26" fmla="*/ 0 w 525"/>
                  <a:gd name="T27" fmla="*/ 0 h 461"/>
                  <a:gd name="T28" fmla="*/ 0 w 525"/>
                  <a:gd name="T29" fmla="*/ 0 h 461"/>
                  <a:gd name="T30" fmla="*/ 0 w 525"/>
                  <a:gd name="T31" fmla="*/ 0 h 461"/>
                  <a:gd name="T32" fmla="*/ 0 w 525"/>
                  <a:gd name="T33" fmla="*/ 0 h 461"/>
                  <a:gd name="T34" fmla="*/ 0 w 525"/>
                  <a:gd name="T35" fmla="*/ 0 h 461"/>
                  <a:gd name="T36" fmla="*/ 0 w 525"/>
                  <a:gd name="T37" fmla="*/ 0 h 461"/>
                  <a:gd name="T38" fmla="*/ 0 w 525"/>
                  <a:gd name="T39" fmla="*/ 0 h 461"/>
                  <a:gd name="T40" fmla="*/ 0 w 525"/>
                  <a:gd name="T41" fmla="*/ 0 h 461"/>
                  <a:gd name="T42" fmla="*/ 0 w 525"/>
                  <a:gd name="T43" fmla="*/ 0 h 461"/>
                  <a:gd name="T44" fmla="*/ 0 w 525"/>
                  <a:gd name="T45" fmla="*/ 0 h 461"/>
                  <a:gd name="T46" fmla="*/ 0 w 525"/>
                  <a:gd name="T47" fmla="*/ 0 h 461"/>
                  <a:gd name="T48" fmla="*/ 0 w 525"/>
                  <a:gd name="T49" fmla="*/ 0 h 461"/>
                  <a:gd name="T50" fmla="*/ 0 w 525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5"/>
                  <a:gd name="T79" fmla="*/ 0 h 461"/>
                  <a:gd name="T80" fmla="*/ 525 w 525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5" h="461">
                    <a:moveTo>
                      <a:pt x="371" y="13"/>
                    </a:moveTo>
                    <a:lnTo>
                      <a:pt x="377" y="17"/>
                    </a:lnTo>
                    <a:lnTo>
                      <a:pt x="130" y="24"/>
                    </a:lnTo>
                    <a:lnTo>
                      <a:pt x="136" y="19"/>
                    </a:lnTo>
                    <a:lnTo>
                      <a:pt x="15" y="248"/>
                    </a:lnTo>
                    <a:lnTo>
                      <a:pt x="15" y="240"/>
                    </a:lnTo>
                    <a:lnTo>
                      <a:pt x="148" y="449"/>
                    </a:lnTo>
                    <a:lnTo>
                      <a:pt x="141" y="445"/>
                    </a:lnTo>
                    <a:lnTo>
                      <a:pt x="395" y="442"/>
                    </a:lnTo>
                    <a:lnTo>
                      <a:pt x="388" y="446"/>
                    </a:lnTo>
                    <a:lnTo>
                      <a:pt x="510" y="217"/>
                    </a:lnTo>
                    <a:lnTo>
                      <a:pt x="510" y="225"/>
                    </a:lnTo>
                    <a:lnTo>
                      <a:pt x="371" y="13"/>
                    </a:lnTo>
                    <a:close/>
                    <a:moveTo>
                      <a:pt x="523" y="216"/>
                    </a:moveTo>
                    <a:cubicBezTo>
                      <a:pt x="525" y="219"/>
                      <a:pt x="525" y="222"/>
                      <a:pt x="524" y="224"/>
                    </a:cubicBezTo>
                    <a:lnTo>
                      <a:pt x="403" y="453"/>
                    </a:lnTo>
                    <a:cubicBezTo>
                      <a:pt x="401" y="456"/>
                      <a:pt x="399" y="458"/>
                      <a:pt x="396" y="458"/>
                    </a:cubicBezTo>
                    <a:lnTo>
                      <a:pt x="142" y="461"/>
                    </a:lnTo>
                    <a:cubicBezTo>
                      <a:pt x="139" y="461"/>
                      <a:pt x="136" y="460"/>
                      <a:pt x="135" y="458"/>
                    </a:cubicBezTo>
                    <a:lnTo>
                      <a:pt x="1" y="249"/>
                    </a:lnTo>
                    <a:cubicBezTo>
                      <a:pt x="0" y="246"/>
                      <a:pt x="0" y="243"/>
                      <a:pt x="1" y="241"/>
                    </a:cubicBezTo>
                    <a:lnTo>
                      <a:pt x="122" y="12"/>
                    </a:lnTo>
                    <a:cubicBezTo>
                      <a:pt x="124" y="9"/>
                      <a:pt x="126" y="8"/>
                      <a:pt x="129" y="7"/>
                    </a:cubicBezTo>
                    <a:lnTo>
                      <a:pt x="377" y="1"/>
                    </a:lnTo>
                    <a:cubicBezTo>
                      <a:pt x="380" y="0"/>
                      <a:pt x="382" y="2"/>
                      <a:pt x="384" y="4"/>
                    </a:cubicBezTo>
                    <a:lnTo>
                      <a:pt x="523" y="2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4" name="Freeform 3132"/>
              <p:cNvSpPr>
                <a:spLocks/>
              </p:cNvSpPr>
              <p:nvPr/>
            </p:nvSpPr>
            <p:spPr bwMode="auto">
              <a:xfrm>
                <a:off x="1606" y="3022"/>
                <a:ext cx="78" cy="75"/>
              </a:xfrm>
              <a:custGeom>
                <a:avLst/>
                <a:gdLst>
                  <a:gd name="T0" fmla="*/ 57 w 78"/>
                  <a:gd name="T1" fmla="*/ 0 h 75"/>
                  <a:gd name="T2" fmla="*/ 19 w 78"/>
                  <a:gd name="T3" fmla="*/ 1 h 75"/>
                  <a:gd name="T4" fmla="*/ 0 w 78"/>
                  <a:gd name="T5" fmla="*/ 40 h 75"/>
                  <a:gd name="T6" fmla="*/ 21 w 78"/>
                  <a:gd name="T7" fmla="*/ 75 h 75"/>
                  <a:gd name="T8" fmla="*/ 59 w 78"/>
                  <a:gd name="T9" fmla="*/ 73 h 75"/>
                  <a:gd name="T10" fmla="*/ 78 w 78"/>
                  <a:gd name="T11" fmla="*/ 36 h 75"/>
                  <a:gd name="T12" fmla="*/ 57 w 78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5"/>
                  <a:gd name="T23" fmla="*/ 78 w 78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5">
                    <a:moveTo>
                      <a:pt x="57" y="0"/>
                    </a:moveTo>
                    <a:lnTo>
                      <a:pt x="19" y="1"/>
                    </a:lnTo>
                    <a:lnTo>
                      <a:pt x="0" y="40"/>
                    </a:lnTo>
                    <a:lnTo>
                      <a:pt x="21" y="75"/>
                    </a:lnTo>
                    <a:lnTo>
                      <a:pt x="59" y="73"/>
                    </a:lnTo>
                    <a:lnTo>
                      <a:pt x="78" y="36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5" name="Freeform 3133"/>
              <p:cNvSpPr>
                <a:spLocks/>
              </p:cNvSpPr>
              <p:nvPr/>
            </p:nvSpPr>
            <p:spPr bwMode="auto">
              <a:xfrm>
                <a:off x="1606" y="3022"/>
                <a:ext cx="78" cy="75"/>
              </a:xfrm>
              <a:custGeom>
                <a:avLst/>
                <a:gdLst>
                  <a:gd name="T0" fmla="*/ 57 w 78"/>
                  <a:gd name="T1" fmla="*/ 0 h 75"/>
                  <a:gd name="T2" fmla="*/ 19 w 78"/>
                  <a:gd name="T3" fmla="*/ 1 h 75"/>
                  <a:gd name="T4" fmla="*/ 0 w 78"/>
                  <a:gd name="T5" fmla="*/ 40 h 75"/>
                  <a:gd name="T6" fmla="*/ 21 w 78"/>
                  <a:gd name="T7" fmla="*/ 75 h 75"/>
                  <a:gd name="T8" fmla="*/ 59 w 78"/>
                  <a:gd name="T9" fmla="*/ 73 h 75"/>
                  <a:gd name="T10" fmla="*/ 78 w 78"/>
                  <a:gd name="T11" fmla="*/ 36 h 75"/>
                  <a:gd name="T12" fmla="*/ 57 w 78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5"/>
                  <a:gd name="T23" fmla="*/ 78 w 78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5">
                    <a:moveTo>
                      <a:pt x="57" y="0"/>
                    </a:moveTo>
                    <a:lnTo>
                      <a:pt x="19" y="1"/>
                    </a:lnTo>
                    <a:lnTo>
                      <a:pt x="0" y="40"/>
                    </a:lnTo>
                    <a:lnTo>
                      <a:pt x="21" y="75"/>
                    </a:lnTo>
                    <a:lnTo>
                      <a:pt x="59" y="73"/>
                    </a:lnTo>
                    <a:lnTo>
                      <a:pt x="78" y="36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6" name="Freeform 3134"/>
              <p:cNvSpPr>
                <a:spLocks noEditPoints="1"/>
              </p:cNvSpPr>
              <p:nvPr/>
            </p:nvSpPr>
            <p:spPr bwMode="auto">
              <a:xfrm>
                <a:off x="1605" y="3021"/>
                <a:ext cx="80" cy="78"/>
              </a:xfrm>
              <a:custGeom>
                <a:avLst/>
                <a:gdLst>
                  <a:gd name="T0" fmla="*/ 0 w 527"/>
                  <a:gd name="T1" fmla="*/ 0 h 461"/>
                  <a:gd name="T2" fmla="*/ 0 w 527"/>
                  <a:gd name="T3" fmla="*/ 0 h 461"/>
                  <a:gd name="T4" fmla="*/ 0 w 527"/>
                  <a:gd name="T5" fmla="*/ 0 h 461"/>
                  <a:gd name="T6" fmla="*/ 0 w 527"/>
                  <a:gd name="T7" fmla="*/ 0 h 461"/>
                  <a:gd name="T8" fmla="*/ 0 w 527"/>
                  <a:gd name="T9" fmla="*/ 0 h 461"/>
                  <a:gd name="T10" fmla="*/ 0 w 527"/>
                  <a:gd name="T11" fmla="*/ 0 h 461"/>
                  <a:gd name="T12" fmla="*/ 0 w 527"/>
                  <a:gd name="T13" fmla="*/ 0 h 461"/>
                  <a:gd name="T14" fmla="*/ 0 w 527"/>
                  <a:gd name="T15" fmla="*/ 0 h 461"/>
                  <a:gd name="T16" fmla="*/ 0 w 527"/>
                  <a:gd name="T17" fmla="*/ 0 h 461"/>
                  <a:gd name="T18" fmla="*/ 0 w 527"/>
                  <a:gd name="T19" fmla="*/ 0 h 461"/>
                  <a:gd name="T20" fmla="*/ 0 w 527"/>
                  <a:gd name="T21" fmla="*/ 0 h 461"/>
                  <a:gd name="T22" fmla="*/ 0 w 527"/>
                  <a:gd name="T23" fmla="*/ 0 h 461"/>
                  <a:gd name="T24" fmla="*/ 0 w 527"/>
                  <a:gd name="T25" fmla="*/ 0 h 461"/>
                  <a:gd name="T26" fmla="*/ 0 w 527"/>
                  <a:gd name="T27" fmla="*/ 0 h 461"/>
                  <a:gd name="T28" fmla="*/ 0 w 527"/>
                  <a:gd name="T29" fmla="*/ 0 h 461"/>
                  <a:gd name="T30" fmla="*/ 0 w 527"/>
                  <a:gd name="T31" fmla="*/ 0 h 461"/>
                  <a:gd name="T32" fmla="*/ 0 w 527"/>
                  <a:gd name="T33" fmla="*/ 0 h 461"/>
                  <a:gd name="T34" fmla="*/ 0 w 527"/>
                  <a:gd name="T35" fmla="*/ 0 h 461"/>
                  <a:gd name="T36" fmla="*/ 0 w 527"/>
                  <a:gd name="T37" fmla="*/ 0 h 461"/>
                  <a:gd name="T38" fmla="*/ 0 w 527"/>
                  <a:gd name="T39" fmla="*/ 0 h 461"/>
                  <a:gd name="T40" fmla="*/ 0 w 527"/>
                  <a:gd name="T41" fmla="*/ 0 h 461"/>
                  <a:gd name="T42" fmla="*/ 0 w 527"/>
                  <a:gd name="T43" fmla="*/ 0 h 461"/>
                  <a:gd name="T44" fmla="*/ 0 w 527"/>
                  <a:gd name="T45" fmla="*/ 0 h 461"/>
                  <a:gd name="T46" fmla="*/ 0 w 527"/>
                  <a:gd name="T47" fmla="*/ 0 h 461"/>
                  <a:gd name="T48" fmla="*/ 0 w 527"/>
                  <a:gd name="T49" fmla="*/ 0 h 461"/>
                  <a:gd name="T50" fmla="*/ 0 w 527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7"/>
                  <a:gd name="T79" fmla="*/ 0 h 461"/>
                  <a:gd name="T80" fmla="*/ 527 w 527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7" h="461">
                    <a:moveTo>
                      <a:pt x="372" y="13"/>
                    </a:moveTo>
                    <a:lnTo>
                      <a:pt x="379" y="16"/>
                    </a:lnTo>
                    <a:lnTo>
                      <a:pt x="130" y="23"/>
                    </a:lnTo>
                    <a:lnTo>
                      <a:pt x="137" y="19"/>
                    </a:lnTo>
                    <a:lnTo>
                      <a:pt x="16" y="248"/>
                    </a:lnTo>
                    <a:lnTo>
                      <a:pt x="15" y="239"/>
                    </a:lnTo>
                    <a:lnTo>
                      <a:pt x="150" y="449"/>
                    </a:lnTo>
                    <a:lnTo>
                      <a:pt x="143" y="445"/>
                    </a:lnTo>
                    <a:lnTo>
                      <a:pt x="394" y="431"/>
                    </a:lnTo>
                    <a:lnTo>
                      <a:pt x="388" y="435"/>
                    </a:lnTo>
                    <a:lnTo>
                      <a:pt x="511" y="217"/>
                    </a:lnTo>
                    <a:lnTo>
                      <a:pt x="512" y="225"/>
                    </a:lnTo>
                    <a:lnTo>
                      <a:pt x="372" y="13"/>
                    </a:lnTo>
                    <a:close/>
                    <a:moveTo>
                      <a:pt x="525" y="216"/>
                    </a:moveTo>
                    <a:cubicBezTo>
                      <a:pt x="527" y="219"/>
                      <a:pt x="527" y="222"/>
                      <a:pt x="525" y="224"/>
                    </a:cubicBezTo>
                    <a:lnTo>
                      <a:pt x="402" y="443"/>
                    </a:lnTo>
                    <a:cubicBezTo>
                      <a:pt x="400" y="446"/>
                      <a:pt x="398" y="447"/>
                      <a:pt x="395" y="447"/>
                    </a:cubicBezTo>
                    <a:lnTo>
                      <a:pt x="144" y="461"/>
                    </a:lnTo>
                    <a:cubicBezTo>
                      <a:pt x="141" y="461"/>
                      <a:pt x="138" y="460"/>
                      <a:pt x="136" y="457"/>
                    </a:cubicBezTo>
                    <a:lnTo>
                      <a:pt x="2" y="248"/>
                    </a:lnTo>
                    <a:cubicBezTo>
                      <a:pt x="0" y="246"/>
                      <a:pt x="0" y="243"/>
                      <a:pt x="2" y="240"/>
                    </a:cubicBezTo>
                    <a:lnTo>
                      <a:pt x="123" y="11"/>
                    </a:lnTo>
                    <a:cubicBezTo>
                      <a:pt x="124" y="8"/>
                      <a:pt x="127" y="7"/>
                      <a:pt x="130" y="7"/>
                    </a:cubicBezTo>
                    <a:lnTo>
                      <a:pt x="378" y="0"/>
                    </a:lnTo>
                    <a:cubicBezTo>
                      <a:pt x="381" y="0"/>
                      <a:pt x="384" y="2"/>
                      <a:pt x="385" y="4"/>
                    </a:cubicBezTo>
                    <a:lnTo>
                      <a:pt x="525" y="2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7" name="Freeform 3135"/>
              <p:cNvSpPr>
                <a:spLocks/>
              </p:cNvSpPr>
              <p:nvPr/>
            </p:nvSpPr>
            <p:spPr bwMode="auto">
              <a:xfrm>
                <a:off x="1602" y="2941"/>
                <a:ext cx="77" cy="77"/>
              </a:xfrm>
              <a:custGeom>
                <a:avLst/>
                <a:gdLst>
                  <a:gd name="T0" fmla="*/ 57 w 77"/>
                  <a:gd name="T1" fmla="*/ 0 h 77"/>
                  <a:gd name="T2" fmla="*/ 18 w 77"/>
                  <a:gd name="T3" fmla="*/ 2 h 77"/>
                  <a:gd name="T4" fmla="*/ 0 w 77"/>
                  <a:gd name="T5" fmla="*/ 40 h 77"/>
                  <a:gd name="T6" fmla="*/ 20 w 77"/>
                  <a:gd name="T7" fmla="*/ 77 h 77"/>
                  <a:gd name="T8" fmla="*/ 59 w 77"/>
                  <a:gd name="T9" fmla="*/ 74 h 77"/>
                  <a:gd name="T10" fmla="*/ 77 w 77"/>
                  <a:gd name="T11" fmla="*/ 37 h 77"/>
                  <a:gd name="T12" fmla="*/ 57 w 77"/>
                  <a:gd name="T13" fmla="*/ 0 h 7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7"/>
                  <a:gd name="T23" fmla="*/ 77 w 77"/>
                  <a:gd name="T24" fmla="*/ 77 h 7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7">
                    <a:moveTo>
                      <a:pt x="57" y="0"/>
                    </a:moveTo>
                    <a:lnTo>
                      <a:pt x="18" y="2"/>
                    </a:lnTo>
                    <a:lnTo>
                      <a:pt x="0" y="40"/>
                    </a:lnTo>
                    <a:lnTo>
                      <a:pt x="20" y="77"/>
                    </a:lnTo>
                    <a:lnTo>
                      <a:pt x="59" y="74"/>
                    </a:lnTo>
                    <a:lnTo>
                      <a:pt x="77" y="3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8" name="Freeform 3136"/>
              <p:cNvSpPr>
                <a:spLocks/>
              </p:cNvSpPr>
              <p:nvPr/>
            </p:nvSpPr>
            <p:spPr bwMode="auto">
              <a:xfrm>
                <a:off x="1602" y="2941"/>
                <a:ext cx="77" cy="77"/>
              </a:xfrm>
              <a:custGeom>
                <a:avLst/>
                <a:gdLst>
                  <a:gd name="T0" fmla="*/ 57 w 77"/>
                  <a:gd name="T1" fmla="*/ 0 h 77"/>
                  <a:gd name="T2" fmla="*/ 18 w 77"/>
                  <a:gd name="T3" fmla="*/ 2 h 77"/>
                  <a:gd name="T4" fmla="*/ 0 w 77"/>
                  <a:gd name="T5" fmla="*/ 40 h 77"/>
                  <a:gd name="T6" fmla="*/ 20 w 77"/>
                  <a:gd name="T7" fmla="*/ 77 h 77"/>
                  <a:gd name="T8" fmla="*/ 59 w 77"/>
                  <a:gd name="T9" fmla="*/ 74 h 77"/>
                  <a:gd name="T10" fmla="*/ 77 w 77"/>
                  <a:gd name="T11" fmla="*/ 37 h 77"/>
                  <a:gd name="T12" fmla="*/ 57 w 77"/>
                  <a:gd name="T13" fmla="*/ 0 h 7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7"/>
                  <a:gd name="T23" fmla="*/ 77 w 77"/>
                  <a:gd name="T24" fmla="*/ 77 h 7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7">
                    <a:moveTo>
                      <a:pt x="57" y="0"/>
                    </a:moveTo>
                    <a:lnTo>
                      <a:pt x="18" y="2"/>
                    </a:lnTo>
                    <a:lnTo>
                      <a:pt x="0" y="40"/>
                    </a:lnTo>
                    <a:lnTo>
                      <a:pt x="20" y="77"/>
                    </a:lnTo>
                    <a:lnTo>
                      <a:pt x="59" y="74"/>
                    </a:lnTo>
                    <a:lnTo>
                      <a:pt x="77" y="3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9" name="Freeform 3137"/>
              <p:cNvSpPr>
                <a:spLocks noEditPoints="1"/>
              </p:cNvSpPr>
              <p:nvPr/>
            </p:nvSpPr>
            <p:spPr bwMode="auto">
              <a:xfrm>
                <a:off x="1600" y="2940"/>
                <a:ext cx="80" cy="79"/>
              </a:xfrm>
              <a:custGeom>
                <a:avLst/>
                <a:gdLst>
                  <a:gd name="T0" fmla="*/ 0 w 521"/>
                  <a:gd name="T1" fmla="*/ 0 h 468"/>
                  <a:gd name="T2" fmla="*/ 0 w 521"/>
                  <a:gd name="T3" fmla="*/ 0 h 468"/>
                  <a:gd name="T4" fmla="*/ 0 w 521"/>
                  <a:gd name="T5" fmla="*/ 0 h 468"/>
                  <a:gd name="T6" fmla="*/ 0 w 521"/>
                  <a:gd name="T7" fmla="*/ 0 h 468"/>
                  <a:gd name="T8" fmla="*/ 0 w 521"/>
                  <a:gd name="T9" fmla="*/ 0 h 468"/>
                  <a:gd name="T10" fmla="*/ 0 w 521"/>
                  <a:gd name="T11" fmla="*/ 0 h 468"/>
                  <a:gd name="T12" fmla="*/ 0 w 521"/>
                  <a:gd name="T13" fmla="*/ 0 h 468"/>
                  <a:gd name="T14" fmla="*/ 0 w 521"/>
                  <a:gd name="T15" fmla="*/ 0 h 468"/>
                  <a:gd name="T16" fmla="*/ 0 w 521"/>
                  <a:gd name="T17" fmla="*/ 0 h 468"/>
                  <a:gd name="T18" fmla="*/ 0 w 521"/>
                  <a:gd name="T19" fmla="*/ 0 h 468"/>
                  <a:gd name="T20" fmla="*/ 0 w 521"/>
                  <a:gd name="T21" fmla="*/ 0 h 468"/>
                  <a:gd name="T22" fmla="*/ 0 w 521"/>
                  <a:gd name="T23" fmla="*/ 0 h 468"/>
                  <a:gd name="T24" fmla="*/ 0 w 521"/>
                  <a:gd name="T25" fmla="*/ 0 h 468"/>
                  <a:gd name="T26" fmla="*/ 0 w 521"/>
                  <a:gd name="T27" fmla="*/ 0 h 468"/>
                  <a:gd name="T28" fmla="*/ 0 w 521"/>
                  <a:gd name="T29" fmla="*/ 0 h 468"/>
                  <a:gd name="T30" fmla="*/ 0 w 521"/>
                  <a:gd name="T31" fmla="*/ 0 h 468"/>
                  <a:gd name="T32" fmla="*/ 0 w 521"/>
                  <a:gd name="T33" fmla="*/ 0 h 468"/>
                  <a:gd name="T34" fmla="*/ 0 w 521"/>
                  <a:gd name="T35" fmla="*/ 0 h 468"/>
                  <a:gd name="T36" fmla="*/ 0 w 521"/>
                  <a:gd name="T37" fmla="*/ 0 h 468"/>
                  <a:gd name="T38" fmla="*/ 0 w 521"/>
                  <a:gd name="T39" fmla="*/ 0 h 468"/>
                  <a:gd name="T40" fmla="*/ 0 w 521"/>
                  <a:gd name="T41" fmla="*/ 0 h 468"/>
                  <a:gd name="T42" fmla="*/ 0 w 521"/>
                  <a:gd name="T43" fmla="*/ 0 h 468"/>
                  <a:gd name="T44" fmla="*/ 0 w 521"/>
                  <a:gd name="T45" fmla="*/ 0 h 468"/>
                  <a:gd name="T46" fmla="*/ 0 w 521"/>
                  <a:gd name="T47" fmla="*/ 0 h 468"/>
                  <a:gd name="T48" fmla="*/ 0 w 521"/>
                  <a:gd name="T49" fmla="*/ 0 h 468"/>
                  <a:gd name="T50" fmla="*/ 0 w 521"/>
                  <a:gd name="T51" fmla="*/ 0 h 46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1"/>
                  <a:gd name="T79" fmla="*/ 0 h 468"/>
                  <a:gd name="T80" fmla="*/ 521 w 521"/>
                  <a:gd name="T81" fmla="*/ 468 h 46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1" h="468">
                    <a:moveTo>
                      <a:pt x="376" y="13"/>
                    </a:moveTo>
                    <a:lnTo>
                      <a:pt x="383" y="16"/>
                    </a:lnTo>
                    <a:lnTo>
                      <a:pt x="126" y="27"/>
                    </a:lnTo>
                    <a:lnTo>
                      <a:pt x="133" y="23"/>
                    </a:lnTo>
                    <a:lnTo>
                      <a:pt x="15" y="245"/>
                    </a:lnTo>
                    <a:lnTo>
                      <a:pt x="15" y="237"/>
                    </a:lnTo>
                    <a:lnTo>
                      <a:pt x="151" y="456"/>
                    </a:lnTo>
                    <a:lnTo>
                      <a:pt x="143" y="452"/>
                    </a:lnTo>
                    <a:lnTo>
                      <a:pt x="395" y="438"/>
                    </a:lnTo>
                    <a:lnTo>
                      <a:pt x="388" y="443"/>
                    </a:lnTo>
                    <a:lnTo>
                      <a:pt x="506" y="221"/>
                    </a:lnTo>
                    <a:lnTo>
                      <a:pt x="506" y="228"/>
                    </a:lnTo>
                    <a:lnTo>
                      <a:pt x="376" y="13"/>
                    </a:lnTo>
                    <a:close/>
                    <a:moveTo>
                      <a:pt x="520" y="220"/>
                    </a:moveTo>
                    <a:cubicBezTo>
                      <a:pt x="521" y="223"/>
                      <a:pt x="521" y="226"/>
                      <a:pt x="520" y="228"/>
                    </a:cubicBezTo>
                    <a:lnTo>
                      <a:pt x="402" y="450"/>
                    </a:lnTo>
                    <a:cubicBezTo>
                      <a:pt x="401" y="453"/>
                      <a:pt x="399" y="454"/>
                      <a:pt x="396" y="454"/>
                    </a:cubicBezTo>
                    <a:lnTo>
                      <a:pt x="144" y="468"/>
                    </a:lnTo>
                    <a:cubicBezTo>
                      <a:pt x="141" y="468"/>
                      <a:pt x="139" y="467"/>
                      <a:pt x="137" y="465"/>
                    </a:cubicBezTo>
                    <a:lnTo>
                      <a:pt x="1" y="245"/>
                    </a:lnTo>
                    <a:cubicBezTo>
                      <a:pt x="0" y="243"/>
                      <a:pt x="0" y="240"/>
                      <a:pt x="1" y="237"/>
                    </a:cubicBezTo>
                    <a:lnTo>
                      <a:pt x="118" y="15"/>
                    </a:lnTo>
                    <a:cubicBezTo>
                      <a:pt x="120" y="13"/>
                      <a:pt x="122" y="11"/>
                      <a:pt x="125" y="11"/>
                    </a:cubicBezTo>
                    <a:lnTo>
                      <a:pt x="383" y="0"/>
                    </a:lnTo>
                    <a:cubicBezTo>
                      <a:pt x="386" y="0"/>
                      <a:pt x="389" y="2"/>
                      <a:pt x="390" y="4"/>
                    </a:cubicBezTo>
                    <a:lnTo>
                      <a:pt x="520" y="2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0" name="Freeform 3138"/>
              <p:cNvSpPr>
                <a:spLocks/>
              </p:cNvSpPr>
              <p:nvPr/>
            </p:nvSpPr>
            <p:spPr bwMode="auto">
              <a:xfrm>
                <a:off x="1298" y="2995"/>
                <a:ext cx="76" cy="75"/>
              </a:xfrm>
              <a:custGeom>
                <a:avLst/>
                <a:gdLst>
                  <a:gd name="T0" fmla="*/ 56 w 76"/>
                  <a:gd name="T1" fmla="*/ 0 h 75"/>
                  <a:gd name="T2" fmla="*/ 18 w 76"/>
                  <a:gd name="T3" fmla="*/ 1 h 75"/>
                  <a:gd name="T4" fmla="*/ 0 w 76"/>
                  <a:gd name="T5" fmla="*/ 39 h 75"/>
                  <a:gd name="T6" fmla="*/ 20 w 76"/>
                  <a:gd name="T7" fmla="*/ 75 h 75"/>
                  <a:gd name="T8" fmla="*/ 58 w 76"/>
                  <a:gd name="T9" fmla="*/ 73 h 75"/>
                  <a:gd name="T10" fmla="*/ 76 w 76"/>
                  <a:gd name="T11" fmla="*/ 35 h 75"/>
                  <a:gd name="T12" fmla="*/ 56 w 76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5"/>
                  <a:gd name="T23" fmla="*/ 76 w 76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5">
                    <a:moveTo>
                      <a:pt x="56" y="0"/>
                    </a:moveTo>
                    <a:lnTo>
                      <a:pt x="18" y="1"/>
                    </a:lnTo>
                    <a:lnTo>
                      <a:pt x="0" y="39"/>
                    </a:lnTo>
                    <a:lnTo>
                      <a:pt x="20" y="75"/>
                    </a:lnTo>
                    <a:lnTo>
                      <a:pt x="58" y="73"/>
                    </a:lnTo>
                    <a:lnTo>
                      <a:pt x="76" y="35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1" name="Freeform 3139"/>
              <p:cNvSpPr>
                <a:spLocks/>
              </p:cNvSpPr>
              <p:nvPr/>
            </p:nvSpPr>
            <p:spPr bwMode="auto">
              <a:xfrm>
                <a:off x="1298" y="2995"/>
                <a:ext cx="76" cy="75"/>
              </a:xfrm>
              <a:custGeom>
                <a:avLst/>
                <a:gdLst>
                  <a:gd name="T0" fmla="*/ 56 w 76"/>
                  <a:gd name="T1" fmla="*/ 0 h 75"/>
                  <a:gd name="T2" fmla="*/ 18 w 76"/>
                  <a:gd name="T3" fmla="*/ 1 h 75"/>
                  <a:gd name="T4" fmla="*/ 0 w 76"/>
                  <a:gd name="T5" fmla="*/ 39 h 75"/>
                  <a:gd name="T6" fmla="*/ 20 w 76"/>
                  <a:gd name="T7" fmla="*/ 75 h 75"/>
                  <a:gd name="T8" fmla="*/ 58 w 76"/>
                  <a:gd name="T9" fmla="*/ 73 h 75"/>
                  <a:gd name="T10" fmla="*/ 76 w 76"/>
                  <a:gd name="T11" fmla="*/ 35 h 75"/>
                  <a:gd name="T12" fmla="*/ 56 w 76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5"/>
                  <a:gd name="T23" fmla="*/ 76 w 76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5">
                    <a:moveTo>
                      <a:pt x="56" y="0"/>
                    </a:moveTo>
                    <a:lnTo>
                      <a:pt x="18" y="1"/>
                    </a:lnTo>
                    <a:lnTo>
                      <a:pt x="0" y="39"/>
                    </a:lnTo>
                    <a:lnTo>
                      <a:pt x="20" y="75"/>
                    </a:lnTo>
                    <a:lnTo>
                      <a:pt x="58" y="73"/>
                    </a:lnTo>
                    <a:lnTo>
                      <a:pt x="76" y="35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2" name="Freeform 3140"/>
              <p:cNvSpPr>
                <a:spLocks noEditPoints="1"/>
              </p:cNvSpPr>
              <p:nvPr/>
            </p:nvSpPr>
            <p:spPr bwMode="auto">
              <a:xfrm>
                <a:off x="1297" y="2994"/>
                <a:ext cx="78" cy="78"/>
              </a:xfrm>
              <a:custGeom>
                <a:avLst/>
                <a:gdLst>
                  <a:gd name="T0" fmla="*/ 0 w 516"/>
                  <a:gd name="T1" fmla="*/ 0 h 461"/>
                  <a:gd name="T2" fmla="*/ 0 w 516"/>
                  <a:gd name="T3" fmla="*/ 0 h 461"/>
                  <a:gd name="T4" fmla="*/ 0 w 516"/>
                  <a:gd name="T5" fmla="*/ 0 h 461"/>
                  <a:gd name="T6" fmla="*/ 0 w 516"/>
                  <a:gd name="T7" fmla="*/ 0 h 461"/>
                  <a:gd name="T8" fmla="*/ 0 w 516"/>
                  <a:gd name="T9" fmla="*/ 0 h 461"/>
                  <a:gd name="T10" fmla="*/ 0 w 516"/>
                  <a:gd name="T11" fmla="*/ 0 h 461"/>
                  <a:gd name="T12" fmla="*/ 0 w 516"/>
                  <a:gd name="T13" fmla="*/ 0 h 461"/>
                  <a:gd name="T14" fmla="*/ 0 w 516"/>
                  <a:gd name="T15" fmla="*/ 0 h 461"/>
                  <a:gd name="T16" fmla="*/ 0 w 516"/>
                  <a:gd name="T17" fmla="*/ 0 h 461"/>
                  <a:gd name="T18" fmla="*/ 0 w 516"/>
                  <a:gd name="T19" fmla="*/ 0 h 461"/>
                  <a:gd name="T20" fmla="*/ 0 w 516"/>
                  <a:gd name="T21" fmla="*/ 0 h 461"/>
                  <a:gd name="T22" fmla="*/ 0 w 516"/>
                  <a:gd name="T23" fmla="*/ 0 h 461"/>
                  <a:gd name="T24" fmla="*/ 0 w 516"/>
                  <a:gd name="T25" fmla="*/ 0 h 461"/>
                  <a:gd name="T26" fmla="*/ 0 w 516"/>
                  <a:gd name="T27" fmla="*/ 0 h 461"/>
                  <a:gd name="T28" fmla="*/ 0 w 516"/>
                  <a:gd name="T29" fmla="*/ 0 h 461"/>
                  <a:gd name="T30" fmla="*/ 0 w 516"/>
                  <a:gd name="T31" fmla="*/ 0 h 461"/>
                  <a:gd name="T32" fmla="*/ 0 w 516"/>
                  <a:gd name="T33" fmla="*/ 0 h 461"/>
                  <a:gd name="T34" fmla="*/ 0 w 516"/>
                  <a:gd name="T35" fmla="*/ 0 h 461"/>
                  <a:gd name="T36" fmla="*/ 0 w 516"/>
                  <a:gd name="T37" fmla="*/ 0 h 461"/>
                  <a:gd name="T38" fmla="*/ 0 w 516"/>
                  <a:gd name="T39" fmla="*/ 0 h 461"/>
                  <a:gd name="T40" fmla="*/ 0 w 516"/>
                  <a:gd name="T41" fmla="*/ 0 h 461"/>
                  <a:gd name="T42" fmla="*/ 0 w 516"/>
                  <a:gd name="T43" fmla="*/ 0 h 461"/>
                  <a:gd name="T44" fmla="*/ 0 w 516"/>
                  <a:gd name="T45" fmla="*/ 0 h 461"/>
                  <a:gd name="T46" fmla="*/ 0 w 516"/>
                  <a:gd name="T47" fmla="*/ 0 h 461"/>
                  <a:gd name="T48" fmla="*/ 0 w 516"/>
                  <a:gd name="T49" fmla="*/ 0 h 461"/>
                  <a:gd name="T50" fmla="*/ 0 w 516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6"/>
                  <a:gd name="T79" fmla="*/ 0 h 461"/>
                  <a:gd name="T80" fmla="*/ 516 w 516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6" h="461">
                    <a:moveTo>
                      <a:pt x="367" y="12"/>
                    </a:moveTo>
                    <a:lnTo>
                      <a:pt x="374" y="16"/>
                    </a:lnTo>
                    <a:lnTo>
                      <a:pt x="126" y="23"/>
                    </a:lnTo>
                    <a:lnTo>
                      <a:pt x="133" y="18"/>
                    </a:lnTo>
                    <a:lnTo>
                      <a:pt x="15" y="240"/>
                    </a:lnTo>
                    <a:lnTo>
                      <a:pt x="15" y="232"/>
                    </a:lnTo>
                    <a:lnTo>
                      <a:pt x="145" y="448"/>
                    </a:lnTo>
                    <a:lnTo>
                      <a:pt x="137" y="445"/>
                    </a:lnTo>
                    <a:lnTo>
                      <a:pt x="390" y="431"/>
                    </a:lnTo>
                    <a:lnTo>
                      <a:pt x="383" y="435"/>
                    </a:lnTo>
                    <a:lnTo>
                      <a:pt x="501" y="213"/>
                    </a:lnTo>
                    <a:lnTo>
                      <a:pt x="501" y="221"/>
                    </a:lnTo>
                    <a:lnTo>
                      <a:pt x="367" y="12"/>
                    </a:lnTo>
                    <a:close/>
                    <a:moveTo>
                      <a:pt x="515" y="213"/>
                    </a:moveTo>
                    <a:cubicBezTo>
                      <a:pt x="516" y="215"/>
                      <a:pt x="516" y="218"/>
                      <a:pt x="515" y="221"/>
                    </a:cubicBezTo>
                    <a:lnTo>
                      <a:pt x="397" y="443"/>
                    </a:lnTo>
                    <a:cubicBezTo>
                      <a:pt x="396" y="445"/>
                      <a:pt x="393" y="447"/>
                      <a:pt x="391" y="447"/>
                    </a:cubicBezTo>
                    <a:lnTo>
                      <a:pt x="138" y="461"/>
                    </a:lnTo>
                    <a:cubicBezTo>
                      <a:pt x="135" y="461"/>
                      <a:pt x="133" y="459"/>
                      <a:pt x="131" y="457"/>
                    </a:cubicBezTo>
                    <a:lnTo>
                      <a:pt x="1" y="241"/>
                    </a:lnTo>
                    <a:cubicBezTo>
                      <a:pt x="0" y="238"/>
                      <a:pt x="0" y="235"/>
                      <a:pt x="1" y="233"/>
                    </a:cubicBezTo>
                    <a:lnTo>
                      <a:pt x="119" y="11"/>
                    </a:lnTo>
                    <a:cubicBezTo>
                      <a:pt x="120" y="8"/>
                      <a:pt x="123" y="7"/>
                      <a:pt x="125" y="7"/>
                    </a:cubicBezTo>
                    <a:lnTo>
                      <a:pt x="373" y="0"/>
                    </a:lnTo>
                    <a:cubicBezTo>
                      <a:pt x="376" y="0"/>
                      <a:pt x="379" y="1"/>
                      <a:pt x="380" y="3"/>
                    </a:cubicBezTo>
                    <a:lnTo>
                      <a:pt x="515" y="21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3" name="Freeform 3141"/>
              <p:cNvSpPr>
                <a:spLocks/>
              </p:cNvSpPr>
              <p:nvPr/>
            </p:nvSpPr>
            <p:spPr bwMode="auto">
              <a:xfrm>
                <a:off x="1235" y="3037"/>
                <a:ext cx="76" cy="75"/>
              </a:xfrm>
              <a:custGeom>
                <a:avLst/>
                <a:gdLst>
                  <a:gd name="T0" fmla="*/ 56 w 76"/>
                  <a:gd name="T1" fmla="*/ 0 h 75"/>
                  <a:gd name="T2" fmla="*/ 18 w 76"/>
                  <a:gd name="T3" fmla="*/ 1 h 75"/>
                  <a:gd name="T4" fmla="*/ 0 w 76"/>
                  <a:gd name="T5" fmla="*/ 38 h 75"/>
                  <a:gd name="T6" fmla="*/ 20 w 76"/>
                  <a:gd name="T7" fmla="*/ 75 h 75"/>
                  <a:gd name="T8" fmla="*/ 58 w 76"/>
                  <a:gd name="T9" fmla="*/ 74 h 75"/>
                  <a:gd name="T10" fmla="*/ 76 w 76"/>
                  <a:gd name="T11" fmla="*/ 36 h 75"/>
                  <a:gd name="T12" fmla="*/ 56 w 76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5"/>
                  <a:gd name="T23" fmla="*/ 76 w 76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5">
                    <a:moveTo>
                      <a:pt x="56" y="0"/>
                    </a:moveTo>
                    <a:lnTo>
                      <a:pt x="18" y="1"/>
                    </a:lnTo>
                    <a:lnTo>
                      <a:pt x="0" y="38"/>
                    </a:lnTo>
                    <a:lnTo>
                      <a:pt x="20" y="75"/>
                    </a:lnTo>
                    <a:lnTo>
                      <a:pt x="58" y="74"/>
                    </a:lnTo>
                    <a:lnTo>
                      <a:pt x="76" y="36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4" name="Freeform 3142"/>
              <p:cNvSpPr>
                <a:spLocks/>
              </p:cNvSpPr>
              <p:nvPr/>
            </p:nvSpPr>
            <p:spPr bwMode="auto">
              <a:xfrm>
                <a:off x="1235" y="3037"/>
                <a:ext cx="76" cy="75"/>
              </a:xfrm>
              <a:custGeom>
                <a:avLst/>
                <a:gdLst>
                  <a:gd name="T0" fmla="*/ 56 w 76"/>
                  <a:gd name="T1" fmla="*/ 0 h 75"/>
                  <a:gd name="T2" fmla="*/ 18 w 76"/>
                  <a:gd name="T3" fmla="*/ 1 h 75"/>
                  <a:gd name="T4" fmla="*/ 0 w 76"/>
                  <a:gd name="T5" fmla="*/ 38 h 75"/>
                  <a:gd name="T6" fmla="*/ 20 w 76"/>
                  <a:gd name="T7" fmla="*/ 75 h 75"/>
                  <a:gd name="T8" fmla="*/ 58 w 76"/>
                  <a:gd name="T9" fmla="*/ 74 h 75"/>
                  <a:gd name="T10" fmla="*/ 76 w 76"/>
                  <a:gd name="T11" fmla="*/ 36 h 75"/>
                  <a:gd name="T12" fmla="*/ 56 w 76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5"/>
                  <a:gd name="T23" fmla="*/ 76 w 76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5">
                    <a:moveTo>
                      <a:pt x="56" y="0"/>
                    </a:moveTo>
                    <a:lnTo>
                      <a:pt x="18" y="1"/>
                    </a:lnTo>
                    <a:lnTo>
                      <a:pt x="0" y="38"/>
                    </a:lnTo>
                    <a:lnTo>
                      <a:pt x="20" y="75"/>
                    </a:lnTo>
                    <a:lnTo>
                      <a:pt x="58" y="74"/>
                    </a:lnTo>
                    <a:lnTo>
                      <a:pt x="76" y="36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5" name="Freeform 3143"/>
              <p:cNvSpPr>
                <a:spLocks noEditPoints="1"/>
              </p:cNvSpPr>
              <p:nvPr/>
            </p:nvSpPr>
            <p:spPr bwMode="auto">
              <a:xfrm>
                <a:off x="1233" y="3035"/>
                <a:ext cx="79" cy="79"/>
              </a:xfrm>
              <a:custGeom>
                <a:avLst/>
                <a:gdLst>
                  <a:gd name="T0" fmla="*/ 0 w 519"/>
                  <a:gd name="T1" fmla="*/ 0 h 461"/>
                  <a:gd name="T2" fmla="*/ 0 w 519"/>
                  <a:gd name="T3" fmla="*/ 0 h 461"/>
                  <a:gd name="T4" fmla="*/ 0 w 519"/>
                  <a:gd name="T5" fmla="*/ 0 h 461"/>
                  <a:gd name="T6" fmla="*/ 0 w 519"/>
                  <a:gd name="T7" fmla="*/ 0 h 461"/>
                  <a:gd name="T8" fmla="*/ 0 w 519"/>
                  <a:gd name="T9" fmla="*/ 0 h 461"/>
                  <a:gd name="T10" fmla="*/ 0 w 519"/>
                  <a:gd name="T11" fmla="*/ 0 h 461"/>
                  <a:gd name="T12" fmla="*/ 0 w 519"/>
                  <a:gd name="T13" fmla="*/ 0 h 461"/>
                  <a:gd name="T14" fmla="*/ 0 w 519"/>
                  <a:gd name="T15" fmla="*/ 0 h 461"/>
                  <a:gd name="T16" fmla="*/ 0 w 519"/>
                  <a:gd name="T17" fmla="*/ 0 h 461"/>
                  <a:gd name="T18" fmla="*/ 0 w 519"/>
                  <a:gd name="T19" fmla="*/ 0 h 461"/>
                  <a:gd name="T20" fmla="*/ 0 w 519"/>
                  <a:gd name="T21" fmla="*/ 0 h 461"/>
                  <a:gd name="T22" fmla="*/ 0 w 519"/>
                  <a:gd name="T23" fmla="*/ 0 h 461"/>
                  <a:gd name="T24" fmla="*/ 0 w 519"/>
                  <a:gd name="T25" fmla="*/ 0 h 461"/>
                  <a:gd name="T26" fmla="*/ 0 w 519"/>
                  <a:gd name="T27" fmla="*/ 0 h 461"/>
                  <a:gd name="T28" fmla="*/ 0 w 519"/>
                  <a:gd name="T29" fmla="*/ 0 h 461"/>
                  <a:gd name="T30" fmla="*/ 0 w 519"/>
                  <a:gd name="T31" fmla="*/ 0 h 461"/>
                  <a:gd name="T32" fmla="*/ 0 w 519"/>
                  <a:gd name="T33" fmla="*/ 0 h 461"/>
                  <a:gd name="T34" fmla="*/ 0 w 519"/>
                  <a:gd name="T35" fmla="*/ 0 h 461"/>
                  <a:gd name="T36" fmla="*/ 0 w 519"/>
                  <a:gd name="T37" fmla="*/ 0 h 461"/>
                  <a:gd name="T38" fmla="*/ 0 w 519"/>
                  <a:gd name="T39" fmla="*/ 0 h 461"/>
                  <a:gd name="T40" fmla="*/ 0 w 519"/>
                  <a:gd name="T41" fmla="*/ 0 h 461"/>
                  <a:gd name="T42" fmla="*/ 0 w 519"/>
                  <a:gd name="T43" fmla="*/ 0 h 461"/>
                  <a:gd name="T44" fmla="*/ 0 w 519"/>
                  <a:gd name="T45" fmla="*/ 0 h 461"/>
                  <a:gd name="T46" fmla="*/ 0 w 519"/>
                  <a:gd name="T47" fmla="*/ 0 h 461"/>
                  <a:gd name="T48" fmla="*/ 0 w 519"/>
                  <a:gd name="T49" fmla="*/ 0 h 461"/>
                  <a:gd name="T50" fmla="*/ 0 w 519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9"/>
                  <a:gd name="T79" fmla="*/ 0 h 461"/>
                  <a:gd name="T80" fmla="*/ 519 w 519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9" h="461">
                    <a:moveTo>
                      <a:pt x="374" y="13"/>
                    </a:moveTo>
                    <a:lnTo>
                      <a:pt x="381" y="16"/>
                    </a:lnTo>
                    <a:lnTo>
                      <a:pt x="127" y="20"/>
                    </a:lnTo>
                    <a:lnTo>
                      <a:pt x="134" y="16"/>
                    </a:lnTo>
                    <a:lnTo>
                      <a:pt x="16" y="239"/>
                    </a:lnTo>
                    <a:lnTo>
                      <a:pt x="16" y="231"/>
                    </a:lnTo>
                    <a:lnTo>
                      <a:pt x="152" y="449"/>
                    </a:lnTo>
                    <a:lnTo>
                      <a:pt x="145" y="445"/>
                    </a:lnTo>
                    <a:lnTo>
                      <a:pt x="393" y="438"/>
                    </a:lnTo>
                    <a:lnTo>
                      <a:pt x="386" y="443"/>
                    </a:lnTo>
                    <a:lnTo>
                      <a:pt x="504" y="220"/>
                    </a:lnTo>
                    <a:lnTo>
                      <a:pt x="504" y="228"/>
                    </a:lnTo>
                    <a:lnTo>
                      <a:pt x="374" y="13"/>
                    </a:lnTo>
                    <a:close/>
                    <a:moveTo>
                      <a:pt x="518" y="219"/>
                    </a:moveTo>
                    <a:cubicBezTo>
                      <a:pt x="519" y="222"/>
                      <a:pt x="519" y="225"/>
                      <a:pt x="518" y="227"/>
                    </a:cubicBezTo>
                    <a:lnTo>
                      <a:pt x="400" y="450"/>
                    </a:lnTo>
                    <a:cubicBezTo>
                      <a:pt x="399" y="453"/>
                      <a:pt x="396" y="454"/>
                      <a:pt x="393" y="454"/>
                    </a:cubicBezTo>
                    <a:lnTo>
                      <a:pt x="145" y="461"/>
                    </a:lnTo>
                    <a:cubicBezTo>
                      <a:pt x="143" y="461"/>
                      <a:pt x="140" y="460"/>
                      <a:pt x="138" y="458"/>
                    </a:cubicBezTo>
                    <a:lnTo>
                      <a:pt x="2" y="239"/>
                    </a:lnTo>
                    <a:cubicBezTo>
                      <a:pt x="0" y="237"/>
                      <a:pt x="0" y="234"/>
                      <a:pt x="2" y="231"/>
                    </a:cubicBezTo>
                    <a:lnTo>
                      <a:pt x="120" y="8"/>
                    </a:lnTo>
                    <a:cubicBezTo>
                      <a:pt x="121" y="6"/>
                      <a:pt x="124" y="4"/>
                      <a:pt x="127" y="4"/>
                    </a:cubicBezTo>
                    <a:lnTo>
                      <a:pt x="381" y="0"/>
                    </a:lnTo>
                    <a:cubicBezTo>
                      <a:pt x="383" y="0"/>
                      <a:pt x="386" y="2"/>
                      <a:pt x="388" y="4"/>
                    </a:cubicBezTo>
                    <a:lnTo>
                      <a:pt x="518" y="2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6" name="Freeform 3144"/>
              <p:cNvSpPr>
                <a:spLocks/>
              </p:cNvSpPr>
              <p:nvPr/>
            </p:nvSpPr>
            <p:spPr bwMode="auto">
              <a:xfrm>
                <a:off x="1171" y="3001"/>
                <a:ext cx="77" cy="75"/>
              </a:xfrm>
              <a:custGeom>
                <a:avLst/>
                <a:gdLst>
                  <a:gd name="T0" fmla="*/ 57 w 77"/>
                  <a:gd name="T1" fmla="*/ 0 h 75"/>
                  <a:gd name="T2" fmla="*/ 17 w 77"/>
                  <a:gd name="T3" fmla="*/ 2 h 75"/>
                  <a:gd name="T4" fmla="*/ 0 w 77"/>
                  <a:gd name="T5" fmla="*/ 39 h 75"/>
                  <a:gd name="T6" fmla="*/ 21 w 77"/>
                  <a:gd name="T7" fmla="*/ 75 h 75"/>
                  <a:gd name="T8" fmla="*/ 59 w 77"/>
                  <a:gd name="T9" fmla="*/ 74 h 75"/>
                  <a:gd name="T10" fmla="*/ 77 w 77"/>
                  <a:gd name="T11" fmla="*/ 36 h 75"/>
                  <a:gd name="T12" fmla="*/ 57 w 77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57" y="0"/>
                    </a:moveTo>
                    <a:lnTo>
                      <a:pt x="17" y="2"/>
                    </a:lnTo>
                    <a:lnTo>
                      <a:pt x="0" y="39"/>
                    </a:lnTo>
                    <a:lnTo>
                      <a:pt x="21" y="75"/>
                    </a:lnTo>
                    <a:lnTo>
                      <a:pt x="59" y="74"/>
                    </a:lnTo>
                    <a:lnTo>
                      <a:pt x="77" y="36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7" name="Freeform 3145"/>
              <p:cNvSpPr>
                <a:spLocks/>
              </p:cNvSpPr>
              <p:nvPr/>
            </p:nvSpPr>
            <p:spPr bwMode="auto">
              <a:xfrm>
                <a:off x="1171" y="3001"/>
                <a:ext cx="77" cy="75"/>
              </a:xfrm>
              <a:custGeom>
                <a:avLst/>
                <a:gdLst>
                  <a:gd name="T0" fmla="*/ 57 w 77"/>
                  <a:gd name="T1" fmla="*/ 0 h 75"/>
                  <a:gd name="T2" fmla="*/ 17 w 77"/>
                  <a:gd name="T3" fmla="*/ 2 h 75"/>
                  <a:gd name="T4" fmla="*/ 0 w 77"/>
                  <a:gd name="T5" fmla="*/ 39 h 75"/>
                  <a:gd name="T6" fmla="*/ 21 w 77"/>
                  <a:gd name="T7" fmla="*/ 75 h 75"/>
                  <a:gd name="T8" fmla="*/ 59 w 77"/>
                  <a:gd name="T9" fmla="*/ 74 h 75"/>
                  <a:gd name="T10" fmla="*/ 77 w 77"/>
                  <a:gd name="T11" fmla="*/ 36 h 75"/>
                  <a:gd name="T12" fmla="*/ 57 w 77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57" y="0"/>
                    </a:moveTo>
                    <a:lnTo>
                      <a:pt x="17" y="2"/>
                    </a:lnTo>
                    <a:lnTo>
                      <a:pt x="0" y="39"/>
                    </a:lnTo>
                    <a:lnTo>
                      <a:pt x="21" y="75"/>
                    </a:lnTo>
                    <a:lnTo>
                      <a:pt x="59" y="74"/>
                    </a:lnTo>
                    <a:lnTo>
                      <a:pt x="77" y="36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8" name="Freeform 3146"/>
              <p:cNvSpPr>
                <a:spLocks noEditPoints="1"/>
              </p:cNvSpPr>
              <p:nvPr/>
            </p:nvSpPr>
            <p:spPr bwMode="auto">
              <a:xfrm>
                <a:off x="1169" y="2999"/>
                <a:ext cx="80" cy="79"/>
              </a:xfrm>
              <a:custGeom>
                <a:avLst/>
                <a:gdLst>
                  <a:gd name="T0" fmla="*/ 0 w 522"/>
                  <a:gd name="T1" fmla="*/ 0 h 462"/>
                  <a:gd name="T2" fmla="*/ 0 w 522"/>
                  <a:gd name="T3" fmla="*/ 0 h 462"/>
                  <a:gd name="T4" fmla="*/ 0 w 522"/>
                  <a:gd name="T5" fmla="*/ 0 h 462"/>
                  <a:gd name="T6" fmla="*/ 0 w 522"/>
                  <a:gd name="T7" fmla="*/ 0 h 462"/>
                  <a:gd name="T8" fmla="*/ 0 w 522"/>
                  <a:gd name="T9" fmla="*/ 0 h 462"/>
                  <a:gd name="T10" fmla="*/ 0 w 522"/>
                  <a:gd name="T11" fmla="*/ 0 h 462"/>
                  <a:gd name="T12" fmla="*/ 0 w 522"/>
                  <a:gd name="T13" fmla="*/ 0 h 462"/>
                  <a:gd name="T14" fmla="*/ 0 w 522"/>
                  <a:gd name="T15" fmla="*/ 0 h 462"/>
                  <a:gd name="T16" fmla="*/ 0 w 522"/>
                  <a:gd name="T17" fmla="*/ 0 h 462"/>
                  <a:gd name="T18" fmla="*/ 0 w 522"/>
                  <a:gd name="T19" fmla="*/ 0 h 462"/>
                  <a:gd name="T20" fmla="*/ 0 w 522"/>
                  <a:gd name="T21" fmla="*/ 0 h 462"/>
                  <a:gd name="T22" fmla="*/ 0 w 522"/>
                  <a:gd name="T23" fmla="*/ 0 h 462"/>
                  <a:gd name="T24" fmla="*/ 0 w 522"/>
                  <a:gd name="T25" fmla="*/ 0 h 462"/>
                  <a:gd name="T26" fmla="*/ 0 w 522"/>
                  <a:gd name="T27" fmla="*/ 0 h 462"/>
                  <a:gd name="T28" fmla="*/ 0 w 522"/>
                  <a:gd name="T29" fmla="*/ 0 h 462"/>
                  <a:gd name="T30" fmla="*/ 0 w 522"/>
                  <a:gd name="T31" fmla="*/ 0 h 462"/>
                  <a:gd name="T32" fmla="*/ 0 w 522"/>
                  <a:gd name="T33" fmla="*/ 0 h 462"/>
                  <a:gd name="T34" fmla="*/ 0 w 522"/>
                  <a:gd name="T35" fmla="*/ 0 h 462"/>
                  <a:gd name="T36" fmla="*/ 0 w 522"/>
                  <a:gd name="T37" fmla="*/ 0 h 462"/>
                  <a:gd name="T38" fmla="*/ 0 w 522"/>
                  <a:gd name="T39" fmla="*/ 0 h 462"/>
                  <a:gd name="T40" fmla="*/ 0 w 522"/>
                  <a:gd name="T41" fmla="*/ 0 h 462"/>
                  <a:gd name="T42" fmla="*/ 0 w 522"/>
                  <a:gd name="T43" fmla="*/ 0 h 462"/>
                  <a:gd name="T44" fmla="*/ 0 w 522"/>
                  <a:gd name="T45" fmla="*/ 0 h 462"/>
                  <a:gd name="T46" fmla="*/ 0 w 522"/>
                  <a:gd name="T47" fmla="*/ 0 h 462"/>
                  <a:gd name="T48" fmla="*/ 0 w 522"/>
                  <a:gd name="T49" fmla="*/ 0 h 462"/>
                  <a:gd name="T50" fmla="*/ 0 w 522"/>
                  <a:gd name="T51" fmla="*/ 0 h 46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2"/>
                  <a:gd name="T79" fmla="*/ 0 h 462"/>
                  <a:gd name="T80" fmla="*/ 522 w 522"/>
                  <a:gd name="T81" fmla="*/ 462 h 46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2" h="462">
                    <a:moveTo>
                      <a:pt x="377" y="13"/>
                    </a:moveTo>
                    <a:lnTo>
                      <a:pt x="384" y="17"/>
                    </a:lnTo>
                    <a:lnTo>
                      <a:pt x="127" y="27"/>
                    </a:lnTo>
                    <a:lnTo>
                      <a:pt x="133" y="23"/>
                    </a:lnTo>
                    <a:lnTo>
                      <a:pt x="16" y="245"/>
                    </a:lnTo>
                    <a:lnTo>
                      <a:pt x="15" y="237"/>
                    </a:lnTo>
                    <a:lnTo>
                      <a:pt x="155" y="449"/>
                    </a:lnTo>
                    <a:lnTo>
                      <a:pt x="148" y="445"/>
                    </a:lnTo>
                    <a:lnTo>
                      <a:pt x="396" y="438"/>
                    </a:lnTo>
                    <a:lnTo>
                      <a:pt x="389" y="443"/>
                    </a:lnTo>
                    <a:lnTo>
                      <a:pt x="507" y="221"/>
                    </a:lnTo>
                    <a:lnTo>
                      <a:pt x="507" y="229"/>
                    </a:lnTo>
                    <a:lnTo>
                      <a:pt x="377" y="13"/>
                    </a:lnTo>
                    <a:close/>
                    <a:moveTo>
                      <a:pt x="521" y="220"/>
                    </a:moveTo>
                    <a:cubicBezTo>
                      <a:pt x="522" y="223"/>
                      <a:pt x="522" y="226"/>
                      <a:pt x="521" y="228"/>
                    </a:cubicBezTo>
                    <a:lnTo>
                      <a:pt x="403" y="450"/>
                    </a:lnTo>
                    <a:cubicBezTo>
                      <a:pt x="402" y="453"/>
                      <a:pt x="399" y="454"/>
                      <a:pt x="396" y="454"/>
                    </a:cubicBezTo>
                    <a:lnTo>
                      <a:pt x="149" y="461"/>
                    </a:lnTo>
                    <a:cubicBezTo>
                      <a:pt x="146" y="462"/>
                      <a:pt x="143" y="460"/>
                      <a:pt x="142" y="458"/>
                    </a:cubicBezTo>
                    <a:lnTo>
                      <a:pt x="2" y="246"/>
                    </a:lnTo>
                    <a:cubicBezTo>
                      <a:pt x="0" y="243"/>
                      <a:pt x="0" y="240"/>
                      <a:pt x="2" y="238"/>
                    </a:cubicBezTo>
                    <a:lnTo>
                      <a:pt x="119" y="16"/>
                    </a:lnTo>
                    <a:cubicBezTo>
                      <a:pt x="121" y="13"/>
                      <a:pt x="123" y="11"/>
                      <a:pt x="126" y="11"/>
                    </a:cubicBezTo>
                    <a:lnTo>
                      <a:pt x="384" y="1"/>
                    </a:lnTo>
                    <a:cubicBezTo>
                      <a:pt x="387" y="0"/>
                      <a:pt x="389" y="2"/>
                      <a:pt x="391" y="4"/>
                    </a:cubicBezTo>
                    <a:lnTo>
                      <a:pt x="521" y="2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9" name="Freeform 3147"/>
              <p:cNvSpPr>
                <a:spLocks/>
              </p:cNvSpPr>
              <p:nvPr/>
            </p:nvSpPr>
            <p:spPr bwMode="auto">
              <a:xfrm>
                <a:off x="1360" y="3031"/>
                <a:ext cx="77" cy="76"/>
              </a:xfrm>
              <a:custGeom>
                <a:avLst/>
                <a:gdLst>
                  <a:gd name="T0" fmla="*/ 56 w 77"/>
                  <a:gd name="T1" fmla="*/ 0 h 76"/>
                  <a:gd name="T2" fmla="*/ 18 w 77"/>
                  <a:gd name="T3" fmla="*/ 2 h 76"/>
                  <a:gd name="T4" fmla="*/ 0 w 77"/>
                  <a:gd name="T5" fmla="*/ 39 h 76"/>
                  <a:gd name="T6" fmla="*/ 20 w 77"/>
                  <a:gd name="T7" fmla="*/ 76 h 76"/>
                  <a:gd name="T8" fmla="*/ 59 w 77"/>
                  <a:gd name="T9" fmla="*/ 74 h 76"/>
                  <a:gd name="T10" fmla="*/ 77 w 77"/>
                  <a:gd name="T11" fmla="*/ 36 h 76"/>
                  <a:gd name="T12" fmla="*/ 56 w 77"/>
                  <a:gd name="T13" fmla="*/ 0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6"/>
                  <a:gd name="T23" fmla="*/ 77 w 77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6">
                    <a:moveTo>
                      <a:pt x="56" y="0"/>
                    </a:moveTo>
                    <a:lnTo>
                      <a:pt x="18" y="2"/>
                    </a:lnTo>
                    <a:lnTo>
                      <a:pt x="0" y="39"/>
                    </a:lnTo>
                    <a:lnTo>
                      <a:pt x="20" y="76"/>
                    </a:lnTo>
                    <a:lnTo>
                      <a:pt x="59" y="74"/>
                    </a:lnTo>
                    <a:lnTo>
                      <a:pt x="77" y="36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0" name="Freeform 3148"/>
              <p:cNvSpPr>
                <a:spLocks/>
              </p:cNvSpPr>
              <p:nvPr/>
            </p:nvSpPr>
            <p:spPr bwMode="auto">
              <a:xfrm>
                <a:off x="1360" y="3031"/>
                <a:ext cx="77" cy="76"/>
              </a:xfrm>
              <a:custGeom>
                <a:avLst/>
                <a:gdLst>
                  <a:gd name="T0" fmla="*/ 56 w 77"/>
                  <a:gd name="T1" fmla="*/ 0 h 76"/>
                  <a:gd name="T2" fmla="*/ 18 w 77"/>
                  <a:gd name="T3" fmla="*/ 2 h 76"/>
                  <a:gd name="T4" fmla="*/ 0 w 77"/>
                  <a:gd name="T5" fmla="*/ 39 h 76"/>
                  <a:gd name="T6" fmla="*/ 20 w 77"/>
                  <a:gd name="T7" fmla="*/ 76 h 76"/>
                  <a:gd name="T8" fmla="*/ 59 w 77"/>
                  <a:gd name="T9" fmla="*/ 74 h 76"/>
                  <a:gd name="T10" fmla="*/ 77 w 77"/>
                  <a:gd name="T11" fmla="*/ 36 h 76"/>
                  <a:gd name="T12" fmla="*/ 56 w 77"/>
                  <a:gd name="T13" fmla="*/ 0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6"/>
                  <a:gd name="T23" fmla="*/ 77 w 77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6">
                    <a:moveTo>
                      <a:pt x="56" y="0"/>
                    </a:moveTo>
                    <a:lnTo>
                      <a:pt x="18" y="2"/>
                    </a:lnTo>
                    <a:lnTo>
                      <a:pt x="0" y="39"/>
                    </a:lnTo>
                    <a:lnTo>
                      <a:pt x="20" y="76"/>
                    </a:lnTo>
                    <a:lnTo>
                      <a:pt x="59" y="74"/>
                    </a:lnTo>
                    <a:lnTo>
                      <a:pt x="77" y="36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1" name="Freeform 3149"/>
              <p:cNvSpPr>
                <a:spLocks noEditPoints="1"/>
              </p:cNvSpPr>
              <p:nvPr/>
            </p:nvSpPr>
            <p:spPr bwMode="auto">
              <a:xfrm>
                <a:off x="1359" y="3030"/>
                <a:ext cx="79" cy="78"/>
              </a:xfrm>
              <a:custGeom>
                <a:avLst/>
                <a:gdLst>
                  <a:gd name="T0" fmla="*/ 0 w 522"/>
                  <a:gd name="T1" fmla="*/ 0 h 461"/>
                  <a:gd name="T2" fmla="*/ 0 w 522"/>
                  <a:gd name="T3" fmla="*/ 0 h 461"/>
                  <a:gd name="T4" fmla="*/ 0 w 522"/>
                  <a:gd name="T5" fmla="*/ 0 h 461"/>
                  <a:gd name="T6" fmla="*/ 0 w 522"/>
                  <a:gd name="T7" fmla="*/ 0 h 461"/>
                  <a:gd name="T8" fmla="*/ 0 w 522"/>
                  <a:gd name="T9" fmla="*/ 0 h 461"/>
                  <a:gd name="T10" fmla="*/ 0 w 522"/>
                  <a:gd name="T11" fmla="*/ 0 h 461"/>
                  <a:gd name="T12" fmla="*/ 0 w 522"/>
                  <a:gd name="T13" fmla="*/ 0 h 461"/>
                  <a:gd name="T14" fmla="*/ 0 w 522"/>
                  <a:gd name="T15" fmla="*/ 0 h 461"/>
                  <a:gd name="T16" fmla="*/ 0 w 522"/>
                  <a:gd name="T17" fmla="*/ 0 h 461"/>
                  <a:gd name="T18" fmla="*/ 0 w 522"/>
                  <a:gd name="T19" fmla="*/ 0 h 461"/>
                  <a:gd name="T20" fmla="*/ 0 w 522"/>
                  <a:gd name="T21" fmla="*/ 0 h 461"/>
                  <a:gd name="T22" fmla="*/ 0 w 522"/>
                  <a:gd name="T23" fmla="*/ 0 h 461"/>
                  <a:gd name="T24" fmla="*/ 0 w 522"/>
                  <a:gd name="T25" fmla="*/ 0 h 461"/>
                  <a:gd name="T26" fmla="*/ 0 w 522"/>
                  <a:gd name="T27" fmla="*/ 0 h 461"/>
                  <a:gd name="T28" fmla="*/ 0 w 522"/>
                  <a:gd name="T29" fmla="*/ 0 h 461"/>
                  <a:gd name="T30" fmla="*/ 0 w 522"/>
                  <a:gd name="T31" fmla="*/ 0 h 461"/>
                  <a:gd name="T32" fmla="*/ 0 w 522"/>
                  <a:gd name="T33" fmla="*/ 0 h 461"/>
                  <a:gd name="T34" fmla="*/ 0 w 522"/>
                  <a:gd name="T35" fmla="*/ 0 h 461"/>
                  <a:gd name="T36" fmla="*/ 0 w 522"/>
                  <a:gd name="T37" fmla="*/ 0 h 461"/>
                  <a:gd name="T38" fmla="*/ 0 w 522"/>
                  <a:gd name="T39" fmla="*/ 0 h 461"/>
                  <a:gd name="T40" fmla="*/ 0 w 522"/>
                  <a:gd name="T41" fmla="*/ 0 h 461"/>
                  <a:gd name="T42" fmla="*/ 0 w 522"/>
                  <a:gd name="T43" fmla="*/ 0 h 461"/>
                  <a:gd name="T44" fmla="*/ 0 w 522"/>
                  <a:gd name="T45" fmla="*/ 0 h 461"/>
                  <a:gd name="T46" fmla="*/ 0 w 522"/>
                  <a:gd name="T47" fmla="*/ 0 h 461"/>
                  <a:gd name="T48" fmla="*/ 0 w 522"/>
                  <a:gd name="T49" fmla="*/ 0 h 461"/>
                  <a:gd name="T50" fmla="*/ 0 w 522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2"/>
                  <a:gd name="T79" fmla="*/ 0 h 461"/>
                  <a:gd name="T80" fmla="*/ 522 w 522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2" h="461">
                    <a:moveTo>
                      <a:pt x="367" y="13"/>
                    </a:moveTo>
                    <a:lnTo>
                      <a:pt x="374" y="16"/>
                    </a:lnTo>
                    <a:lnTo>
                      <a:pt x="126" y="23"/>
                    </a:lnTo>
                    <a:lnTo>
                      <a:pt x="133" y="19"/>
                    </a:lnTo>
                    <a:lnTo>
                      <a:pt x="16" y="241"/>
                    </a:lnTo>
                    <a:lnTo>
                      <a:pt x="15" y="233"/>
                    </a:lnTo>
                    <a:lnTo>
                      <a:pt x="145" y="449"/>
                    </a:lnTo>
                    <a:lnTo>
                      <a:pt x="138" y="445"/>
                    </a:lnTo>
                    <a:lnTo>
                      <a:pt x="396" y="435"/>
                    </a:lnTo>
                    <a:lnTo>
                      <a:pt x="389" y="439"/>
                    </a:lnTo>
                    <a:lnTo>
                      <a:pt x="506" y="217"/>
                    </a:lnTo>
                    <a:lnTo>
                      <a:pt x="507" y="225"/>
                    </a:lnTo>
                    <a:lnTo>
                      <a:pt x="367" y="13"/>
                    </a:lnTo>
                    <a:close/>
                    <a:moveTo>
                      <a:pt x="520" y="216"/>
                    </a:moveTo>
                    <a:cubicBezTo>
                      <a:pt x="522" y="219"/>
                      <a:pt x="522" y="222"/>
                      <a:pt x="521" y="224"/>
                    </a:cubicBezTo>
                    <a:lnTo>
                      <a:pt x="403" y="446"/>
                    </a:lnTo>
                    <a:cubicBezTo>
                      <a:pt x="402" y="449"/>
                      <a:pt x="399" y="450"/>
                      <a:pt x="396" y="451"/>
                    </a:cubicBezTo>
                    <a:lnTo>
                      <a:pt x="139" y="461"/>
                    </a:lnTo>
                    <a:cubicBezTo>
                      <a:pt x="136" y="461"/>
                      <a:pt x="133" y="460"/>
                      <a:pt x="131" y="457"/>
                    </a:cubicBezTo>
                    <a:lnTo>
                      <a:pt x="2" y="242"/>
                    </a:lnTo>
                    <a:cubicBezTo>
                      <a:pt x="0" y="239"/>
                      <a:pt x="0" y="236"/>
                      <a:pt x="1" y="234"/>
                    </a:cubicBezTo>
                    <a:lnTo>
                      <a:pt x="119" y="12"/>
                    </a:lnTo>
                    <a:cubicBezTo>
                      <a:pt x="120" y="9"/>
                      <a:pt x="123" y="7"/>
                      <a:pt x="126" y="7"/>
                    </a:cubicBezTo>
                    <a:lnTo>
                      <a:pt x="374" y="0"/>
                    </a:lnTo>
                    <a:cubicBezTo>
                      <a:pt x="376" y="0"/>
                      <a:pt x="379" y="2"/>
                      <a:pt x="381" y="4"/>
                    </a:cubicBezTo>
                    <a:lnTo>
                      <a:pt x="520" y="2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2" name="Freeform 3150"/>
              <p:cNvSpPr>
                <a:spLocks/>
              </p:cNvSpPr>
              <p:nvPr/>
            </p:nvSpPr>
            <p:spPr bwMode="auto">
              <a:xfrm>
                <a:off x="1421" y="2990"/>
                <a:ext cx="76" cy="75"/>
              </a:xfrm>
              <a:custGeom>
                <a:avLst/>
                <a:gdLst>
                  <a:gd name="T0" fmla="*/ 56 w 76"/>
                  <a:gd name="T1" fmla="*/ 0 h 75"/>
                  <a:gd name="T2" fmla="*/ 18 w 76"/>
                  <a:gd name="T3" fmla="*/ 1 h 75"/>
                  <a:gd name="T4" fmla="*/ 0 w 76"/>
                  <a:gd name="T5" fmla="*/ 39 h 75"/>
                  <a:gd name="T6" fmla="*/ 20 w 76"/>
                  <a:gd name="T7" fmla="*/ 75 h 75"/>
                  <a:gd name="T8" fmla="*/ 58 w 76"/>
                  <a:gd name="T9" fmla="*/ 73 h 75"/>
                  <a:gd name="T10" fmla="*/ 76 w 76"/>
                  <a:gd name="T11" fmla="*/ 36 h 75"/>
                  <a:gd name="T12" fmla="*/ 56 w 76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5"/>
                  <a:gd name="T23" fmla="*/ 76 w 76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5">
                    <a:moveTo>
                      <a:pt x="56" y="0"/>
                    </a:moveTo>
                    <a:lnTo>
                      <a:pt x="18" y="1"/>
                    </a:lnTo>
                    <a:lnTo>
                      <a:pt x="0" y="39"/>
                    </a:lnTo>
                    <a:lnTo>
                      <a:pt x="20" y="75"/>
                    </a:lnTo>
                    <a:lnTo>
                      <a:pt x="58" y="73"/>
                    </a:lnTo>
                    <a:lnTo>
                      <a:pt x="76" y="36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3" name="Freeform 3151"/>
              <p:cNvSpPr>
                <a:spLocks/>
              </p:cNvSpPr>
              <p:nvPr/>
            </p:nvSpPr>
            <p:spPr bwMode="auto">
              <a:xfrm>
                <a:off x="1421" y="2990"/>
                <a:ext cx="76" cy="75"/>
              </a:xfrm>
              <a:custGeom>
                <a:avLst/>
                <a:gdLst>
                  <a:gd name="T0" fmla="*/ 56 w 76"/>
                  <a:gd name="T1" fmla="*/ 0 h 75"/>
                  <a:gd name="T2" fmla="*/ 18 w 76"/>
                  <a:gd name="T3" fmla="*/ 1 h 75"/>
                  <a:gd name="T4" fmla="*/ 0 w 76"/>
                  <a:gd name="T5" fmla="*/ 39 h 75"/>
                  <a:gd name="T6" fmla="*/ 20 w 76"/>
                  <a:gd name="T7" fmla="*/ 75 h 75"/>
                  <a:gd name="T8" fmla="*/ 58 w 76"/>
                  <a:gd name="T9" fmla="*/ 73 h 75"/>
                  <a:gd name="T10" fmla="*/ 76 w 76"/>
                  <a:gd name="T11" fmla="*/ 36 h 75"/>
                  <a:gd name="T12" fmla="*/ 56 w 76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5"/>
                  <a:gd name="T23" fmla="*/ 76 w 76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5">
                    <a:moveTo>
                      <a:pt x="56" y="0"/>
                    </a:moveTo>
                    <a:lnTo>
                      <a:pt x="18" y="1"/>
                    </a:lnTo>
                    <a:lnTo>
                      <a:pt x="0" y="39"/>
                    </a:lnTo>
                    <a:lnTo>
                      <a:pt x="20" y="75"/>
                    </a:lnTo>
                    <a:lnTo>
                      <a:pt x="58" y="73"/>
                    </a:lnTo>
                    <a:lnTo>
                      <a:pt x="76" y="36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4" name="Freeform 3152"/>
              <p:cNvSpPr>
                <a:spLocks noEditPoints="1"/>
              </p:cNvSpPr>
              <p:nvPr/>
            </p:nvSpPr>
            <p:spPr bwMode="auto">
              <a:xfrm>
                <a:off x="1420" y="2989"/>
                <a:ext cx="78" cy="78"/>
              </a:xfrm>
              <a:custGeom>
                <a:avLst/>
                <a:gdLst>
                  <a:gd name="T0" fmla="*/ 0 w 512"/>
                  <a:gd name="T1" fmla="*/ 0 h 461"/>
                  <a:gd name="T2" fmla="*/ 0 w 512"/>
                  <a:gd name="T3" fmla="*/ 0 h 461"/>
                  <a:gd name="T4" fmla="*/ 0 w 512"/>
                  <a:gd name="T5" fmla="*/ 0 h 461"/>
                  <a:gd name="T6" fmla="*/ 0 w 512"/>
                  <a:gd name="T7" fmla="*/ 0 h 461"/>
                  <a:gd name="T8" fmla="*/ 0 w 512"/>
                  <a:gd name="T9" fmla="*/ 0 h 461"/>
                  <a:gd name="T10" fmla="*/ 0 w 512"/>
                  <a:gd name="T11" fmla="*/ 0 h 461"/>
                  <a:gd name="T12" fmla="*/ 0 w 512"/>
                  <a:gd name="T13" fmla="*/ 0 h 461"/>
                  <a:gd name="T14" fmla="*/ 0 w 512"/>
                  <a:gd name="T15" fmla="*/ 0 h 461"/>
                  <a:gd name="T16" fmla="*/ 0 w 512"/>
                  <a:gd name="T17" fmla="*/ 0 h 461"/>
                  <a:gd name="T18" fmla="*/ 0 w 512"/>
                  <a:gd name="T19" fmla="*/ 0 h 461"/>
                  <a:gd name="T20" fmla="*/ 0 w 512"/>
                  <a:gd name="T21" fmla="*/ 0 h 461"/>
                  <a:gd name="T22" fmla="*/ 0 w 512"/>
                  <a:gd name="T23" fmla="*/ 0 h 461"/>
                  <a:gd name="T24" fmla="*/ 0 w 512"/>
                  <a:gd name="T25" fmla="*/ 0 h 461"/>
                  <a:gd name="T26" fmla="*/ 0 w 512"/>
                  <a:gd name="T27" fmla="*/ 0 h 461"/>
                  <a:gd name="T28" fmla="*/ 0 w 512"/>
                  <a:gd name="T29" fmla="*/ 0 h 461"/>
                  <a:gd name="T30" fmla="*/ 0 w 512"/>
                  <a:gd name="T31" fmla="*/ 0 h 461"/>
                  <a:gd name="T32" fmla="*/ 0 w 512"/>
                  <a:gd name="T33" fmla="*/ 0 h 461"/>
                  <a:gd name="T34" fmla="*/ 0 w 512"/>
                  <a:gd name="T35" fmla="*/ 0 h 461"/>
                  <a:gd name="T36" fmla="*/ 0 w 512"/>
                  <a:gd name="T37" fmla="*/ 0 h 461"/>
                  <a:gd name="T38" fmla="*/ 0 w 512"/>
                  <a:gd name="T39" fmla="*/ 0 h 461"/>
                  <a:gd name="T40" fmla="*/ 0 w 512"/>
                  <a:gd name="T41" fmla="*/ 0 h 461"/>
                  <a:gd name="T42" fmla="*/ 0 w 512"/>
                  <a:gd name="T43" fmla="*/ 0 h 461"/>
                  <a:gd name="T44" fmla="*/ 0 w 512"/>
                  <a:gd name="T45" fmla="*/ 0 h 461"/>
                  <a:gd name="T46" fmla="*/ 0 w 512"/>
                  <a:gd name="T47" fmla="*/ 0 h 461"/>
                  <a:gd name="T48" fmla="*/ 0 w 512"/>
                  <a:gd name="T49" fmla="*/ 0 h 461"/>
                  <a:gd name="T50" fmla="*/ 0 w 512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2"/>
                  <a:gd name="T79" fmla="*/ 0 h 461"/>
                  <a:gd name="T80" fmla="*/ 512 w 512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2" h="461">
                    <a:moveTo>
                      <a:pt x="366" y="13"/>
                    </a:moveTo>
                    <a:lnTo>
                      <a:pt x="374" y="16"/>
                    </a:lnTo>
                    <a:lnTo>
                      <a:pt x="126" y="23"/>
                    </a:lnTo>
                    <a:lnTo>
                      <a:pt x="133" y="19"/>
                    </a:lnTo>
                    <a:lnTo>
                      <a:pt x="15" y="241"/>
                    </a:lnTo>
                    <a:lnTo>
                      <a:pt x="15" y="233"/>
                    </a:lnTo>
                    <a:lnTo>
                      <a:pt x="145" y="449"/>
                    </a:lnTo>
                    <a:lnTo>
                      <a:pt x="137" y="445"/>
                    </a:lnTo>
                    <a:lnTo>
                      <a:pt x="389" y="431"/>
                    </a:lnTo>
                    <a:lnTo>
                      <a:pt x="382" y="436"/>
                    </a:lnTo>
                    <a:lnTo>
                      <a:pt x="496" y="220"/>
                    </a:lnTo>
                    <a:lnTo>
                      <a:pt x="497" y="228"/>
                    </a:lnTo>
                    <a:lnTo>
                      <a:pt x="366" y="13"/>
                    </a:lnTo>
                    <a:close/>
                    <a:moveTo>
                      <a:pt x="510" y="219"/>
                    </a:moveTo>
                    <a:cubicBezTo>
                      <a:pt x="512" y="222"/>
                      <a:pt x="512" y="225"/>
                      <a:pt x="511" y="227"/>
                    </a:cubicBezTo>
                    <a:lnTo>
                      <a:pt x="396" y="443"/>
                    </a:lnTo>
                    <a:cubicBezTo>
                      <a:pt x="395" y="446"/>
                      <a:pt x="392" y="447"/>
                      <a:pt x="390" y="447"/>
                    </a:cubicBezTo>
                    <a:lnTo>
                      <a:pt x="138" y="461"/>
                    </a:lnTo>
                    <a:cubicBezTo>
                      <a:pt x="135" y="461"/>
                      <a:pt x="132" y="460"/>
                      <a:pt x="131" y="457"/>
                    </a:cubicBezTo>
                    <a:lnTo>
                      <a:pt x="1" y="242"/>
                    </a:lnTo>
                    <a:cubicBezTo>
                      <a:pt x="0" y="239"/>
                      <a:pt x="0" y="236"/>
                      <a:pt x="1" y="234"/>
                    </a:cubicBezTo>
                    <a:lnTo>
                      <a:pt x="118" y="12"/>
                    </a:lnTo>
                    <a:cubicBezTo>
                      <a:pt x="120" y="9"/>
                      <a:pt x="122" y="8"/>
                      <a:pt x="125" y="7"/>
                    </a:cubicBezTo>
                    <a:lnTo>
                      <a:pt x="373" y="0"/>
                    </a:lnTo>
                    <a:cubicBezTo>
                      <a:pt x="376" y="0"/>
                      <a:pt x="379" y="2"/>
                      <a:pt x="380" y="4"/>
                    </a:cubicBezTo>
                    <a:lnTo>
                      <a:pt x="510" y="2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5" name="Freeform 3153"/>
              <p:cNvSpPr>
                <a:spLocks/>
              </p:cNvSpPr>
              <p:nvPr/>
            </p:nvSpPr>
            <p:spPr bwMode="auto">
              <a:xfrm>
                <a:off x="1544" y="2984"/>
                <a:ext cx="77" cy="76"/>
              </a:xfrm>
              <a:custGeom>
                <a:avLst/>
                <a:gdLst>
                  <a:gd name="T0" fmla="*/ 56 w 77"/>
                  <a:gd name="T1" fmla="*/ 0 h 76"/>
                  <a:gd name="T2" fmla="*/ 18 w 77"/>
                  <a:gd name="T3" fmla="*/ 1 h 76"/>
                  <a:gd name="T4" fmla="*/ 0 w 77"/>
                  <a:gd name="T5" fmla="*/ 39 h 76"/>
                  <a:gd name="T6" fmla="*/ 21 w 77"/>
                  <a:gd name="T7" fmla="*/ 76 h 76"/>
                  <a:gd name="T8" fmla="*/ 59 w 77"/>
                  <a:gd name="T9" fmla="*/ 73 h 76"/>
                  <a:gd name="T10" fmla="*/ 77 w 77"/>
                  <a:gd name="T11" fmla="*/ 36 h 76"/>
                  <a:gd name="T12" fmla="*/ 56 w 77"/>
                  <a:gd name="T13" fmla="*/ 0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6"/>
                  <a:gd name="T23" fmla="*/ 77 w 77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6">
                    <a:moveTo>
                      <a:pt x="56" y="0"/>
                    </a:moveTo>
                    <a:lnTo>
                      <a:pt x="18" y="1"/>
                    </a:lnTo>
                    <a:lnTo>
                      <a:pt x="0" y="39"/>
                    </a:lnTo>
                    <a:lnTo>
                      <a:pt x="21" y="76"/>
                    </a:lnTo>
                    <a:lnTo>
                      <a:pt x="59" y="73"/>
                    </a:lnTo>
                    <a:lnTo>
                      <a:pt x="77" y="36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6" name="Freeform 3154"/>
              <p:cNvSpPr>
                <a:spLocks/>
              </p:cNvSpPr>
              <p:nvPr/>
            </p:nvSpPr>
            <p:spPr bwMode="auto">
              <a:xfrm>
                <a:off x="1544" y="2984"/>
                <a:ext cx="77" cy="76"/>
              </a:xfrm>
              <a:custGeom>
                <a:avLst/>
                <a:gdLst>
                  <a:gd name="T0" fmla="*/ 56 w 77"/>
                  <a:gd name="T1" fmla="*/ 0 h 76"/>
                  <a:gd name="T2" fmla="*/ 18 w 77"/>
                  <a:gd name="T3" fmla="*/ 1 h 76"/>
                  <a:gd name="T4" fmla="*/ 0 w 77"/>
                  <a:gd name="T5" fmla="*/ 39 h 76"/>
                  <a:gd name="T6" fmla="*/ 21 w 77"/>
                  <a:gd name="T7" fmla="*/ 76 h 76"/>
                  <a:gd name="T8" fmla="*/ 59 w 77"/>
                  <a:gd name="T9" fmla="*/ 73 h 76"/>
                  <a:gd name="T10" fmla="*/ 77 w 77"/>
                  <a:gd name="T11" fmla="*/ 36 h 76"/>
                  <a:gd name="T12" fmla="*/ 56 w 77"/>
                  <a:gd name="T13" fmla="*/ 0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6"/>
                  <a:gd name="T23" fmla="*/ 77 w 77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6">
                    <a:moveTo>
                      <a:pt x="56" y="0"/>
                    </a:moveTo>
                    <a:lnTo>
                      <a:pt x="18" y="1"/>
                    </a:lnTo>
                    <a:lnTo>
                      <a:pt x="0" y="39"/>
                    </a:lnTo>
                    <a:lnTo>
                      <a:pt x="21" y="76"/>
                    </a:lnTo>
                    <a:lnTo>
                      <a:pt x="59" y="73"/>
                    </a:lnTo>
                    <a:lnTo>
                      <a:pt x="77" y="36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7" name="Freeform 3155"/>
              <p:cNvSpPr>
                <a:spLocks noEditPoints="1"/>
              </p:cNvSpPr>
              <p:nvPr/>
            </p:nvSpPr>
            <p:spPr bwMode="auto">
              <a:xfrm>
                <a:off x="1543" y="2983"/>
                <a:ext cx="80" cy="78"/>
              </a:xfrm>
              <a:custGeom>
                <a:avLst/>
                <a:gdLst>
                  <a:gd name="T0" fmla="*/ 0 w 522"/>
                  <a:gd name="T1" fmla="*/ 0 h 465"/>
                  <a:gd name="T2" fmla="*/ 0 w 522"/>
                  <a:gd name="T3" fmla="*/ 0 h 465"/>
                  <a:gd name="T4" fmla="*/ 0 w 522"/>
                  <a:gd name="T5" fmla="*/ 0 h 465"/>
                  <a:gd name="T6" fmla="*/ 0 w 522"/>
                  <a:gd name="T7" fmla="*/ 0 h 465"/>
                  <a:gd name="T8" fmla="*/ 0 w 522"/>
                  <a:gd name="T9" fmla="*/ 0 h 465"/>
                  <a:gd name="T10" fmla="*/ 0 w 522"/>
                  <a:gd name="T11" fmla="*/ 0 h 465"/>
                  <a:gd name="T12" fmla="*/ 0 w 522"/>
                  <a:gd name="T13" fmla="*/ 0 h 465"/>
                  <a:gd name="T14" fmla="*/ 0 w 522"/>
                  <a:gd name="T15" fmla="*/ 0 h 465"/>
                  <a:gd name="T16" fmla="*/ 0 w 522"/>
                  <a:gd name="T17" fmla="*/ 0 h 465"/>
                  <a:gd name="T18" fmla="*/ 0 w 522"/>
                  <a:gd name="T19" fmla="*/ 0 h 465"/>
                  <a:gd name="T20" fmla="*/ 0 w 522"/>
                  <a:gd name="T21" fmla="*/ 0 h 465"/>
                  <a:gd name="T22" fmla="*/ 0 w 522"/>
                  <a:gd name="T23" fmla="*/ 0 h 465"/>
                  <a:gd name="T24" fmla="*/ 0 w 522"/>
                  <a:gd name="T25" fmla="*/ 0 h 465"/>
                  <a:gd name="T26" fmla="*/ 0 w 522"/>
                  <a:gd name="T27" fmla="*/ 0 h 465"/>
                  <a:gd name="T28" fmla="*/ 0 w 522"/>
                  <a:gd name="T29" fmla="*/ 0 h 465"/>
                  <a:gd name="T30" fmla="*/ 0 w 522"/>
                  <a:gd name="T31" fmla="*/ 0 h 465"/>
                  <a:gd name="T32" fmla="*/ 0 w 522"/>
                  <a:gd name="T33" fmla="*/ 0 h 465"/>
                  <a:gd name="T34" fmla="*/ 0 w 522"/>
                  <a:gd name="T35" fmla="*/ 0 h 465"/>
                  <a:gd name="T36" fmla="*/ 0 w 522"/>
                  <a:gd name="T37" fmla="*/ 0 h 465"/>
                  <a:gd name="T38" fmla="*/ 0 w 522"/>
                  <a:gd name="T39" fmla="*/ 0 h 465"/>
                  <a:gd name="T40" fmla="*/ 0 w 522"/>
                  <a:gd name="T41" fmla="*/ 0 h 465"/>
                  <a:gd name="T42" fmla="*/ 0 w 522"/>
                  <a:gd name="T43" fmla="*/ 0 h 465"/>
                  <a:gd name="T44" fmla="*/ 0 w 522"/>
                  <a:gd name="T45" fmla="*/ 0 h 465"/>
                  <a:gd name="T46" fmla="*/ 0 w 522"/>
                  <a:gd name="T47" fmla="*/ 0 h 465"/>
                  <a:gd name="T48" fmla="*/ 0 w 522"/>
                  <a:gd name="T49" fmla="*/ 0 h 465"/>
                  <a:gd name="T50" fmla="*/ 0 w 522"/>
                  <a:gd name="T51" fmla="*/ 0 h 46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2"/>
                  <a:gd name="T79" fmla="*/ 0 h 465"/>
                  <a:gd name="T80" fmla="*/ 522 w 522"/>
                  <a:gd name="T81" fmla="*/ 465 h 46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2" h="465">
                    <a:moveTo>
                      <a:pt x="367" y="13"/>
                    </a:moveTo>
                    <a:lnTo>
                      <a:pt x="374" y="16"/>
                    </a:lnTo>
                    <a:lnTo>
                      <a:pt x="126" y="23"/>
                    </a:lnTo>
                    <a:lnTo>
                      <a:pt x="133" y="19"/>
                    </a:lnTo>
                    <a:lnTo>
                      <a:pt x="15" y="242"/>
                    </a:lnTo>
                    <a:lnTo>
                      <a:pt x="15" y="234"/>
                    </a:lnTo>
                    <a:lnTo>
                      <a:pt x="151" y="453"/>
                    </a:lnTo>
                    <a:lnTo>
                      <a:pt x="143" y="449"/>
                    </a:lnTo>
                    <a:lnTo>
                      <a:pt x="395" y="435"/>
                    </a:lnTo>
                    <a:lnTo>
                      <a:pt x="388" y="440"/>
                    </a:lnTo>
                    <a:lnTo>
                      <a:pt x="506" y="217"/>
                    </a:lnTo>
                    <a:lnTo>
                      <a:pt x="507" y="225"/>
                    </a:lnTo>
                    <a:lnTo>
                      <a:pt x="367" y="13"/>
                    </a:lnTo>
                    <a:close/>
                    <a:moveTo>
                      <a:pt x="520" y="216"/>
                    </a:moveTo>
                    <a:cubicBezTo>
                      <a:pt x="522" y="219"/>
                      <a:pt x="522" y="222"/>
                      <a:pt x="520" y="224"/>
                    </a:cubicBezTo>
                    <a:lnTo>
                      <a:pt x="402" y="447"/>
                    </a:lnTo>
                    <a:cubicBezTo>
                      <a:pt x="401" y="450"/>
                      <a:pt x="399" y="451"/>
                      <a:pt x="396" y="451"/>
                    </a:cubicBezTo>
                    <a:lnTo>
                      <a:pt x="144" y="465"/>
                    </a:lnTo>
                    <a:cubicBezTo>
                      <a:pt x="141" y="465"/>
                      <a:pt x="139" y="464"/>
                      <a:pt x="137" y="462"/>
                    </a:cubicBezTo>
                    <a:lnTo>
                      <a:pt x="1" y="242"/>
                    </a:lnTo>
                    <a:cubicBezTo>
                      <a:pt x="0" y="240"/>
                      <a:pt x="0" y="237"/>
                      <a:pt x="1" y="234"/>
                    </a:cubicBezTo>
                    <a:lnTo>
                      <a:pt x="119" y="12"/>
                    </a:lnTo>
                    <a:cubicBezTo>
                      <a:pt x="120" y="9"/>
                      <a:pt x="123" y="7"/>
                      <a:pt x="126" y="7"/>
                    </a:cubicBezTo>
                    <a:lnTo>
                      <a:pt x="374" y="0"/>
                    </a:lnTo>
                    <a:cubicBezTo>
                      <a:pt x="376" y="0"/>
                      <a:pt x="379" y="2"/>
                      <a:pt x="381" y="4"/>
                    </a:cubicBezTo>
                    <a:lnTo>
                      <a:pt x="520" y="2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8" name="Freeform 3156"/>
              <p:cNvSpPr>
                <a:spLocks/>
              </p:cNvSpPr>
              <p:nvPr/>
            </p:nvSpPr>
            <p:spPr bwMode="auto">
              <a:xfrm>
                <a:off x="1666" y="2979"/>
                <a:ext cx="77" cy="76"/>
              </a:xfrm>
              <a:custGeom>
                <a:avLst/>
                <a:gdLst>
                  <a:gd name="T0" fmla="*/ 57 w 77"/>
                  <a:gd name="T1" fmla="*/ 0 h 76"/>
                  <a:gd name="T2" fmla="*/ 18 w 77"/>
                  <a:gd name="T3" fmla="*/ 2 h 76"/>
                  <a:gd name="T4" fmla="*/ 0 w 77"/>
                  <a:gd name="T5" fmla="*/ 39 h 76"/>
                  <a:gd name="T6" fmla="*/ 21 w 77"/>
                  <a:gd name="T7" fmla="*/ 76 h 76"/>
                  <a:gd name="T8" fmla="*/ 59 w 77"/>
                  <a:gd name="T9" fmla="*/ 74 h 76"/>
                  <a:gd name="T10" fmla="*/ 77 w 77"/>
                  <a:gd name="T11" fmla="*/ 37 h 76"/>
                  <a:gd name="T12" fmla="*/ 57 w 77"/>
                  <a:gd name="T13" fmla="*/ 0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6"/>
                  <a:gd name="T23" fmla="*/ 77 w 77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6">
                    <a:moveTo>
                      <a:pt x="57" y="0"/>
                    </a:moveTo>
                    <a:lnTo>
                      <a:pt x="18" y="2"/>
                    </a:lnTo>
                    <a:lnTo>
                      <a:pt x="0" y="39"/>
                    </a:lnTo>
                    <a:lnTo>
                      <a:pt x="21" y="76"/>
                    </a:lnTo>
                    <a:lnTo>
                      <a:pt x="59" y="74"/>
                    </a:lnTo>
                    <a:lnTo>
                      <a:pt x="77" y="3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9" name="Freeform 3157"/>
              <p:cNvSpPr>
                <a:spLocks/>
              </p:cNvSpPr>
              <p:nvPr/>
            </p:nvSpPr>
            <p:spPr bwMode="auto">
              <a:xfrm>
                <a:off x="1666" y="2979"/>
                <a:ext cx="77" cy="76"/>
              </a:xfrm>
              <a:custGeom>
                <a:avLst/>
                <a:gdLst>
                  <a:gd name="T0" fmla="*/ 57 w 77"/>
                  <a:gd name="T1" fmla="*/ 0 h 76"/>
                  <a:gd name="T2" fmla="*/ 18 w 77"/>
                  <a:gd name="T3" fmla="*/ 2 h 76"/>
                  <a:gd name="T4" fmla="*/ 0 w 77"/>
                  <a:gd name="T5" fmla="*/ 39 h 76"/>
                  <a:gd name="T6" fmla="*/ 21 w 77"/>
                  <a:gd name="T7" fmla="*/ 76 h 76"/>
                  <a:gd name="T8" fmla="*/ 59 w 77"/>
                  <a:gd name="T9" fmla="*/ 74 h 76"/>
                  <a:gd name="T10" fmla="*/ 77 w 77"/>
                  <a:gd name="T11" fmla="*/ 37 h 76"/>
                  <a:gd name="T12" fmla="*/ 57 w 77"/>
                  <a:gd name="T13" fmla="*/ 0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6"/>
                  <a:gd name="T23" fmla="*/ 77 w 77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6">
                    <a:moveTo>
                      <a:pt x="57" y="0"/>
                    </a:moveTo>
                    <a:lnTo>
                      <a:pt x="18" y="2"/>
                    </a:lnTo>
                    <a:lnTo>
                      <a:pt x="0" y="39"/>
                    </a:lnTo>
                    <a:lnTo>
                      <a:pt x="21" y="76"/>
                    </a:lnTo>
                    <a:lnTo>
                      <a:pt x="59" y="74"/>
                    </a:lnTo>
                    <a:lnTo>
                      <a:pt x="77" y="3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0" name="Freeform 3158"/>
              <p:cNvSpPr>
                <a:spLocks noEditPoints="1"/>
              </p:cNvSpPr>
              <p:nvPr/>
            </p:nvSpPr>
            <p:spPr bwMode="auto">
              <a:xfrm>
                <a:off x="1664" y="2978"/>
                <a:ext cx="80" cy="79"/>
              </a:xfrm>
              <a:custGeom>
                <a:avLst/>
                <a:gdLst>
                  <a:gd name="T0" fmla="*/ 0 w 523"/>
                  <a:gd name="T1" fmla="*/ 0 h 468"/>
                  <a:gd name="T2" fmla="*/ 0 w 523"/>
                  <a:gd name="T3" fmla="*/ 0 h 468"/>
                  <a:gd name="T4" fmla="*/ 0 w 523"/>
                  <a:gd name="T5" fmla="*/ 0 h 468"/>
                  <a:gd name="T6" fmla="*/ 0 w 523"/>
                  <a:gd name="T7" fmla="*/ 0 h 468"/>
                  <a:gd name="T8" fmla="*/ 0 w 523"/>
                  <a:gd name="T9" fmla="*/ 0 h 468"/>
                  <a:gd name="T10" fmla="*/ 0 w 523"/>
                  <a:gd name="T11" fmla="*/ 0 h 468"/>
                  <a:gd name="T12" fmla="*/ 0 w 523"/>
                  <a:gd name="T13" fmla="*/ 0 h 468"/>
                  <a:gd name="T14" fmla="*/ 0 w 523"/>
                  <a:gd name="T15" fmla="*/ 0 h 468"/>
                  <a:gd name="T16" fmla="*/ 0 w 523"/>
                  <a:gd name="T17" fmla="*/ 0 h 468"/>
                  <a:gd name="T18" fmla="*/ 0 w 523"/>
                  <a:gd name="T19" fmla="*/ 0 h 468"/>
                  <a:gd name="T20" fmla="*/ 0 w 523"/>
                  <a:gd name="T21" fmla="*/ 0 h 468"/>
                  <a:gd name="T22" fmla="*/ 0 w 523"/>
                  <a:gd name="T23" fmla="*/ 0 h 468"/>
                  <a:gd name="T24" fmla="*/ 0 w 523"/>
                  <a:gd name="T25" fmla="*/ 0 h 468"/>
                  <a:gd name="T26" fmla="*/ 0 w 523"/>
                  <a:gd name="T27" fmla="*/ 0 h 468"/>
                  <a:gd name="T28" fmla="*/ 0 w 523"/>
                  <a:gd name="T29" fmla="*/ 0 h 468"/>
                  <a:gd name="T30" fmla="*/ 0 w 523"/>
                  <a:gd name="T31" fmla="*/ 0 h 468"/>
                  <a:gd name="T32" fmla="*/ 0 w 523"/>
                  <a:gd name="T33" fmla="*/ 0 h 468"/>
                  <a:gd name="T34" fmla="*/ 0 w 523"/>
                  <a:gd name="T35" fmla="*/ 0 h 468"/>
                  <a:gd name="T36" fmla="*/ 0 w 523"/>
                  <a:gd name="T37" fmla="*/ 0 h 468"/>
                  <a:gd name="T38" fmla="*/ 0 w 523"/>
                  <a:gd name="T39" fmla="*/ 0 h 468"/>
                  <a:gd name="T40" fmla="*/ 0 w 523"/>
                  <a:gd name="T41" fmla="*/ 0 h 468"/>
                  <a:gd name="T42" fmla="*/ 0 w 523"/>
                  <a:gd name="T43" fmla="*/ 0 h 468"/>
                  <a:gd name="T44" fmla="*/ 0 w 523"/>
                  <a:gd name="T45" fmla="*/ 0 h 468"/>
                  <a:gd name="T46" fmla="*/ 0 w 523"/>
                  <a:gd name="T47" fmla="*/ 0 h 468"/>
                  <a:gd name="T48" fmla="*/ 0 w 523"/>
                  <a:gd name="T49" fmla="*/ 0 h 468"/>
                  <a:gd name="T50" fmla="*/ 0 w 523"/>
                  <a:gd name="T51" fmla="*/ 0 h 46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3"/>
                  <a:gd name="T79" fmla="*/ 0 h 468"/>
                  <a:gd name="T80" fmla="*/ 523 w 523"/>
                  <a:gd name="T81" fmla="*/ 468 h 46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3" h="468">
                    <a:moveTo>
                      <a:pt x="377" y="12"/>
                    </a:moveTo>
                    <a:lnTo>
                      <a:pt x="384" y="16"/>
                    </a:lnTo>
                    <a:lnTo>
                      <a:pt x="127" y="26"/>
                    </a:lnTo>
                    <a:lnTo>
                      <a:pt x="133" y="22"/>
                    </a:lnTo>
                    <a:lnTo>
                      <a:pt x="16" y="244"/>
                    </a:lnTo>
                    <a:lnTo>
                      <a:pt x="15" y="236"/>
                    </a:lnTo>
                    <a:lnTo>
                      <a:pt x="151" y="455"/>
                    </a:lnTo>
                    <a:lnTo>
                      <a:pt x="144" y="452"/>
                    </a:lnTo>
                    <a:lnTo>
                      <a:pt x="396" y="438"/>
                    </a:lnTo>
                    <a:lnTo>
                      <a:pt x="390" y="442"/>
                    </a:lnTo>
                    <a:lnTo>
                      <a:pt x="507" y="220"/>
                    </a:lnTo>
                    <a:lnTo>
                      <a:pt x="508" y="228"/>
                    </a:lnTo>
                    <a:lnTo>
                      <a:pt x="377" y="12"/>
                    </a:lnTo>
                    <a:close/>
                    <a:moveTo>
                      <a:pt x="521" y="220"/>
                    </a:moveTo>
                    <a:cubicBezTo>
                      <a:pt x="523" y="222"/>
                      <a:pt x="523" y="225"/>
                      <a:pt x="522" y="228"/>
                    </a:cubicBezTo>
                    <a:lnTo>
                      <a:pt x="404" y="450"/>
                    </a:lnTo>
                    <a:cubicBezTo>
                      <a:pt x="403" y="452"/>
                      <a:pt x="400" y="454"/>
                      <a:pt x="397" y="454"/>
                    </a:cubicBezTo>
                    <a:lnTo>
                      <a:pt x="145" y="468"/>
                    </a:lnTo>
                    <a:cubicBezTo>
                      <a:pt x="142" y="468"/>
                      <a:pt x="139" y="466"/>
                      <a:pt x="138" y="464"/>
                    </a:cubicBezTo>
                    <a:lnTo>
                      <a:pt x="2" y="245"/>
                    </a:lnTo>
                    <a:cubicBezTo>
                      <a:pt x="0" y="242"/>
                      <a:pt x="0" y="239"/>
                      <a:pt x="2" y="237"/>
                    </a:cubicBezTo>
                    <a:lnTo>
                      <a:pt x="119" y="15"/>
                    </a:lnTo>
                    <a:cubicBezTo>
                      <a:pt x="120" y="12"/>
                      <a:pt x="123" y="11"/>
                      <a:pt x="126" y="10"/>
                    </a:cubicBezTo>
                    <a:lnTo>
                      <a:pt x="383" y="0"/>
                    </a:lnTo>
                    <a:cubicBezTo>
                      <a:pt x="386" y="0"/>
                      <a:pt x="389" y="1"/>
                      <a:pt x="391" y="4"/>
                    </a:cubicBezTo>
                    <a:lnTo>
                      <a:pt x="521" y="2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1" name="Group 3360"/>
            <p:cNvGrpSpPr>
              <a:grpSpLocks/>
            </p:cNvGrpSpPr>
            <p:nvPr/>
          </p:nvGrpSpPr>
          <p:grpSpPr bwMode="auto">
            <a:xfrm>
              <a:off x="1785677" y="3564656"/>
              <a:ext cx="3271081" cy="2471909"/>
              <a:chOff x="730" y="2247"/>
              <a:chExt cx="1073" cy="897"/>
            </a:xfrm>
          </p:grpSpPr>
          <p:sp>
            <p:nvSpPr>
              <p:cNvPr id="281" name="Freeform 3160"/>
              <p:cNvSpPr>
                <a:spLocks/>
              </p:cNvSpPr>
              <p:nvPr/>
            </p:nvSpPr>
            <p:spPr bwMode="auto">
              <a:xfrm>
                <a:off x="1482" y="3026"/>
                <a:ext cx="77" cy="76"/>
              </a:xfrm>
              <a:custGeom>
                <a:avLst/>
                <a:gdLst>
                  <a:gd name="T0" fmla="*/ 56 w 77"/>
                  <a:gd name="T1" fmla="*/ 0 h 76"/>
                  <a:gd name="T2" fmla="*/ 18 w 77"/>
                  <a:gd name="T3" fmla="*/ 1 h 76"/>
                  <a:gd name="T4" fmla="*/ 0 w 77"/>
                  <a:gd name="T5" fmla="*/ 39 h 76"/>
                  <a:gd name="T6" fmla="*/ 21 w 77"/>
                  <a:gd name="T7" fmla="*/ 76 h 76"/>
                  <a:gd name="T8" fmla="*/ 59 w 77"/>
                  <a:gd name="T9" fmla="*/ 73 h 76"/>
                  <a:gd name="T10" fmla="*/ 77 w 77"/>
                  <a:gd name="T11" fmla="*/ 37 h 76"/>
                  <a:gd name="T12" fmla="*/ 56 w 77"/>
                  <a:gd name="T13" fmla="*/ 0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6"/>
                  <a:gd name="T23" fmla="*/ 77 w 77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6">
                    <a:moveTo>
                      <a:pt x="56" y="0"/>
                    </a:moveTo>
                    <a:lnTo>
                      <a:pt x="18" y="1"/>
                    </a:lnTo>
                    <a:lnTo>
                      <a:pt x="0" y="39"/>
                    </a:lnTo>
                    <a:lnTo>
                      <a:pt x="21" y="76"/>
                    </a:lnTo>
                    <a:lnTo>
                      <a:pt x="59" y="73"/>
                    </a:lnTo>
                    <a:lnTo>
                      <a:pt x="77" y="37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82" name="Freeform 3161"/>
              <p:cNvSpPr>
                <a:spLocks/>
              </p:cNvSpPr>
              <p:nvPr/>
            </p:nvSpPr>
            <p:spPr bwMode="auto">
              <a:xfrm>
                <a:off x="1482" y="3026"/>
                <a:ext cx="77" cy="76"/>
              </a:xfrm>
              <a:custGeom>
                <a:avLst/>
                <a:gdLst>
                  <a:gd name="T0" fmla="*/ 56 w 77"/>
                  <a:gd name="T1" fmla="*/ 0 h 76"/>
                  <a:gd name="T2" fmla="*/ 18 w 77"/>
                  <a:gd name="T3" fmla="*/ 1 h 76"/>
                  <a:gd name="T4" fmla="*/ 0 w 77"/>
                  <a:gd name="T5" fmla="*/ 39 h 76"/>
                  <a:gd name="T6" fmla="*/ 21 w 77"/>
                  <a:gd name="T7" fmla="*/ 76 h 76"/>
                  <a:gd name="T8" fmla="*/ 59 w 77"/>
                  <a:gd name="T9" fmla="*/ 73 h 76"/>
                  <a:gd name="T10" fmla="*/ 77 w 77"/>
                  <a:gd name="T11" fmla="*/ 37 h 76"/>
                  <a:gd name="T12" fmla="*/ 56 w 77"/>
                  <a:gd name="T13" fmla="*/ 0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6"/>
                  <a:gd name="T23" fmla="*/ 77 w 77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6">
                    <a:moveTo>
                      <a:pt x="56" y="0"/>
                    </a:moveTo>
                    <a:lnTo>
                      <a:pt x="18" y="1"/>
                    </a:lnTo>
                    <a:lnTo>
                      <a:pt x="0" y="39"/>
                    </a:lnTo>
                    <a:lnTo>
                      <a:pt x="21" y="76"/>
                    </a:lnTo>
                    <a:lnTo>
                      <a:pt x="59" y="73"/>
                    </a:lnTo>
                    <a:lnTo>
                      <a:pt x="77" y="37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83" name="Freeform 3162"/>
              <p:cNvSpPr>
                <a:spLocks noEditPoints="1"/>
              </p:cNvSpPr>
              <p:nvPr/>
            </p:nvSpPr>
            <p:spPr bwMode="auto">
              <a:xfrm>
                <a:off x="1481" y="3024"/>
                <a:ext cx="79" cy="79"/>
              </a:xfrm>
              <a:custGeom>
                <a:avLst/>
                <a:gdLst>
                  <a:gd name="T0" fmla="*/ 0 w 519"/>
                  <a:gd name="T1" fmla="*/ 0 h 465"/>
                  <a:gd name="T2" fmla="*/ 0 w 519"/>
                  <a:gd name="T3" fmla="*/ 0 h 465"/>
                  <a:gd name="T4" fmla="*/ 0 w 519"/>
                  <a:gd name="T5" fmla="*/ 0 h 465"/>
                  <a:gd name="T6" fmla="*/ 0 w 519"/>
                  <a:gd name="T7" fmla="*/ 0 h 465"/>
                  <a:gd name="T8" fmla="*/ 0 w 519"/>
                  <a:gd name="T9" fmla="*/ 0 h 465"/>
                  <a:gd name="T10" fmla="*/ 0 w 519"/>
                  <a:gd name="T11" fmla="*/ 0 h 465"/>
                  <a:gd name="T12" fmla="*/ 0 w 519"/>
                  <a:gd name="T13" fmla="*/ 0 h 465"/>
                  <a:gd name="T14" fmla="*/ 0 w 519"/>
                  <a:gd name="T15" fmla="*/ 0 h 465"/>
                  <a:gd name="T16" fmla="*/ 0 w 519"/>
                  <a:gd name="T17" fmla="*/ 0 h 465"/>
                  <a:gd name="T18" fmla="*/ 0 w 519"/>
                  <a:gd name="T19" fmla="*/ 0 h 465"/>
                  <a:gd name="T20" fmla="*/ 0 w 519"/>
                  <a:gd name="T21" fmla="*/ 0 h 465"/>
                  <a:gd name="T22" fmla="*/ 0 w 519"/>
                  <a:gd name="T23" fmla="*/ 0 h 465"/>
                  <a:gd name="T24" fmla="*/ 0 w 519"/>
                  <a:gd name="T25" fmla="*/ 0 h 465"/>
                  <a:gd name="T26" fmla="*/ 0 w 519"/>
                  <a:gd name="T27" fmla="*/ 0 h 465"/>
                  <a:gd name="T28" fmla="*/ 0 w 519"/>
                  <a:gd name="T29" fmla="*/ 0 h 465"/>
                  <a:gd name="T30" fmla="*/ 0 w 519"/>
                  <a:gd name="T31" fmla="*/ 0 h 465"/>
                  <a:gd name="T32" fmla="*/ 0 w 519"/>
                  <a:gd name="T33" fmla="*/ 0 h 465"/>
                  <a:gd name="T34" fmla="*/ 0 w 519"/>
                  <a:gd name="T35" fmla="*/ 0 h 465"/>
                  <a:gd name="T36" fmla="*/ 0 w 519"/>
                  <a:gd name="T37" fmla="*/ 0 h 465"/>
                  <a:gd name="T38" fmla="*/ 0 w 519"/>
                  <a:gd name="T39" fmla="*/ 0 h 465"/>
                  <a:gd name="T40" fmla="*/ 0 w 519"/>
                  <a:gd name="T41" fmla="*/ 0 h 465"/>
                  <a:gd name="T42" fmla="*/ 0 w 519"/>
                  <a:gd name="T43" fmla="*/ 0 h 465"/>
                  <a:gd name="T44" fmla="*/ 0 w 519"/>
                  <a:gd name="T45" fmla="*/ 0 h 465"/>
                  <a:gd name="T46" fmla="*/ 0 w 519"/>
                  <a:gd name="T47" fmla="*/ 0 h 465"/>
                  <a:gd name="T48" fmla="*/ 0 w 519"/>
                  <a:gd name="T49" fmla="*/ 0 h 465"/>
                  <a:gd name="T50" fmla="*/ 0 w 519"/>
                  <a:gd name="T51" fmla="*/ 0 h 46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9"/>
                  <a:gd name="T79" fmla="*/ 0 h 465"/>
                  <a:gd name="T80" fmla="*/ 519 w 519"/>
                  <a:gd name="T81" fmla="*/ 465 h 46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9" h="465">
                    <a:moveTo>
                      <a:pt x="367" y="13"/>
                    </a:moveTo>
                    <a:lnTo>
                      <a:pt x="374" y="17"/>
                    </a:lnTo>
                    <a:lnTo>
                      <a:pt x="126" y="24"/>
                    </a:lnTo>
                    <a:lnTo>
                      <a:pt x="133" y="19"/>
                    </a:lnTo>
                    <a:lnTo>
                      <a:pt x="15" y="241"/>
                    </a:lnTo>
                    <a:lnTo>
                      <a:pt x="15" y="233"/>
                    </a:lnTo>
                    <a:lnTo>
                      <a:pt x="152" y="453"/>
                    </a:lnTo>
                    <a:lnTo>
                      <a:pt x="145" y="449"/>
                    </a:lnTo>
                    <a:lnTo>
                      <a:pt x="396" y="435"/>
                    </a:lnTo>
                    <a:lnTo>
                      <a:pt x="390" y="439"/>
                    </a:lnTo>
                    <a:lnTo>
                      <a:pt x="504" y="224"/>
                    </a:lnTo>
                    <a:lnTo>
                      <a:pt x="504" y="232"/>
                    </a:lnTo>
                    <a:lnTo>
                      <a:pt x="367" y="13"/>
                    </a:lnTo>
                    <a:close/>
                    <a:moveTo>
                      <a:pt x="518" y="223"/>
                    </a:moveTo>
                    <a:cubicBezTo>
                      <a:pt x="519" y="225"/>
                      <a:pt x="519" y="228"/>
                      <a:pt x="518" y="231"/>
                    </a:cubicBezTo>
                    <a:lnTo>
                      <a:pt x="404" y="447"/>
                    </a:lnTo>
                    <a:cubicBezTo>
                      <a:pt x="402" y="449"/>
                      <a:pt x="400" y="451"/>
                      <a:pt x="397" y="451"/>
                    </a:cubicBezTo>
                    <a:lnTo>
                      <a:pt x="146" y="465"/>
                    </a:lnTo>
                    <a:cubicBezTo>
                      <a:pt x="143" y="465"/>
                      <a:pt x="140" y="464"/>
                      <a:pt x="138" y="461"/>
                    </a:cubicBezTo>
                    <a:lnTo>
                      <a:pt x="2" y="242"/>
                    </a:lnTo>
                    <a:cubicBezTo>
                      <a:pt x="0" y="239"/>
                      <a:pt x="0" y="236"/>
                      <a:pt x="1" y="234"/>
                    </a:cubicBezTo>
                    <a:lnTo>
                      <a:pt x="119" y="12"/>
                    </a:lnTo>
                    <a:cubicBezTo>
                      <a:pt x="120" y="9"/>
                      <a:pt x="123" y="8"/>
                      <a:pt x="126" y="8"/>
                    </a:cubicBezTo>
                    <a:lnTo>
                      <a:pt x="374" y="1"/>
                    </a:lnTo>
                    <a:cubicBezTo>
                      <a:pt x="376" y="0"/>
                      <a:pt x="379" y="2"/>
                      <a:pt x="381" y="4"/>
                    </a:cubicBezTo>
                    <a:lnTo>
                      <a:pt x="518" y="2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84" name="Freeform 3163"/>
              <p:cNvSpPr>
                <a:spLocks/>
              </p:cNvSpPr>
              <p:nvPr/>
            </p:nvSpPr>
            <p:spPr bwMode="auto">
              <a:xfrm>
                <a:off x="1422" y="3069"/>
                <a:ext cx="76" cy="75"/>
              </a:xfrm>
              <a:custGeom>
                <a:avLst/>
                <a:gdLst>
                  <a:gd name="T0" fmla="*/ 56 w 76"/>
                  <a:gd name="T1" fmla="*/ 0 h 75"/>
                  <a:gd name="T2" fmla="*/ 17 w 76"/>
                  <a:gd name="T3" fmla="*/ 2 h 75"/>
                  <a:gd name="T4" fmla="*/ 0 w 76"/>
                  <a:gd name="T5" fmla="*/ 39 h 75"/>
                  <a:gd name="T6" fmla="*/ 20 w 76"/>
                  <a:gd name="T7" fmla="*/ 75 h 75"/>
                  <a:gd name="T8" fmla="*/ 58 w 76"/>
                  <a:gd name="T9" fmla="*/ 74 h 75"/>
                  <a:gd name="T10" fmla="*/ 76 w 76"/>
                  <a:gd name="T11" fmla="*/ 36 h 75"/>
                  <a:gd name="T12" fmla="*/ 56 w 76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5"/>
                  <a:gd name="T23" fmla="*/ 76 w 76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5">
                    <a:moveTo>
                      <a:pt x="56" y="0"/>
                    </a:moveTo>
                    <a:lnTo>
                      <a:pt x="17" y="2"/>
                    </a:lnTo>
                    <a:lnTo>
                      <a:pt x="0" y="39"/>
                    </a:lnTo>
                    <a:lnTo>
                      <a:pt x="20" y="75"/>
                    </a:lnTo>
                    <a:lnTo>
                      <a:pt x="58" y="74"/>
                    </a:lnTo>
                    <a:lnTo>
                      <a:pt x="76" y="36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85" name="Freeform 3164"/>
              <p:cNvSpPr>
                <a:spLocks/>
              </p:cNvSpPr>
              <p:nvPr/>
            </p:nvSpPr>
            <p:spPr bwMode="auto">
              <a:xfrm>
                <a:off x="1726" y="2938"/>
                <a:ext cx="76" cy="75"/>
              </a:xfrm>
              <a:custGeom>
                <a:avLst/>
                <a:gdLst>
                  <a:gd name="T0" fmla="*/ 56 w 76"/>
                  <a:gd name="T1" fmla="*/ 0 h 75"/>
                  <a:gd name="T2" fmla="*/ 18 w 76"/>
                  <a:gd name="T3" fmla="*/ 2 h 75"/>
                  <a:gd name="T4" fmla="*/ 0 w 76"/>
                  <a:gd name="T5" fmla="*/ 40 h 75"/>
                  <a:gd name="T6" fmla="*/ 20 w 76"/>
                  <a:gd name="T7" fmla="*/ 75 h 75"/>
                  <a:gd name="T8" fmla="*/ 59 w 76"/>
                  <a:gd name="T9" fmla="*/ 75 h 75"/>
                  <a:gd name="T10" fmla="*/ 76 w 76"/>
                  <a:gd name="T11" fmla="*/ 36 h 75"/>
                  <a:gd name="T12" fmla="*/ 56 w 76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5"/>
                  <a:gd name="T23" fmla="*/ 76 w 76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5">
                    <a:moveTo>
                      <a:pt x="56" y="0"/>
                    </a:moveTo>
                    <a:lnTo>
                      <a:pt x="18" y="2"/>
                    </a:lnTo>
                    <a:lnTo>
                      <a:pt x="0" y="40"/>
                    </a:lnTo>
                    <a:lnTo>
                      <a:pt x="20" y="75"/>
                    </a:lnTo>
                    <a:lnTo>
                      <a:pt x="59" y="75"/>
                    </a:lnTo>
                    <a:lnTo>
                      <a:pt x="76" y="36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86" name="Freeform 3165"/>
              <p:cNvSpPr>
                <a:spLocks/>
              </p:cNvSpPr>
              <p:nvPr/>
            </p:nvSpPr>
            <p:spPr bwMode="auto">
              <a:xfrm>
                <a:off x="1726" y="2938"/>
                <a:ext cx="76" cy="75"/>
              </a:xfrm>
              <a:custGeom>
                <a:avLst/>
                <a:gdLst>
                  <a:gd name="T0" fmla="*/ 56 w 76"/>
                  <a:gd name="T1" fmla="*/ 0 h 75"/>
                  <a:gd name="T2" fmla="*/ 18 w 76"/>
                  <a:gd name="T3" fmla="*/ 2 h 75"/>
                  <a:gd name="T4" fmla="*/ 0 w 76"/>
                  <a:gd name="T5" fmla="*/ 40 h 75"/>
                  <a:gd name="T6" fmla="*/ 20 w 76"/>
                  <a:gd name="T7" fmla="*/ 75 h 75"/>
                  <a:gd name="T8" fmla="*/ 59 w 76"/>
                  <a:gd name="T9" fmla="*/ 75 h 75"/>
                  <a:gd name="T10" fmla="*/ 76 w 76"/>
                  <a:gd name="T11" fmla="*/ 36 h 75"/>
                  <a:gd name="T12" fmla="*/ 56 w 76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5"/>
                  <a:gd name="T23" fmla="*/ 76 w 76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5">
                    <a:moveTo>
                      <a:pt x="56" y="0"/>
                    </a:moveTo>
                    <a:lnTo>
                      <a:pt x="18" y="2"/>
                    </a:lnTo>
                    <a:lnTo>
                      <a:pt x="0" y="40"/>
                    </a:lnTo>
                    <a:lnTo>
                      <a:pt x="20" y="75"/>
                    </a:lnTo>
                    <a:lnTo>
                      <a:pt x="59" y="75"/>
                    </a:lnTo>
                    <a:lnTo>
                      <a:pt x="76" y="36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87" name="Freeform 3166"/>
              <p:cNvSpPr>
                <a:spLocks noEditPoints="1"/>
              </p:cNvSpPr>
              <p:nvPr/>
            </p:nvSpPr>
            <p:spPr bwMode="auto">
              <a:xfrm>
                <a:off x="1725" y="2937"/>
                <a:ext cx="78" cy="78"/>
              </a:xfrm>
              <a:custGeom>
                <a:avLst/>
                <a:gdLst>
                  <a:gd name="T0" fmla="*/ 0 w 516"/>
                  <a:gd name="T1" fmla="*/ 0 h 461"/>
                  <a:gd name="T2" fmla="*/ 0 w 516"/>
                  <a:gd name="T3" fmla="*/ 0 h 461"/>
                  <a:gd name="T4" fmla="*/ 0 w 516"/>
                  <a:gd name="T5" fmla="*/ 0 h 461"/>
                  <a:gd name="T6" fmla="*/ 0 w 516"/>
                  <a:gd name="T7" fmla="*/ 0 h 461"/>
                  <a:gd name="T8" fmla="*/ 0 w 516"/>
                  <a:gd name="T9" fmla="*/ 0 h 461"/>
                  <a:gd name="T10" fmla="*/ 0 w 516"/>
                  <a:gd name="T11" fmla="*/ 0 h 461"/>
                  <a:gd name="T12" fmla="*/ 0 w 516"/>
                  <a:gd name="T13" fmla="*/ 0 h 461"/>
                  <a:gd name="T14" fmla="*/ 0 w 516"/>
                  <a:gd name="T15" fmla="*/ 0 h 461"/>
                  <a:gd name="T16" fmla="*/ 0 w 516"/>
                  <a:gd name="T17" fmla="*/ 0 h 461"/>
                  <a:gd name="T18" fmla="*/ 0 w 516"/>
                  <a:gd name="T19" fmla="*/ 0 h 461"/>
                  <a:gd name="T20" fmla="*/ 0 w 516"/>
                  <a:gd name="T21" fmla="*/ 0 h 461"/>
                  <a:gd name="T22" fmla="*/ 0 w 516"/>
                  <a:gd name="T23" fmla="*/ 0 h 461"/>
                  <a:gd name="T24" fmla="*/ 0 w 516"/>
                  <a:gd name="T25" fmla="*/ 0 h 461"/>
                  <a:gd name="T26" fmla="*/ 0 w 516"/>
                  <a:gd name="T27" fmla="*/ 0 h 461"/>
                  <a:gd name="T28" fmla="*/ 0 w 516"/>
                  <a:gd name="T29" fmla="*/ 0 h 461"/>
                  <a:gd name="T30" fmla="*/ 0 w 516"/>
                  <a:gd name="T31" fmla="*/ 0 h 461"/>
                  <a:gd name="T32" fmla="*/ 0 w 516"/>
                  <a:gd name="T33" fmla="*/ 0 h 461"/>
                  <a:gd name="T34" fmla="*/ 0 w 516"/>
                  <a:gd name="T35" fmla="*/ 0 h 461"/>
                  <a:gd name="T36" fmla="*/ 0 w 516"/>
                  <a:gd name="T37" fmla="*/ 0 h 461"/>
                  <a:gd name="T38" fmla="*/ 0 w 516"/>
                  <a:gd name="T39" fmla="*/ 0 h 461"/>
                  <a:gd name="T40" fmla="*/ 0 w 516"/>
                  <a:gd name="T41" fmla="*/ 0 h 461"/>
                  <a:gd name="T42" fmla="*/ 0 w 516"/>
                  <a:gd name="T43" fmla="*/ 0 h 461"/>
                  <a:gd name="T44" fmla="*/ 0 w 516"/>
                  <a:gd name="T45" fmla="*/ 0 h 461"/>
                  <a:gd name="T46" fmla="*/ 0 w 516"/>
                  <a:gd name="T47" fmla="*/ 0 h 461"/>
                  <a:gd name="T48" fmla="*/ 0 w 516"/>
                  <a:gd name="T49" fmla="*/ 0 h 461"/>
                  <a:gd name="T50" fmla="*/ 0 w 516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6"/>
                  <a:gd name="T79" fmla="*/ 0 h 461"/>
                  <a:gd name="T80" fmla="*/ 516 w 516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6" h="461">
                    <a:moveTo>
                      <a:pt x="371" y="13"/>
                    </a:moveTo>
                    <a:lnTo>
                      <a:pt x="378" y="16"/>
                    </a:lnTo>
                    <a:lnTo>
                      <a:pt x="127" y="30"/>
                    </a:lnTo>
                    <a:lnTo>
                      <a:pt x="133" y="25"/>
                    </a:lnTo>
                    <a:lnTo>
                      <a:pt x="15" y="248"/>
                    </a:lnTo>
                    <a:lnTo>
                      <a:pt x="15" y="240"/>
                    </a:lnTo>
                    <a:lnTo>
                      <a:pt x="149" y="449"/>
                    </a:lnTo>
                    <a:lnTo>
                      <a:pt x="142" y="445"/>
                    </a:lnTo>
                    <a:lnTo>
                      <a:pt x="396" y="442"/>
                    </a:lnTo>
                    <a:lnTo>
                      <a:pt x="389" y="447"/>
                    </a:lnTo>
                    <a:lnTo>
                      <a:pt x="500" y="220"/>
                    </a:lnTo>
                    <a:lnTo>
                      <a:pt x="501" y="228"/>
                    </a:lnTo>
                    <a:lnTo>
                      <a:pt x="371" y="13"/>
                    </a:lnTo>
                    <a:close/>
                    <a:moveTo>
                      <a:pt x="515" y="219"/>
                    </a:moveTo>
                    <a:cubicBezTo>
                      <a:pt x="516" y="222"/>
                      <a:pt x="516" y="225"/>
                      <a:pt x="515" y="227"/>
                    </a:cubicBezTo>
                    <a:lnTo>
                      <a:pt x="404" y="454"/>
                    </a:lnTo>
                    <a:cubicBezTo>
                      <a:pt x="402" y="456"/>
                      <a:pt x="400" y="458"/>
                      <a:pt x="397" y="458"/>
                    </a:cubicBezTo>
                    <a:lnTo>
                      <a:pt x="142" y="461"/>
                    </a:lnTo>
                    <a:cubicBezTo>
                      <a:pt x="139" y="461"/>
                      <a:pt x="137" y="460"/>
                      <a:pt x="135" y="458"/>
                    </a:cubicBezTo>
                    <a:lnTo>
                      <a:pt x="2" y="249"/>
                    </a:lnTo>
                    <a:cubicBezTo>
                      <a:pt x="0" y="246"/>
                      <a:pt x="0" y="243"/>
                      <a:pt x="1" y="241"/>
                    </a:cubicBezTo>
                    <a:lnTo>
                      <a:pt x="119" y="18"/>
                    </a:lnTo>
                    <a:cubicBezTo>
                      <a:pt x="121" y="15"/>
                      <a:pt x="123" y="14"/>
                      <a:pt x="126" y="14"/>
                    </a:cubicBezTo>
                    <a:lnTo>
                      <a:pt x="377" y="0"/>
                    </a:lnTo>
                    <a:cubicBezTo>
                      <a:pt x="380" y="0"/>
                      <a:pt x="383" y="2"/>
                      <a:pt x="384" y="4"/>
                    </a:cubicBezTo>
                    <a:lnTo>
                      <a:pt x="515" y="2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88" name="Freeform 3167"/>
              <p:cNvSpPr>
                <a:spLocks/>
              </p:cNvSpPr>
              <p:nvPr/>
            </p:nvSpPr>
            <p:spPr bwMode="auto">
              <a:xfrm>
                <a:off x="1474" y="2871"/>
                <a:ext cx="77" cy="75"/>
              </a:xfrm>
              <a:custGeom>
                <a:avLst/>
                <a:gdLst>
                  <a:gd name="T0" fmla="*/ 56 w 77"/>
                  <a:gd name="T1" fmla="*/ 0 h 75"/>
                  <a:gd name="T2" fmla="*/ 18 w 77"/>
                  <a:gd name="T3" fmla="*/ 1 h 75"/>
                  <a:gd name="T4" fmla="*/ 0 w 77"/>
                  <a:gd name="T5" fmla="*/ 39 h 75"/>
                  <a:gd name="T6" fmla="*/ 20 w 77"/>
                  <a:gd name="T7" fmla="*/ 75 h 75"/>
                  <a:gd name="T8" fmla="*/ 59 w 77"/>
                  <a:gd name="T9" fmla="*/ 74 h 75"/>
                  <a:gd name="T10" fmla="*/ 77 w 77"/>
                  <a:gd name="T11" fmla="*/ 36 h 75"/>
                  <a:gd name="T12" fmla="*/ 56 w 77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56" y="0"/>
                    </a:moveTo>
                    <a:lnTo>
                      <a:pt x="18" y="1"/>
                    </a:lnTo>
                    <a:lnTo>
                      <a:pt x="0" y="39"/>
                    </a:lnTo>
                    <a:lnTo>
                      <a:pt x="20" y="75"/>
                    </a:lnTo>
                    <a:lnTo>
                      <a:pt x="59" y="74"/>
                    </a:lnTo>
                    <a:lnTo>
                      <a:pt x="77" y="36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89" name="Freeform 3168"/>
              <p:cNvSpPr>
                <a:spLocks/>
              </p:cNvSpPr>
              <p:nvPr/>
            </p:nvSpPr>
            <p:spPr bwMode="auto">
              <a:xfrm>
                <a:off x="857" y="2410"/>
                <a:ext cx="77" cy="75"/>
              </a:xfrm>
              <a:custGeom>
                <a:avLst/>
                <a:gdLst>
                  <a:gd name="T0" fmla="*/ 77 w 77"/>
                  <a:gd name="T1" fmla="*/ 36 h 75"/>
                  <a:gd name="T2" fmla="*/ 58 w 77"/>
                  <a:gd name="T3" fmla="*/ 0 h 75"/>
                  <a:gd name="T4" fmla="*/ 19 w 77"/>
                  <a:gd name="T5" fmla="*/ 0 h 75"/>
                  <a:gd name="T6" fmla="*/ 0 w 77"/>
                  <a:gd name="T7" fmla="*/ 37 h 75"/>
                  <a:gd name="T8" fmla="*/ 19 w 77"/>
                  <a:gd name="T9" fmla="*/ 75 h 75"/>
                  <a:gd name="T10" fmla="*/ 58 w 77"/>
                  <a:gd name="T11" fmla="*/ 74 h 75"/>
                  <a:gd name="T12" fmla="*/ 77 w 77"/>
                  <a:gd name="T13" fmla="*/ 36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77" y="36"/>
                    </a:moveTo>
                    <a:lnTo>
                      <a:pt x="58" y="0"/>
                    </a:lnTo>
                    <a:lnTo>
                      <a:pt x="19" y="0"/>
                    </a:lnTo>
                    <a:lnTo>
                      <a:pt x="0" y="37"/>
                    </a:lnTo>
                    <a:lnTo>
                      <a:pt x="19" y="75"/>
                    </a:lnTo>
                    <a:lnTo>
                      <a:pt x="58" y="74"/>
                    </a:lnTo>
                    <a:lnTo>
                      <a:pt x="77" y="36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0" name="Freeform 3169"/>
              <p:cNvSpPr>
                <a:spLocks/>
              </p:cNvSpPr>
              <p:nvPr/>
            </p:nvSpPr>
            <p:spPr bwMode="auto">
              <a:xfrm>
                <a:off x="857" y="2410"/>
                <a:ext cx="77" cy="75"/>
              </a:xfrm>
              <a:custGeom>
                <a:avLst/>
                <a:gdLst>
                  <a:gd name="T0" fmla="*/ 77 w 77"/>
                  <a:gd name="T1" fmla="*/ 36 h 75"/>
                  <a:gd name="T2" fmla="*/ 58 w 77"/>
                  <a:gd name="T3" fmla="*/ 0 h 75"/>
                  <a:gd name="T4" fmla="*/ 19 w 77"/>
                  <a:gd name="T5" fmla="*/ 0 h 75"/>
                  <a:gd name="T6" fmla="*/ 0 w 77"/>
                  <a:gd name="T7" fmla="*/ 37 h 75"/>
                  <a:gd name="T8" fmla="*/ 19 w 77"/>
                  <a:gd name="T9" fmla="*/ 75 h 75"/>
                  <a:gd name="T10" fmla="*/ 58 w 77"/>
                  <a:gd name="T11" fmla="*/ 74 h 75"/>
                  <a:gd name="T12" fmla="*/ 77 w 77"/>
                  <a:gd name="T13" fmla="*/ 36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77" y="36"/>
                    </a:moveTo>
                    <a:lnTo>
                      <a:pt x="58" y="0"/>
                    </a:lnTo>
                    <a:lnTo>
                      <a:pt x="19" y="0"/>
                    </a:lnTo>
                    <a:lnTo>
                      <a:pt x="0" y="37"/>
                    </a:lnTo>
                    <a:lnTo>
                      <a:pt x="19" y="75"/>
                    </a:lnTo>
                    <a:lnTo>
                      <a:pt x="58" y="74"/>
                    </a:lnTo>
                    <a:lnTo>
                      <a:pt x="77" y="36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1" name="Freeform 3170"/>
              <p:cNvSpPr>
                <a:spLocks noEditPoints="1"/>
              </p:cNvSpPr>
              <p:nvPr/>
            </p:nvSpPr>
            <p:spPr bwMode="auto">
              <a:xfrm>
                <a:off x="856" y="2409"/>
                <a:ext cx="80" cy="77"/>
              </a:xfrm>
              <a:custGeom>
                <a:avLst/>
                <a:gdLst>
                  <a:gd name="T0" fmla="*/ 0 w 521"/>
                  <a:gd name="T1" fmla="*/ 0 h 457"/>
                  <a:gd name="T2" fmla="*/ 0 w 521"/>
                  <a:gd name="T3" fmla="*/ 0 h 457"/>
                  <a:gd name="T4" fmla="*/ 0 w 521"/>
                  <a:gd name="T5" fmla="*/ 0 h 457"/>
                  <a:gd name="T6" fmla="*/ 0 w 521"/>
                  <a:gd name="T7" fmla="*/ 0 h 457"/>
                  <a:gd name="T8" fmla="*/ 0 w 521"/>
                  <a:gd name="T9" fmla="*/ 0 h 457"/>
                  <a:gd name="T10" fmla="*/ 0 w 521"/>
                  <a:gd name="T11" fmla="*/ 0 h 457"/>
                  <a:gd name="T12" fmla="*/ 0 w 521"/>
                  <a:gd name="T13" fmla="*/ 0 h 457"/>
                  <a:gd name="T14" fmla="*/ 0 w 521"/>
                  <a:gd name="T15" fmla="*/ 0 h 457"/>
                  <a:gd name="T16" fmla="*/ 0 w 521"/>
                  <a:gd name="T17" fmla="*/ 0 h 457"/>
                  <a:gd name="T18" fmla="*/ 0 w 521"/>
                  <a:gd name="T19" fmla="*/ 0 h 457"/>
                  <a:gd name="T20" fmla="*/ 0 w 521"/>
                  <a:gd name="T21" fmla="*/ 0 h 457"/>
                  <a:gd name="T22" fmla="*/ 0 w 521"/>
                  <a:gd name="T23" fmla="*/ 0 h 457"/>
                  <a:gd name="T24" fmla="*/ 0 w 521"/>
                  <a:gd name="T25" fmla="*/ 0 h 457"/>
                  <a:gd name="T26" fmla="*/ 0 w 521"/>
                  <a:gd name="T27" fmla="*/ 0 h 457"/>
                  <a:gd name="T28" fmla="*/ 0 w 521"/>
                  <a:gd name="T29" fmla="*/ 0 h 457"/>
                  <a:gd name="T30" fmla="*/ 0 w 521"/>
                  <a:gd name="T31" fmla="*/ 0 h 457"/>
                  <a:gd name="T32" fmla="*/ 0 w 521"/>
                  <a:gd name="T33" fmla="*/ 0 h 457"/>
                  <a:gd name="T34" fmla="*/ 0 w 521"/>
                  <a:gd name="T35" fmla="*/ 0 h 457"/>
                  <a:gd name="T36" fmla="*/ 0 w 521"/>
                  <a:gd name="T37" fmla="*/ 0 h 457"/>
                  <a:gd name="T38" fmla="*/ 0 w 521"/>
                  <a:gd name="T39" fmla="*/ 0 h 457"/>
                  <a:gd name="T40" fmla="*/ 0 w 521"/>
                  <a:gd name="T41" fmla="*/ 0 h 457"/>
                  <a:gd name="T42" fmla="*/ 0 w 521"/>
                  <a:gd name="T43" fmla="*/ 0 h 457"/>
                  <a:gd name="T44" fmla="*/ 0 w 521"/>
                  <a:gd name="T45" fmla="*/ 0 h 457"/>
                  <a:gd name="T46" fmla="*/ 0 w 521"/>
                  <a:gd name="T47" fmla="*/ 0 h 457"/>
                  <a:gd name="T48" fmla="*/ 0 w 521"/>
                  <a:gd name="T49" fmla="*/ 0 h 457"/>
                  <a:gd name="T50" fmla="*/ 0 w 521"/>
                  <a:gd name="T51" fmla="*/ 0 h 4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1"/>
                  <a:gd name="T79" fmla="*/ 0 h 457"/>
                  <a:gd name="T80" fmla="*/ 521 w 521"/>
                  <a:gd name="T81" fmla="*/ 457 h 4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1" h="457">
                    <a:moveTo>
                      <a:pt x="506" y="219"/>
                    </a:moveTo>
                    <a:lnTo>
                      <a:pt x="506" y="228"/>
                    </a:lnTo>
                    <a:lnTo>
                      <a:pt x="375" y="12"/>
                    </a:lnTo>
                    <a:lnTo>
                      <a:pt x="382" y="16"/>
                    </a:lnTo>
                    <a:lnTo>
                      <a:pt x="131" y="17"/>
                    </a:lnTo>
                    <a:lnTo>
                      <a:pt x="138" y="13"/>
                    </a:lnTo>
                    <a:lnTo>
                      <a:pt x="15" y="229"/>
                    </a:lnTo>
                    <a:lnTo>
                      <a:pt x="15" y="221"/>
                    </a:lnTo>
                    <a:lnTo>
                      <a:pt x="139" y="445"/>
                    </a:lnTo>
                    <a:lnTo>
                      <a:pt x="132" y="441"/>
                    </a:lnTo>
                    <a:lnTo>
                      <a:pt x="384" y="440"/>
                    </a:lnTo>
                    <a:lnTo>
                      <a:pt x="377" y="444"/>
                    </a:lnTo>
                    <a:lnTo>
                      <a:pt x="506" y="219"/>
                    </a:lnTo>
                    <a:close/>
                    <a:moveTo>
                      <a:pt x="390" y="452"/>
                    </a:moveTo>
                    <a:cubicBezTo>
                      <a:pt x="389" y="454"/>
                      <a:pt x="386" y="456"/>
                      <a:pt x="384" y="456"/>
                    </a:cubicBezTo>
                    <a:lnTo>
                      <a:pt x="132" y="457"/>
                    </a:lnTo>
                    <a:cubicBezTo>
                      <a:pt x="129" y="457"/>
                      <a:pt x="127" y="455"/>
                      <a:pt x="125" y="452"/>
                    </a:cubicBezTo>
                    <a:lnTo>
                      <a:pt x="1" y="229"/>
                    </a:lnTo>
                    <a:cubicBezTo>
                      <a:pt x="0" y="227"/>
                      <a:pt x="0" y="224"/>
                      <a:pt x="1" y="221"/>
                    </a:cubicBezTo>
                    <a:lnTo>
                      <a:pt x="124" y="5"/>
                    </a:lnTo>
                    <a:cubicBezTo>
                      <a:pt x="125" y="3"/>
                      <a:pt x="128" y="1"/>
                      <a:pt x="131" y="1"/>
                    </a:cubicBezTo>
                    <a:lnTo>
                      <a:pt x="382" y="0"/>
                    </a:lnTo>
                    <a:cubicBezTo>
                      <a:pt x="385" y="0"/>
                      <a:pt x="387" y="2"/>
                      <a:pt x="389" y="4"/>
                    </a:cubicBezTo>
                    <a:lnTo>
                      <a:pt x="520" y="219"/>
                    </a:lnTo>
                    <a:cubicBezTo>
                      <a:pt x="521" y="222"/>
                      <a:pt x="521" y="225"/>
                      <a:pt x="520" y="227"/>
                    </a:cubicBezTo>
                    <a:lnTo>
                      <a:pt x="390" y="45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2" name="Freeform 3171"/>
              <p:cNvSpPr>
                <a:spLocks/>
              </p:cNvSpPr>
              <p:nvPr/>
            </p:nvSpPr>
            <p:spPr bwMode="auto">
              <a:xfrm>
                <a:off x="1042" y="2291"/>
                <a:ext cx="77" cy="73"/>
              </a:xfrm>
              <a:custGeom>
                <a:avLst/>
                <a:gdLst>
                  <a:gd name="T0" fmla="*/ 77 w 77"/>
                  <a:gd name="T1" fmla="*/ 37 h 73"/>
                  <a:gd name="T2" fmla="*/ 58 w 77"/>
                  <a:gd name="T3" fmla="*/ 0 h 73"/>
                  <a:gd name="T4" fmla="*/ 19 w 77"/>
                  <a:gd name="T5" fmla="*/ 0 h 73"/>
                  <a:gd name="T6" fmla="*/ 0 w 77"/>
                  <a:gd name="T7" fmla="*/ 37 h 73"/>
                  <a:gd name="T8" fmla="*/ 19 w 77"/>
                  <a:gd name="T9" fmla="*/ 73 h 73"/>
                  <a:gd name="T10" fmla="*/ 58 w 77"/>
                  <a:gd name="T11" fmla="*/ 73 h 73"/>
                  <a:gd name="T12" fmla="*/ 77 w 77"/>
                  <a:gd name="T13" fmla="*/ 37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3"/>
                  <a:gd name="T23" fmla="*/ 77 w 77"/>
                  <a:gd name="T24" fmla="*/ 73 h 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3">
                    <a:moveTo>
                      <a:pt x="77" y="37"/>
                    </a:moveTo>
                    <a:lnTo>
                      <a:pt x="58" y="0"/>
                    </a:lnTo>
                    <a:lnTo>
                      <a:pt x="19" y="0"/>
                    </a:lnTo>
                    <a:lnTo>
                      <a:pt x="0" y="37"/>
                    </a:lnTo>
                    <a:lnTo>
                      <a:pt x="19" y="73"/>
                    </a:lnTo>
                    <a:lnTo>
                      <a:pt x="58" y="73"/>
                    </a:lnTo>
                    <a:lnTo>
                      <a:pt x="77" y="37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3" name="Freeform 3172"/>
              <p:cNvSpPr>
                <a:spLocks/>
              </p:cNvSpPr>
              <p:nvPr/>
            </p:nvSpPr>
            <p:spPr bwMode="auto">
              <a:xfrm>
                <a:off x="1042" y="2291"/>
                <a:ext cx="77" cy="73"/>
              </a:xfrm>
              <a:custGeom>
                <a:avLst/>
                <a:gdLst>
                  <a:gd name="T0" fmla="*/ 77 w 77"/>
                  <a:gd name="T1" fmla="*/ 37 h 73"/>
                  <a:gd name="T2" fmla="*/ 58 w 77"/>
                  <a:gd name="T3" fmla="*/ 0 h 73"/>
                  <a:gd name="T4" fmla="*/ 19 w 77"/>
                  <a:gd name="T5" fmla="*/ 0 h 73"/>
                  <a:gd name="T6" fmla="*/ 0 w 77"/>
                  <a:gd name="T7" fmla="*/ 37 h 73"/>
                  <a:gd name="T8" fmla="*/ 19 w 77"/>
                  <a:gd name="T9" fmla="*/ 73 h 73"/>
                  <a:gd name="T10" fmla="*/ 58 w 77"/>
                  <a:gd name="T11" fmla="*/ 73 h 73"/>
                  <a:gd name="T12" fmla="*/ 77 w 77"/>
                  <a:gd name="T13" fmla="*/ 37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3"/>
                  <a:gd name="T23" fmla="*/ 77 w 77"/>
                  <a:gd name="T24" fmla="*/ 73 h 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3">
                    <a:moveTo>
                      <a:pt x="77" y="37"/>
                    </a:moveTo>
                    <a:lnTo>
                      <a:pt x="58" y="0"/>
                    </a:lnTo>
                    <a:lnTo>
                      <a:pt x="19" y="0"/>
                    </a:lnTo>
                    <a:lnTo>
                      <a:pt x="0" y="37"/>
                    </a:lnTo>
                    <a:lnTo>
                      <a:pt x="19" y="73"/>
                    </a:lnTo>
                    <a:lnTo>
                      <a:pt x="58" y="73"/>
                    </a:lnTo>
                    <a:lnTo>
                      <a:pt x="77" y="37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4" name="Freeform 3173"/>
              <p:cNvSpPr>
                <a:spLocks noEditPoints="1"/>
              </p:cNvSpPr>
              <p:nvPr/>
            </p:nvSpPr>
            <p:spPr bwMode="auto">
              <a:xfrm>
                <a:off x="1040" y="2290"/>
                <a:ext cx="80" cy="76"/>
              </a:xfrm>
              <a:custGeom>
                <a:avLst/>
                <a:gdLst>
                  <a:gd name="T0" fmla="*/ 0 w 520"/>
                  <a:gd name="T1" fmla="*/ 0 h 449"/>
                  <a:gd name="T2" fmla="*/ 0 w 520"/>
                  <a:gd name="T3" fmla="*/ 0 h 449"/>
                  <a:gd name="T4" fmla="*/ 0 w 520"/>
                  <a:gd name="T5" fmla="*/ 0 h 449"/>
                  <a:gd name="T6" fmla="*/ 0 w 520"/>
                  <a:gd name="T7" fmla="*/ 0 h 449"/>
                  <a:gd name="T8" fmla="*/ 0 w 520"/>
                  <a:gd name="T9" fmla="*/ 0 h 449"/>
                  <a:gd name="T10" fmla="*/ 0 w 520"/>
                  <a:gd name="T11" fmla="*/ 0 h 449"/>
                  <a:gd name="T12" fmla="*/ 0 w 520"/>
                  <a:gd name="T13" fmla="*/ 0 h 449"/>
                  <a:gd name="T14" fmla="*/ 0 w 520"/>
                  <a:gd name="T15" fmla="*/ 0 h 449"/>
                  <a:gd name="T16" fmla="*/ 0 w 520"/>
                  <a:gd name="T17" fmla="*/ 0 h 449"/>
                  <a:gd name="T18" fmla="*/ 0 w 520"/>
                  <a:gd name="T19" fmla="*/ 0 h 449"/>
                  <a:gd name="T20" fmla="*/ 0 w 520"/>
                  <a:gd name="T21" fmla="*/ 0 h 449"/>
                  <a:gd name="T22" fmla="*/ 0 w 520"/>
                  <a:gd name="T23" fmla="*/ 0 h 449"/>
                  <a:gd name="T24" fmla="*/ 0 w 520"/>
                  <a:gd name="T25" fmla="*/ 0 h 449"/>
                  <a:gd name="T26" fmla="*/ 0 w 520"/>
                  <a:gd name="T27" fmla="*/ 0 h 449"/>
                  <a:gd name="T28" fmla="*/ 0 w 520"/>
                  <a:gd name="T29" fmla="*/ 0 h 449"/>
                  <a:gd name="T30" fmla="*/ 0 w 520"/>
                  <a:gd name="T31" fmla="*/ 0 h 449"/>
                  <a:gd name="T32" fmla="*/ 0 w 520"/>
                  <a:gd name="T33" fmla="*/ 0 h 449"/>
                  <a:gd name="T34" fmla="*/ 0 w 520"/>
                  <a:gd name="T35" fmla="*/ 0 h 449"/>
                  <a:gd name="T36" fmla="*/ 0 w 520"/>
                  <a:gd name="T37" fmla="*/ 0 h 449"/>
                  <a:gd name="T38" fmla="*/ 0 w 520"/>
                  <a:gd name="T39" fmla="*/ 0 h 449"/>
                  <a:gd name="T40" fmla="*/ 0 w 520"/>
                  <a:gd name="T41" fmla="*/ 0 h 449"/>
                  <a:gd name="T42" fmla="*/ 0 w 520"/>
                  <a:gd name="T43" fmla="*/ 0 h 449"/>
                  <a:gd name="T44" fmla="*/ 0 w 520"/>
                  <a:gd name="T45" fmla="*/ 0 h 449"/>
                  <a:gd name="T46" fmla="*/ 0 w 520"/>
                  <a:gd name="T47" fmla="*/ 0 h 449"/>
                  <a:gd name="T48" fmla="*/ 0 w 520"/>
                  <a:gd name="T49" fmla="*/ 0 h 449"/>
                  <a:gd name="T50" fmla="*/ 0 w 520"/>
                  <a:gd name="T51" fmla="*/ 0 h 4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0"/>
                  <a:gd name="T79" fmla="*/ 0 h 449"/>
                  <a:gd name="T80" fmla="*/ 520 w 520"/>
                  <a:gd name="T81" fmla="*/ 449 h 44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0" h="449">
                    <a:moveTo>
                      <a:pt x="505" y="220"/>
                    </a:moveTo>
                    <a:lnTo>
                      <a:pt x="505" y="227"/>
                    </a:lnTo>
                    <a:lnTo>
                      <a:pt x="382" y="12"/>
                    </a:lnTo>
                    <a:lnTo>
                      <a:pt x="389" y="16"/>
                    </a:lnTo>
                    <a:lnTo>
                      <a:pt x="137" y="17"/>
                    </a:lnTo>
                    <a:lnTo>
                      <a:pt x="144" y="13"/>
                    </a:lnTo>
                    <a:lnTo>
                      <a:pt x="15" y="229"/>
                    </a:lnTo>
                    <a:lnTo>
                      <a:pt x="15" y="221"/>
                    </a:lnTo>
                    <a:lnTo>
                      <a:pt x="145" y="437"/>
                    </a:lnTo>
                    <a:lnTo>
                      <a:pt x="138" y="433"/>
                    </a:lnTo>
                    <a:lnTo>
                      <a:pt x="391" y="432"/>
                    </a:lnTo>
                    <a:lnTo>
                      <a:pt x="384" y="436"/>
                    </a:lnTo>
                    <a:lnTo>
                      <a:pt x="505" y="220"/>
                    </a:lnTo>
                    <a:close/>
                    <a:moveTo>
                      <a:pt x="398" y="444"/>
                    </a:moveTo>
                    <a:cubicBezTo>
                      <a:pt x="396" y="446"/>
                      <a:pt x="394" y="448"/>
                      <a:pt x="391" y="448"/>
                    </a:cubicBezTo>
                    <a:lnTo>
                      <a:pt x="138" y="449"/>
                    </a:lnTo>
                    <a:cubicBezTo>
                      <a:pt x="136" y="449"/>
                      <a:pt x="133" y="447"/>
                      <a:pt x="132" y="445"/>
                    </a:cubicBezTo>
                    <a:lnTo>
                      <a:pt x="2" y="230"/>
                    </a:lnTo>
                    <a:cubicBezTo>
                      <a:pt x="0" y="227"/>
                      <a:pt x="0" y="224"/>
                      <a:pt x="2" y="221"/>
                    </a:cubicBezTo>
                    <a:lnTo>
                      <a:pt x="130" y="5"/>
                    </a:lnTo>
                    <a:cubicBezTo>
                      <a:pt x="131" y="3"/>
                      <a:pt x="134" y="1"/>
                      <a:pt x="137" y="1"/>
                    </a:cubicBezTo>
                    <a:lnTo>
                      <a:pt x="389" y="0"/>
                    </a:lnTo>
                    <a:cubicBezTo>
                      <a:pt x="392" y="0"/>
                      <a:pt x="395" y="2"/>
                      <a:pt x="396" y="4"/>
                    </a:cubicBezTo>
                    <a:lnTo>
                      <a:pt x="519" y="220"/>
                    </a:lnTo>
                    <a:cubicBezTo>
                      <a:pt x="520" y="222"/>
                      <a:pt x="520" y="225"/>
                      <a:pt x="519" y="227"/>
                    </a:cubicBezTo>
                    <a:lnTo>
                      <a:pt x="398" y="44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5" name="Freeform 3174"/>
              <p:cNvSpPr>
                <a:spLocks/>
              </p:cNvSpPr>
              <p:nvPr/>
            </p:nvSpPr>
            <p:spPr bwMode="auto">
              <a:xfrm>
                <a:off x="1041" y="2449"/>
                <a:ext cx="77" cy="75"/>
              </a:xfrm>
              <a:custGeom>
                <a:avLst/>
                <a:gdLst>
                  <a:gd name="T0" fmla="*/ 77 w 77"/>
                  <a:gd name="T1" fmla="*/ 37 h 75"/>
                  <a:gd name="T2" fmla="*/ 58 w 77"/>
                  <a:gd name="T3" fmla="*/ 0 h 75"/>
                  <a:gd name="T4" fmla="*/ 20 w 77"/>
                  <a:gd name="T5" fmla="*/ 0 h 75"/>
                  <a:gd name="T6" fmla="*/ 0 w 77"/>
                  <a:gd name="T7" fmla="*/ 37 h 75"/>
                  <a:gd name="T8" fmla="*/ 20 w 77"/>
                  <a:gd name="T9" fmla="*/ 75 h 75"/>
                  <a:gd name="T10" fmla="*/ 58 w 77"/>
                  <a:gd name="T11" fmla="*/ 75 h 75"/>
                  <a:gd name="T12" fmla="*/ 77 w 77"/>
                  <a:gd name="T13" fmla="*/ 37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77" y="37"/>
                    </a:moveTo>
                    <a:lnTo>
                      <a:pt x="58" y="0"/>
                    </a:lnTo>
                    <a:lnTo>
                      <a:pt x="20" y="0"/>
                    </a:lnTo>
                    <a:lnTo>
                      <a:pt x="0" y="37"/>
                    </a:lnTo>
                    <a:lnTo>
                      <a:pt x="20" y="75"/>
                    </a:lnTo>
                    <a:lnTo>
                      <a:pt x="58" y="75"/>
                    </a:lnTo>
                    <a:lnTo>
                      <a:pt x="77" y="37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6" name="Freeform 3175"/>
              <p:cNvSpPr>
                <a:spLocks/>
              </p:cNvSpPr>
              <p:nvPr/>
            </p:nvSpPr>
            <p:spPr bwMode="auto">
              <a:xfrm>
                <a:off x="1041" y="2449"/>
                <a:ext cx="77" cy="75"/>
              </a:xfrm>
              <a:custGeom>
                <a:avLst/>
                <a:gdLst>
                  <a:gd name="T0" fmla="*/ 77 w 77"/>
                  <a:gd name="T1" fmla="*/ 37 h 75"/>
                  <a:gd name="T2" fmla="*/ 58 w 77"/>
                  <a:gd name="T3" fmla="*/ 0 h 75"/>
                  <a:gd name="T4" fmla="*/ 20 w 77"/>
                  <a:gd name="T5" fmla="*/ 0 h 75"/>
                  <a:gd name="T6" fmla="*/ 0 w 77"/>
                  <a:gd name="T7" fmla="*/ 37 h 75"/>
                  <a:gd name="T8" fmla="*/ 20 w 77"/>
                  <a:gd name="T9" fmla="*/ 75 h 75"/>
                  <a:gd name="T10" fmla="*/ 58 w 77"/>
                  <a:gd name="T11" fmla="*/ 75 h 75"/>
                  <a:gd name="T12" fmla="*/ 77 w 77"/>
                  <a:gd name="T13" fmla="*/ 37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77" y="37"/>
                    </a:moveTo>
                    <a:lnTo>
                      <a:pt x="58" y="0"/>
                    </a:lnTo>
                    <a:lnTo>
                      <a:pt x="20" y="0"/>
                    </a:lnTo>
                    <a:lnTo>
                      <a:pt x="0" y="37"/>
                    </a:lnTo>
                    <a:lnTo>
                      <a:pt x="20" y="75"/>
                    </a:lnTo>
                    <a:lnTo>
                      <a:pt x="58" y="75"/>
                    </a:lnTo>
                    <a:lnTo>
                      <a:pt x="77" y="37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7" name="Freeform 3176"/>
              <p:cNvSpPr>
                <a:spLocks noEditPoints="1"/>
              </p:cNvSpPr>
              <p:nvPr/>
            </p:nvSpPr>
            <p:spPr bwMode="auto">
              <a:xfrm>
                <a:off x="1040" y="2448"/>
                <a:ext cx="79" cy="77"/>
              </a:xfrm>
              <a:custGeom>
                <a:avLst/>
                <a:gdLst>
                  <a:gd name="T0" fmla="*/ 0 w 520"/>
                  <a:gd name="T1" fmla="*/ 0 h 456"/>
                  <a:gd name="T2" fmla="*/ 0 w 520"/>
                  <a:gd name="T3" fmla="*/ 0 h 456"/>
                  <a:gd name="T4" fmla="*/ 0 w 520"/>
                  <a:gd name="T5" fmla="*/ 0 h 456"/>
                  <a:gd name="T6" fmla="*/ 0 w 520"/>
                  <a:gd name="T7" fmla="*/ 0 h 456"/>
                  <a:gd name="T8" fmla="*/ 0 w 520"/>
                  <a:gd name="T9" fmla="*/ 0 h 456"/>
                  <a:gd name="T10" fmla="*/ 0 w 520"/>
                  <a:gd name="T11" fmla="*/ 0 h 456"/>
                  <a:gd name="T12" fmla="*/ 0 w 520"/>
                  <a:gd name="T13" fmla="*/ 0 h 456"/>
                  <a:gd name="T14" fmla="*/ 0 w 520"/>
                  <a:gd name="T15" fmla="*/ 0 h 456"/>
                  <a:gd name="T16" fmla="*/ 0 w 520"/>
                  <a:gd name="T17" fmla="*/ 0 h 456"/>
                  <a:gd name="T18" fmla="*/ 0 w 520"/>
                  <a:gd name="T19" fmla="*/ 0 h 456"/>
                  <a:gd name="T20" fmla="*/ 0 w 520"/>
                  <a:gd name="T21" fmla="*/ 0 h 456"/>
                  <a:gd name="T22" fmla="*/ 0 w 520"/>
                  <a:gd name="T23" fmla="*/ 0 h 456"/>
                  <a:gd name="T24" fmla="*/ 0 w 520"/>
                  <a:gd name="T25" fmla="*/ 0 h 456"/>
                  <a:gd name="T26" fmla="*/ 0 w 520"/>
                  <a:gd name="T27" fmla="*/ 0 h 456"/>
                  <a:gd name="T28" fmla="*/ 0 w 520"/>
                  <a:gd name="T29" fmla="*/ 0 h 456"/>
                  <a:gd name="T30" fmla="*/ 0 w 520"/>
                  <a:gd name="T31" fmla="*/ 0 h 456"/>
                  <a:gd name="T32" fmla="*/ 0 w 520"/>
                  <a:gd name="T33" fmla="*/ 0 h 456"/>
                  <a:gd name="T34" fmla="*/ 0 w 520"/>
                  <a:gd name="T35" fmla="*/ 0 h 456"/>
                  <a:gd name="T36" fmla="*/ 0 w 520"/>
                  <a:gd name="T37" fmla="*/ 0 h 456"/>
                  <a:gd name="T38" fmla="*/ 0 w 520"/>
                  <a:gd name="T39" fmla="*/ 0 h 456"/>
                  <a:gd name="T40" fmla="*/ 0 w 520"/>
                  <a:gd name="T41" fmla="*/ 0 h 456"/>
                  <a:gd name="T42" fmla="*/ 0 w 520"/>
                  <a:gd name="T43" fmla="*/ 0 h 456"/>
                  <a:gd name="T44" fmla="*/ 0 w 520"/>
                  <a:gd name="T45" fmla="*/ 0 h 456"/>
                  <a:gd name="T46" fmla="*/ 0 w 520"/>
                  <a:gd name="T47" fmla="*/ 0 h 456"/>
                  <a:gd name="T48" fmla="*/ 0 w 520"/>
                  <a:gd name="T49" fmla="*/ 0 h 456"/>
                  <a:gd name="T50" fmla="*/ 0 w 520"/>
                  <a:gd name="T51" fmla="*/ 0 h 4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0"/>
                  <a:gd name="T79" fmla="*/ 0 h 456"/>
                  <a:gd name="T80" fmla="*/ 520 w 520"/>
                  <a:gd name="T81" fmla="*/ 456 h 45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0" h="456">
                    <a:moveTo>
                      <a:pt x="505" y="221"/>
                    </a:moveTo>
                    <a:lnTo>
                      <a:pt x="505" y="228"/>
                    </a:lnTo>
                    <a:lnTo>
                      <a:pt x="382" y="12"/>
                    </a:lnTo>
                    <a:lnTo>
                      <a:pt x="389" y="16"/>
                    </a:lnTo>
                    <a:lnTo>
                      <a:pt x="137" y="17"/>
                    </a:lnTo>
                    <a:lnTo>
                      <a:pt x="144" y="13"/>
                    </a:lnTo>
                    <a:lnTo>
                      <a:pt x="15" y="230"/>
                    </a:lnTo>
                    <a:lnTo>
                      <a:pt x="15" y="222"/>
                    </a:lnTo>
                    <a:lnTo>
                      <a:pt x="146" y="444"/>
                    </a:lnTo>
                    <a:lnTo>
                      <a:pt x="139" y="440"/>
                    </a:lnTo>
                    <a:lnTo>
                      <a:pt x="390" y="440"/>
                    </a:lnTo>
                    <a:lnTo>
                      <a:pt x="383" y="444"/>
                    </a:lnTo>
                    <a:lnTo>
                      <a:pt x="505" y="221"/>
                    </a:lnTo>
                    <a:close/>
                    <a:moveTo>
                      <a:pt x="397" y="451"/>
                    </a:moveTo>
                    <a:cubicBezTo>
                      <a:pt x="396" y="454"/>
                      <a:pt x="393" y="456"/>
                      <a:pt x="390" y="456"/>
                    </a:cubicBezTo>
                    <a:lnTo>
                      <a:pt x="139" y="456"/>
                    </a:lnTo>
                    <a:cubicBezTo>
                      <a:pt x="136" y="456"/>
                      <a:pt x="134" y="455"/>
                      <a:pt x="132" y="453"/>
                    </a:cubicBezTo>
                    <a:lnTo>
                      <a:pt x="1" y="230"/>
                    </a:lnTo>
                    <a:cubicBezTo>
                      <a:pt x="0" y="228"/>
                      <a:pt x="0" y="225"/>
                      <a:pt x="1" y="222"/>
                    </a:cubicBezTo>
                    <a:lnTo>
                      <a:pt x="130" y="5"/>
                    </a:lnTo>
                    <a:cubicBezTo>
                      <a:pt x="132" y="3"/>
                      <a:pt x="135" y="1"/>
                      <a:pt x="137" y="1"/>
                    </a:cubicBezTo>
                    <a:lnTo>
                      <a:pt x="389" y="0"/>
                    </a:lnTo>
                    <a:cubicBezTo>
                      <a:pt x="391" y="0"/>
                      <a:pt x="394" y="2"/>
                      <a:pt x="396" y="4"/>
                    </a:cubicBezTo>
                    <a:lnTo>
                      <a:pt x="519" y="220"/>
                    </a:lnTo>
                    <a:cubicBezTo>
                      <a:pt x="520" y="223"/>
                      <a:pt x="520" y="226"/>
                      <a:pt x="519" y="228"/>
                    </a:cubicBezTo>
                    <a:lnTo>
                      <a:pt x="397" y="45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8" name="Freeform 3177"/>
              <p:cNvSpPr>
                <a:spLocks/>
              </p:cNvSpPr>
              <p:nvPr/>
            </p:nvSpPr>
            <p:spPr bwMode="auto">
              <a:xfrm>
                <a:off x="1225" y="2407"/>
                <a:ext cx="77" cy="75"/>
              </a:xfrm>
              <a:custGeom>
                <a:avLst/>
                <a:gdLst>
                  <a:gd name="T0" fmla="*/ 77 w 77"/>
                  <a:gd name="T1" fmla="*/ 38 h 75"/>
                  <a:gd name="T2" fmla="*/ 57 w 77"/>
                  <a:gd name="T3" fmla="*/ 0 h 75"/>
                  <a:gd name="T4" fmla="*/ 19 w 77"/>
                  <a:gd name="T5" fmla="*/ 0 h 75"/>
                  <a:gd name="T6" fmla="*/ 0 w 77"/>
                  <a:gd name="T7" fmla="*/ 37 h 75"/>
                  <a:gd name="T8" fmla="*/ 19 w 77"/>
                  <a:gd name="T9" fmla="*/ 75 h 75"/>
                  <a:gd name="T10" fmla="*/ 58 w 77"/>
                  <a:gd name="T11" fmla="*/ 75 h 75"/>
                  <a:gd name="T12" fmla="*/ 77 w 77"/>
                  <a:gd name="T13" fmla="*/ 38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77" y="38"/>
                    </a:moveTo>
                    <a:lnTo>
                      <a:pt x="57" y="0"/>
                    </a:lnTo>
                    <a:lnTo>
                      <a:pt x="19" y="0"/>
                    </a:lnTo>
                    <a:lnTo>
                      <a:pt x="0" y="37"/>
                    </a:lnTo>
                    <a:lnTo>
                      <a:pt x="19" y="75"/>
                    </a:lnTo>
                    <a:lnTo>
                      <a:pt x="58" y="75"/>
                    </a:lnTo>
                    <a:lnTo>
                      <a:pt x="77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9" name="Freeform 3178"/>
              <p:cNvSpPr>
                <a:spLocks/>
              </p:cNvSpPr>
              <p:nvPr/>
            </p:nvSpPr>
            <p:spPr bwMode="auto">
              <a:xfrm>
                <a:off x="1225" y="2407"/>
                <a:ext cx="77" cy="75"/>
              </a:xfrm>
              <a:custGeom>
                <a:avLst/>
                <a:gdLst>
                  <a:gd name="T0" fmla="*/ 77 w 77"/>
                  <a:gd name="T1" fmla="*/ 38 h 75"/>
                  <a:gd name="T2" fmla="*/ 57 w 77"/>
                  <a:gd name="T3" fmla="*/ 0 h 75"/>
                  <a:gd name="T4" fmla="*/ 19 w 77"/>
                  <a:gd name="T5" fmla="*/ 0 h 75"/>
                  <a:gd name="T6" fmla="*/ 0 w 77"/>
                  <a:gd name="T7" fmla="*/ 37 h 75"/>
                  <a:gd name="T8" fmla="*/ 19 w 77"/>
                  <a:gd name="T9" fmla="*/ 75 h 75"/>
                  <a:gd name="T10" fmla="*/ 58 w 77"/>
                  <a:gd name="T11" fmla="*/ 75 h 75"/>
                  <a:gd name="T12" fmla="*/ 77 w 77"/>
                  <a:gd name="T13" fmla="*/ 38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77" y="38"/>
                    </a:moveTo>
                    <a:lnTo>
                      <a:pt x="57" y="0"/>
                    </a:lnTo>
                    <a:lnTo>
                      <a:pt x="19" y="0"/>
                    </a:lnTo>
                    <a:lnTo>
                      <a:pt x="0" y="37"/>
                    </a:lnTo>
                    <a:lnTo>
                      <a:pt x="19" y="75"/>
                    </a:lnTo>
                    <a:lnTo>
                      <a:pt x="58" y="75"/>
                    </a:lnTo>
                    <a:lnTo>
                      <a:pt x="77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0" name="Freeform 3179"/>
              <p:cNvSpPr>
                <a:spLocks noEditPoints="1"/>
              </p:cNvSpPr>
              <p:nvPr/>
            </p:nvSpPr>
            <p:spPr bwMode="auto">
              <a:xfrm>
                <a:off x="1224" y="2406"/>
                <a:ext cx="79" cy="77"/>
              </a:xfrm>
              <a:custGeom>
                <a:avLst/>
                <a:gdLst>
                  <a:gd name="T0" fmla="*/ 0 w 520"/>
                  <a:gd name="T1" fmla="*/ 0 h 457"/>
                  <a:gd name="T2" fmla="*/ 0 w 520"/>
                  <a:gd name="T3" fmla="*/ 0 h 457"/>
                  <a:gd name="T4" fmla="*/ 0 w 520"/>
                  <a:gd name="T5" fmla="*/ 0 h 457"/>
                  <a:gd name="T6" fmla="*/ 0 w 520"/>
                  <a:gd name="T7" fmla="*/ 0 h 457"/>
                  <a:gd name="T8" fmla="*/ 0 w 520"/>
                  <a:gd name="T9" fmla="*/ 0 h 457"/>
                  <a:gd name="T10" fmla="*/ 0 w 520"/>
                  <a:gd name="T11" fmla="*/ 0 h 457"/>
                  <a:gd name="T12" fmla="*/ 0 w 520"/>
                  <a:gd name="T13" fmla="*/ 0 h 457"/>
                  <a:gd name="T14" fmla="*/ 0 w 520"/>
                  <a:gd name="T15" fmla="*/ 0 h 457"/>
                  <a:gd name="T16" fmla="*/ 0 w 520"/>
                  <a:gd name="T17" fmla="*/ 0 h 457"/>
                  <a:gd name="T18" fmla="*/ 0 w 520"/>
                  <a:gd name="T19" fmla="*/ 0 h 457"/>
                  <a:gd name="T20" fmla="*/ 0 w 520"/>
                  <a:gd name="T21" fmla="*/ 0 h 457"/>
                  <a:gd name="T22" fmla="*/ 0 w 520"/>
                  <a:gd name="T23" fmla="*/ 0 h 457"/>
                  <a:gd name="T24" fmla="*/ 0 w 520"/>
                  <a:gd name="T25" fmla="*/ 0 h 457"/>
                  <a:gd name="T26" fmla="*/ 0 w 520"/>
                  <a:gd name="T27" fmla="*/ 0 h 457"/>
                  <a:gd name="T28" fmla="*/ 0 w 520"/>
                  <a:gd name="T29" fmla="*/ 0 h 457"/>
                  <a:gd name="T30" fmla="*/ 0 w 520"/>
                  <a:gd name="T31" fmla="*/ 0 h 457"/>
                  <a:gd name="T32" fmla="*/ 0 w 520"/>
                  <a:gd name="T33" fmla="*/ 0 h 457"/>
                  <a:gd name="T34" fmla="*/ 0 w 520"/>
                  <a:gd name="T35" fmla="*/ 0 h 457"/>
                  <a:gd name="T36" fmla="*/ 0 w 520"/>
                  <a:gd name="T37" fmla="*/ 0 h 457"/>
                  <a:gd name="T38" fmla="*/ 0 w 520"/>
                  <a:gd name="T39" fmla="*/ 0 h 457"/>
                  <a:gd name="T40" fmla="*/ 0 w 520"/>
                  <a:gd name="T41" fmla="*/ 0 h 457"/>
                  <a:gd name="T42" fmla="*/ 0 w 520"/>
                  <a:gd name="T43" fmla="*/ 0 h 457"/>
                  <a:gd name="T44" fmla="*/ 0 w 520"/>
                  <a:gd name="T45" fmla="*/ 0 h 457"/>
                  <a:gd name="T46" fmla="*/ 0 w 520"/>
                  <a:gd name="T47" fmla="*/ 0 h 457"/>
                  <a:gd name="T48" fmla="*/ 0 w 520"/>
                  <a:gd name="T49" fmla="*/ 0 h 457"/>
                  <a:gd name="T50" fmla="*/ 0 w 520"/>
                  <a:gd name="T51" fmla="*/ 0 h 4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0"/>
                  <a:gd name="T79" fmla="*/ 0 h 457"/>
                  <a:gd name="T80" fmla="*/ 520 w 520"/>
                  <a:gd name="T81" fmla="*/ 457 h 4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0" h="457">
                    <a:moveTo>
                      <a:pt x="505" y="226"/>
                    </a:moveTo>
                    <a:lnTo>
                      <a:pt x="505" y="235"/>
                    </a:lnTo>
                    <a:lnTo>
                      <a:pt x="375" y="12"/>
                    </a:lnTo>
                    <a:lnTo>
                      <a:pt x="382" y="16"/>
                    </a:lnTo>
                    <a:lnTo>
                      <a:pt x="129" y="17"/>
                    </a:lnTo>
                    <a:lnTo>
                      <a:pt x="136" y="13"/>
                    </a:lnTo>
                    <a:lnTo>
                      <a:pt x="15" y="229"/>
                    </a:lnTo>
                    <a:lnTo>
                      <a:pt x="15" y="222"/>
                    </a:lnTo>
                    <a:lnTo>
                      <a:pt x="138" y="445"/>
                    </a:lnTo>
                    <a:lnTo>
                      <a:pt x="131" y="441"/>
                    </a:lnTo>
                    <a:lnTo>
                      <a:pt x="383" y="440"/>
                    </a:lnTo>
                    <a:lnTo>
                      <a:pt x="376" y="444"/>
                    </a:lnTo>
                    <a:lnTo>
                      <a:pt x="505" y="226"/>
                    </a:lnTo>
                    <a:close/>
                    <a:moveTo>
                      <a:pt x="390" y="452"/>
                    </a:moveTo>
                    <a:cubicBezTo>
                      <a:pt x="389" y="454"/>
                      <a:pt x="386" y="456"/>
                      <a:pt x="383" y="456"/>
                    </a:cubicBezTo>
                    <a:lnTo>
                      <a:pt x="131" y="457"/>
                    </a:lnTo>
                    <a:cubicBezTo>
                      <a:pt x="128" y="457"/>
                      <a:pt x="125" y="455"/>
                      <a:pt x="124" y="453"/>
                    </a:cubicBezTo>
                    <a:lnTo>
                      <a:pt x="1" y="229"/>
                    </a:lnTo>
                    <a:cubicBezTo>
                      <a:pt x="0" y="227"/>
                      <a:pt x="0" y="224"/>
                      <a:pt x="1" y="222"/>
                    </a:cubicBezTo>
                    <a:lnTo>
                      <a:pt x="122" y="5"/>
                    </a:lnTo>
                    <a:cubicBezTo>
                      <a:pt x="124" y="3"/>
                      <a:pt x="126" y="1"/>
                      <a:pt x="129" y="1"/>
                    </a:cubicBezTo>
                    <a:lnTo>
                      <a:pt x="382" y="0"/>
                    </a:lnTo>
                    <a:cubicBezTo>
                      <a:pt x="384" y="0"/>
                      <a:pt x="387" y="2"/>
                      <a:pt x="388" y="4"/>
                    </a:cubicBezTo>
                    <a:lnTo>
                      <a:pt x="518" y="227"/>
                    </a:lnTo>
                    <a:cubicBezTo>
                      <a:pt x="520" y="229"/>
                      <a:pt x="520" y="232"/>
                      <a:pt x="518" y="235"/>
                    </a:cubicBezTo>
                    <a:lnTo>
                      <a:pt x="390" y="45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1" name="Freeform 3180"/>
              <p:cNvSpPr>
                <a:spLocks/>
              </p:cNvSpPr>
              <p:nvPr/>
            </p:nvSpPr>
            <p:spPr bwMode="auto">
              <a:xfrm>
                <a:off x="917" y="2527"/>
                <a:ext cx="78" cy="74"/>
              </a:xfrm>
              <a:custGeom>
                <a:avLst/>
                <a:gdLst>
                  <a:gd name="T0" fmla="*/ 78 w 78"/>
                  <a:gd name="T1" fmla="*/ 37 h 74"/>
                  <a:gd name="T2" fmla="*/ 58 w 78"/>
                  <a:gd name="T3" fmla="*/ 0 h 74"/>
                  <a:gd name="T4" fmla="*/ 20 w 78"/>
                  <a:gd name="T5" fmla="*/ 0 h 74"/>
                  <a:gd name="T6" fmla="*/ 0 w 78"/>
                  <a:gd name="T7" fmla="*/ 38 h 74"/>
                  <a:gd name="T8" fmla="*/ 20 w 78"/>
                  <a:gd name="T9" fmla="*/ 74 h 74"/>
                  <a:gd name="T10" fmla="*/ 59 w 78"/>
                  <a:gd name="T11" fmla="*/ 74 h 74"/>
                  <a:gd name="T12" fmla="*/ 78 w 78"/>
                  <a:gd name="T13" fmla="*/ 37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4"/>
                  <a:gd name="T23" fmla="*/ 78 w 78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4">
                    <a:moveTo>
                      <a:pt x="78" y="37"/>
                    </a:moveTo>
                    <a:lnTo>
                      <a:pt x="58" y="0"/>
                    </a:lnTo>
                    <a:lnTo>
                      <a:pt x="20" y="0"/>
                    </a:lnTo>
                    <a:lnTo>
                      <a:pt x="0" y="38"/>
                    </a:lnTo>
                    <a:lnTo>
                      <a:pt x="20" y="74"/>
                    </a:lnTo>
                    <a:lnTo>
                      <a:pt x="59" y="74"/>
                    </a:lnTo>
                    <a:lnTo>
                      <a:pt x="78" y="37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2" name="Freeform 3181"/>
              <p:cNvSpPr>
                <a:spLocks/>
              </p:cNvSpPr>
              <p:nvPr/>
            </p:nvSpPr>
            <p:spPr bwMode="auto">
              <a:xfrm>
                <a:off x="917" y="2527"/>
                <a:ext cx="78" cy="74"/>
              </a:xfrm>
              <a:custGeom>
                <a:avLst/>
                <a:gdLst>
                  <a:gd name="T0" fmla="*/ 78 w 78"/>
                  <a:gd name="T1" fmla="*/ 37 h 74"/>
                  <a:gd name="T2" fmla="*/ 58 w 78"/>
                  <a:gd name="T3" fmla="*/ 0 h 74"/>
                  <a:gd name="T4" fmla="*/ 20 w 78"/>
                  <a:gd name="T5" fmla="*/ 0 h 74"/>
                  <a:gd name="T6" fmla="*/ 0 w 78"/>
                  <a:gd name="T7" fmla="*/ 38 h 74"/>
                  <a:gd name="T8" fmla="*/ 20 w 78"/>
                  <a:gd name="T9" fmla="*/ 74 h 74"/>
                  <a:gd name="T10" fmla="*/ 59 w 78"/>
                  <a:gd name="T11" fmla="*/ 74 h 74"/>
                  <a:gd name="T12" fmla="*/ 78 w 78"/>
                  <a:gd name="T13" fmla="*/ 37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4"/>
                  <a:gd name="T23" fmla="*/ 78 w 78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4">
                    <a:moveTo>
                      <a:pt x="78" y="37"/>
                    </a:moveTo>
                    <a:lnTo>
                      <a:pt x="58" y="0"/>
                    </a:lnTo>
                    <a:lnTo>
                      <a:pt x="20" y="0"/>
                    </a:lnTo>
                    <a:lnTo>
                      <a:pt x="0" y="38"/>
                    </a:lnTo>
                    <a:lnTo>
                      <a:pt x="20" y="74"/>
                    </a:lnTo>
                    <a:lnTo>
                      <a:pt x="59" y="74"/>
                    </a:lnTo>
                    <a:lnTo>
                      <a:pt x="78" y="37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3" name="Freeform 3182"/>
              <p:cNvSpPr>
                <a:spLocks noEditPoints="1"/>
              </p:cNvSpPr>
              <p:nvPr/>
            </p:nvSpPr>
            <p:spPr bwMode="auto">
              <a:xfrm>
                <a:off x="916" y="2525"/>
                <a:ext cx="80" cy="78"/>
              </a:xfrm>
              <a:custGeom>
                <a:avLst/>
                <a:gdLst>
                  <a:gd name="T0" fmla="*/ 0 w 527"/>
                  <a:gd name="T1" fmla="*/ 0 h 456"/>
                  <a:gd name="T2" fmla="*/ 0 w 527"/>
                  <a:gd name="T3" fmla="*/ 0 h 456"/>
                  <a:gd name="T4" fmla="*/ 0 w 527"/>
                  <a:gd name="T5" fmla="*/ 0 h 456"/>
                  <a:gd name="T6" fmla="*/ 0 w 527"/>
                  <a:gd name="T7" fmla="*/ 0 h 456"/>
                  <a:gd name="T8" fmla="*/ 0 w 527"/>
                  <a:gd name="T9" fmla="*/ 0 h 456"/>
                  <a:gd name="T10" fmla="*/ 0 w 527"/>
                  <a:gd name="T11" fmla="*/ 0 h 456"/>
                  <a:gd name="T12" fmla="*/ 0 w 527"/>
                  <a:gd name="T13" fmla="*/ 0 h 456"/>
                  <a:gd name="T14" fmla="*/ 0 w 527"/>
                  <a:gd name="T15" fmla="*/ 0 h 456"/>
                  <a:gd name="T16" fmla="*/ 0 w 527"/>
                  <a:gd name="T17" fmla="*/ 0 h 456"/>
                  <a:gd name="T18" fmla="*/ 0 w 527"/>
                  <a:gd name="T19" fmla="*/ 0 h 456"/>
                  <a:gd name="T20" fmla="*/ 0 w 527"/>
                  <a:gd name="T21" fmla="*/ 0 h 456"/>
                  <a:gd name="T22" fmla="*/ 0 w 527"/>
                  <a:gd name="T23" fmla="*/ 0 h 456"/>
                  <a:gd name="T24" fmla="*/ 0 w 527"/>
                  <a:gd name="T25" fmla="*/ 0 h 456"/>
                  <a:gd name="T26" fmla="*/ 0 w 527"/>
                  <a:gd name="T27" fmla="*/ 0 h 456"/>
                  <a:gd name="T28" fmla="*/ 0 w 527"/>
                  <a:gd name="T29" fmla="*/ 0 h 456"/>
                  <a:gd name="T30" fmla="*/ 0 w 527"/>
                  <a:gd name="T31" fmla="*/ 0 h 456"/>
                  <a:gd name="T32" fmla="*/ 0 w 527"/>
                  <a:gd name="T33" fmla="*/ 0 h 456"/>
                  <a:gd name="T34" fmla="*/ 0 w 527"/>
                  <a:gd name="T35" fmla="*/ 0 h 456"/>
                  <a:gd name="T36" fmla="*/ 0 w 527"/>
                  <a:gd name="T37" fmla="*/ 0 h 456"/>
                  <a:gd name="T38" fmla="*/ 0 w 527"/>
                  <a:gd name="T39" fmla="*/ 0 h 456"/>
                  <a:gd name="T40" fmla="*/ 0 w 527"/>
                  <a:gd name="T41" fmla="*/ 0 h 456"/>
                  <a:gd name="T42" fmla="*/ 0 w 527"/>
                  <a:gd name="T43" fmla="*/ 0 h 456"/>
                  <a:gd name="T44" fmla="*/ 0 w 527"/>
                  <a:gd name="T45" fmla="*/ 0 h 456"/>
                  <a:gd name="T46" fmla="*/ 0 w 527"/>
                  <a:gd name="T47" fmla="*/ 0 h 456"/>
                  <a:gd name="T48" fmla="*/ 0 w 527"/>
                  <a:gd name="T49" fmla="*/ 0 h 456"/>
                  <a:gd name="T50" fmla="*/ 0 w 527"/>
                  <a:gd name="T51" fmla="*/ 0 h 4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7"/>
                  <a:gd name="T79" fmla="*/ 0 h 456"/>
                  <a:gd name="T80" fmla="*/ 527 w 527"/>
                  <a:gd name="T81" fmla="*/ 456 h 45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7" h="456">
                    <a:moveTo>
                      <a:pt x="512" y="226"/>
                    </a:moveTo>
                    <a:lnTo>
                      <a:pt x="511" y="235"/>
                    </a:lnTo>
                    <a:lnTo>
                      <a:pt x="382" y="12"/>
                    </a:lnTo>
                    <a:lnTo>
                      <a:pt x="389" y="16"/>
                    </a:lnTo>
                    <a:lnTo>
                      <a:pt x="136" y="17"/>
                    </a:lnTo>
                    <a:lnTo>
                      <a:pt x="143" y="13"/>
                    </a:lnTo>
                    <a:lnTo>
                      <a:pt x="15" y="236"/>
                    </a:lnTo>
                    <a:lnTo>
                      <a:pt x="15" y="228"/>
                    </a:lnTo>
                    <a:lnTo>
                      <a:pt x="145" y="444"/>
                    </a:lnTo>
                    <a:lnTo>
                      <a:pt x="138" y="440"/>
                    </a:lnTo>
                    <a:lnTo>
                      <a:pt x="390" y="439"/>
                    </a:lnTo>
                    <a:lnTo>
                      <a:pt x="383" y="443"/>
                    </a:lnTo>
                    <a:lnTo>
                      <a:pt x="512" y="226"/>
                    </a:lnTo>
                    <a:close/>
                    <a:moveTo>
                      <a:pt x="397" y="451"/>
                    </a:moveTo>
                    <a:cubicBezTo>
                      <a:pt x="396" y="453"/>
                      <a:pt x="393" y="455"/>
                      <a:pt x="390" y="455"/>
                    </a:cubicBezTo>
                    <a:lnTo>
                      <a:pt x="138" y="456"/>
                    </a:lnTo>
                    <a:cubicBezTo>
                      <a:pt x="135" y="456"/>
                      <a:pt x="133" y="454"/>
                      <a:pt x="131" y="452"/>
                    </a:cubicBezTo>
                    <a:lnTo>
                      <a:pt x="1" y="237"/>
                    </a:lnTo>
                    <a:cubicBezTo>
                      <a:pt x="0" y="234"/>
                      <a:pt x="0" y="231"/>
                      <a:pt x="1" y="228"/>
                    </a:cubicBezTo>
                    <a:lnTo>
                      <a:pt x="129" y="5"/>
                    </a:lnTo>
                    <a:cubicBezTo>
                      <a:pt x="131" y="3"/>
                      <a:pt x="133" y="1"/>
                      <a:pt x="136" y="1"/>
                    </a:cubicBezTo>
                    <a:lnTo>
                      <a:pt x="388" y="0"/>
                    </a:lnTo>
                    <a:cubicBezTo>
                      <a:pt x="391" y="0"/>
                      <a:pt x="394" y="2"/>
                      <a:pt x="395" y="4"/>
                    </a:cubicBezTo>
                    <a:lnTo>
                      <a:pt x="525" y="226"/>
                    </a:lnTo>
                    <a:cubicBezTo>
                      <a:pt x="527" y="229"/>
                      <a:pt x="527" y="232"/>
                      <a:pt x="525" y="235"/>
                    </a:cubicBezTo>
                    <a:lnTo>
                      <a:pt x="397" y="45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4" name="Freeform 3183"/>
              <p:cNvSpPr>
                <a:spLocks/>
              </p:cNvSpPr>
              <p:nvPr/>
            </p:nvSpPr>
            <p:spPr bwMode="auto">
              <a:xfrm>
                <a:off x="1162" y="2288"/>
                <a:ext cx="77" cy="75"/>
              </a:xfrm>
              <a:custGeom>
                <a:avLst/>
                <a:gdLst>
                  <a:gd name="T0" fmla="*/ 77 w 77"/>
                  <a:gd name="T1" fmla="*/ 38 h 75"/>
                  <a:gd name="T2" fmla="*/ 58 w 77"/>
                  <a:gd name="T3" fmla="*/ 0 h 75"/>
                  <a:gd name="T4" fmla="*/ 19 w 77"/>
                  <a:gd name="T5" fmla="*/ 0 h 75"/>
                  <a:gd name="T6" fmla="*/ 0 w 77"/>
                  <a:gd name="T7" fmla="*/ 38 h 75"/>
                  <a:gd name="T8" fmla="*/ 19 w 77"/>
                  <a:gd name="T9" fmla="*/ 75 h 75"/>
                  <a:gd name="T10" fmla="*/ 59 w 77"/>
                  <a:gd name="T11" fmla="*/ 74 h 75"/>
                  <a:gd name="T12" fmla="*/ 77 w 77"/>
                  <a:gd name="T13" fmla="*/ 38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77" y="38"/>
                    </a:moveTo>
                    <a:lnTo>
                      <a:pt x="58" y="0"/>
                    </a:lnTo>
                    <a:lnTo>
                      <a:pt x="19" y="0"/>
                    </a:lnTo>
                    <a:lnTo>
                      <a:pt x="0" y="38"/>
                    </a:lnTo>
                    <a:lnTo>
                      <a:pt x="19" y="75"/>
                    </a:lnTo>
                    <a:lnTo>
                      <a:pt x="59" y="74"/>
                    </a:lnTo>
                    <a:lnTo>
                      <a:pt x="77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5" name="Freeform 3184"/>
              <p:cNvSpPr>
                <a:spLocks/>
              </p:cNvSpPr>
              <p:nvPr/>
            </p:nvSpPr>
            <p:spPr bwMode="auto">
              <a:xfrm>
                <a:off x="1162" y="2288"/>
                <a:ext cx="77" cy="75"/>
              </a:xfrm>
              <a:custGeom>
                <a:avLst/>
                <a:gdLst>
                  <a:gd name="T0" fmla="*/ 77 w 77"/>
                  <a:gd name="T1" fmla="*/ 38 h 75"/>
                  <a:gd name="T2" fmla="*/ 58 w 77"/>
                  <a:gd name="T3" fmla="*/ 0 h 75"/>
                  <a:gd name="T4" fmla="*/ 19 w 77"/>
                  <a:gd name="T5" fmla="*/ 0 h 75"/>
                  <a:gd name="T6" fmla="*/ 0 w 77"/>
                  <a:gd name="T7" fmla="*/ 38 h 75"/>
                  <a:gd name="T8" fmla="*/ 19 w 77"/>
                  <a:gd name="T9" fmla="*/ 75 h 75"/>
                  <a:gd name="T10" fmla="*/ 59 w 77"/>
                  <a:gd name="T11" fmla="*/ 74 h 75"/>
                  <a:gd name="T12" fmla="*/ 77 w 77"/>
                  <a:gd name="T13" fmla="*/ 38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77" y="38"/>
                    </a:moveTo>
                    <a:lnTo>
                      <a:pt x="58" y="0"/>
                    </a:lnTo>
                    <a:lnTo>
                      <a:pt x="19" y="0"/>
                    </a:lnTo>
                    <a:lnTo>
                      <a:pt x="0" y="38"/>
                    </a:lnTo>
                    <a:lnTo>
                      <a:pt x="19" y="75"/>
                    </a:lnTo>
                    <a:lnTo>
                      <a:pt x="59" y="74"/>
                    </a:lnTo>
                    <a:lnTo>
                      <a:pt x="77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6" name="Freeform 3185"/>
              <p:cNvSpPr>
                <a:spLocks noEditPoints="1"/>
              </p:cNvSpPr>
              <p:nvPr/>
            </p:nvSpPr>
            <p:spPr bwMode="auto">
              <a:xfrm>
                <a:off x="1161" y="2287"/>
                <a:ext cx="79" cy="77"/>
              </a:xfrm>
              <a:custGeom>
                <a:avLst/>
                <a:gdLst>
                  <a:gd name="T0" fmla="*/ 0 w 520"/>
                  <a:gd name="T1" fmla="*/ 0 h 457"/>
                  <a:gd name="T2" fmla="*/ 0 w 520"/>
                  <a:gd name="T3" fmla="*/ 0 h 457"/>
                  <a:gd name="T4" fmla="*/ 0 w 520"/>
                  <a:gd name="T5" fmla="*/ 0 h 457"/>
                  <a:gd name="T6" fmla="*/ 0 w 520"/>
                  <a:gd name="T7" fmla="*/ 0 h 457"/>
                  <a:gd name="T8" fmla="*/ 0 w 520"/>
                  <a:gd name="T9" fmla="*/ 0 h 457"/>
                  <a:gd name="T10" fmla="*/ 0 w 520"/>
                  <a:gd name="T11" fmla="*/ 0 h 457"/>
                  <a:gd name="T12" fmla="*/ 0 w 520"/>
                  <a:gd name="T13" fmla="*/ 0 h 457"/>
                  <a:gd name="T14" fmla="*/ 0 w 520"/>
                  <a:gd name="T15" fmla="*/ 0 h 457"/>
                  <a:gd name="T16" fmla="*/ 0 w 520"/>
                  <a:gd name="T17" fmla="*/ 0 h 457"/>
                  <a:gd name="T18" fmla="*/ 0 w 520"/>
                  <a:gd name="T19" fmla="*/ 0 h 457"/>
                  <a:gd name="T20" fmla="*/ 0 w 520"/>
                  <a:gd name="T21" fmla="*/ 0 h 457"/>
                  <a:gd name="T22" fmla="*/ 0 w 520"/>
                  <a:gd name="T23" fmla="*/ 0 h 457"/>
                  <a:gd name="T24" fmla="*/ 0 w 520"/>
                  <a:gd name="T25" fmla="*/ 0 h 457"/>
                  <a:gd name="T26" fmla="*/ 0 w 520"/>
                  <a:gd name="T27" fmla="*/ 0 h 457"/>
                  <a:gd name="T28" fmla="*/ 0 w 520"/>
                  <a:gd name="T29" fmla="*/ 0 h 457"/>
                  <a:gd name="T30" fmla="*/ 0 w 520"/>
                  <a:gd name="T31" fmla="*/ 0 h 457"/>
                  <a:gd name="T32" fmla="*/ 0 w 520"/>
                  <a:gd name="T33" fmla="*/ 0 h 457"/>
                  <a:gd name="T34" fmla="*/ 0 w 520"/>
                  <a:gd name="T35" fmla="*/ 0 h 457"/>
                  <a:gd name="T36" fmla="*/ 0 w 520"/>
                  <a:gd name="T37" fmla="*/ 0 h 457"/>
                  <a:gd name="T38" fmla="*/ 0 w 520"/>
                  <a:gd name="T39" fmla="*/ 0 h 457"/>
                  <a:gd name="T40" fmla="*/ 0 w 520"/>
                  <a:gd name="T41" fmla="*/ 0 h 457"/>
                  <a:gd name="T42" fmla="*/ 0 w 520"/>
                  <a:gd name="T43" fmla="*/ 0 h 457"/>
                  <a:gd name="T44" fmla="*/ 0 w 520"/>
                  <a:gd name="T45" fmla="*/ 0 h 457"/>
                  <a:gd name="T46" fmla="*/ 0 w 520"/>
                  <a:gd name="T47" fmla="*/ 0 h 457"/>
                  <a:gd name="T48" fmla="*/ 0 w 520"/>
                  <a:gd name="T49" fmla="*/ 0 h 457"/>
                  <a:gd name="T50" fmla="*/ 0 w 520"/>
                  <a:gd name="T51" fmla="*/ 0 h 4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0"/>
                  <a:gd name="T79" fmla="*/ 0 h 457"/>
                  <a:gd name="T80" fmla="*/ 520 w 520"/>
                  <a:gd name="T81" fmla="*/ 457 h 4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0" h="457">
                    <a:moveTo>
                      <a:pt x="505" y="227"/>
                    </a:moveTo>
                    <a:lnTo>
                      <a:pt x="505" y="235"/>
                    </a:lnTo>
                    <a:lnTo>
                      <a:pt x="382" y="12"/>
                    </a:lnTo>
                    <a:lnTo>
                      <a:pt x="389" y="17"/>
                    </a:lnTo>
                    <a:lnTo>
                      <a:pt x="130" y="17"/>
                    </a:lnTo>
                    <a:lnTo>
                      <a:pt x="137" y="13"/>
                    </a:lnTo>
                    <a:lnTo>
                      <a:pt x="16" y="236"/>
                    </a:lnTo>
                    <a:lnTo>
                      <a:pt x="16" y="229"/>
                    </a:lnTo>
                    <a:lnTo>
                      <a:pt x="139" y="445"/>
                    </a:lnTo>
                    <a:lnTo>
                      <a:pt x="132" y="441"/>
                    </a:lnTo>
                    <a:lnTo>
                      <a:pt x="391" y="440"/>
                    </a:lnTo>
                    <a:lnTo>
                      <a:pt x="384" y="444"/>
                    </a:lnTo>
                    <a:lnTo>
                      <a:pt x="505" y="227"/>
                    </a:lnTo>
                    <a:close/>
                    <a:moveTo>
                      <a:pt x="398" y="452"/>
                    </a:moveTo>
                    <a:cubicBezTo>
                      <a:pt x="396" y="454"/>
                      <a:pt x="394" y="456"/>
                      <a:pt x="391" y="456"/>
                    </a:cubicBezTo>
                    <a:lnTo>
                      <a:pt x="132" y="457"/>
                    </a:lnTo>
                    <a:cubicBezTo>
                      <a:pt x="129" y="457"/>
                      <a:pt x="126" y="455"/>
                      <a:pt x="125" y="453"/>
                    </a:cubicBezTo>
                    <a:lnTo>
                      <a:pt x="2" y="237"/>
                    </a:lnTo>
                    <a:cubicBezTo>
                      <a:pt x="0" y="234"/>
                      <a:pt x="0" y="231"/>
                      <a:pt x="2" y="229"/>
                    </a:cubicBezTo>
                    <a:lnTo>
                      <a:pt x="123" y="6"/>
                    </a:lnTo>
                    <a:cubicBezTo>
                      <a:pt x="124" y="3"/>
                      <a:pt x="127" y="1"/>
                      <a:pt x="130" y="1"/>
                    </a:cubicBezTo>
                    <a:lnTo>
                      <a:pt x="389" y="1"/>
                    </a:lnTo>
                    <a:cubicBezTo>
                      <a:pt x="392" y="0"/>
                      <a:pt x="395" y="2"/>
                      <a:pt x="396" y="5"/>
                    </a:cubicBezTo>
                    <a:lnTo>
                      <a:pt x="519" y="227"/>
                    </a:lnTo>
                    <a:cubicBezTo>
                      <a:pt x="520" y="229"/>
                      <a:pt x="520" y="232"/>
                      <a:pt x="519" y="235"/>
                    </a:cubicBezTo>
                    <a:lnTo>
                      <a:pt x="398" y="45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7" name="Freeform 3186"/>
              <p:cNvSpPr>
                <a:spLocks/>
              </p:cNvSpPr>
              <p:nvPr/>
            </p:nvSpPr>
            <p:spPr bwMode="auto">
              <a:xfrm>
                <a:off x="980" y="2409"/>
                <a:ext cx="77" cy="75"/>
              </a:xfrm>
              <a:custGeom>
                <a:avLst/>
                <a:gdLst>
                  <a:gd name="T0" fmla="*/ 77 w 77"/>
                  <a:gd name="T1" fmla="*/ 37 h 75"/>
                  <a:gd name="T2" fmla="*/ 59 w 77"/>
                  <a:gd name="T3" fmla="*/ 0 h 75"/>
                  <a:gd name="T4" fmla="*/ 20 w 77"/>
                  <a:gd name="T5" fmla="*/ 1 h 75"/>
                  <a:gd name="T6" fmla="*/ 0 w 77"/>
                  <a:gd name="T7" fmla="*/ 37 h 75"/>
                  <a:gd name="T8" fmla="*/ 20 w 77"/>
                  <a:gd name="T9" fmla="*/ 75 h 75"/>
                  <a:gd name="T10" fmla="*/ 59 w 77"/>
                  <a:gd name="T11" fmla="*/ 75 h 75"/>
                  <a:gd name="T12" fmla="*/ 77 w 77"/>
                  <a:gd name="T13" fmla="*/ 37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77" y="37"/>
                    </a:moveTo>
                    <a:lnTo>
                      <a:pt x="59" y="0"/>
                    </a:lnTo>
                    <a:lnTo>
                      <a:pt x="20" y="1"/>
                    </a:lnTo>
                    <a:lnTo>
                      <a:pt x="0" y="37"/>
                    </a:lnTo>
                    <a:lnTo>
                      <a:pt x="20" y="75"/>
                    </a:lnTo>
                    <a:lnTo>
                      <a:pt x="59" y="75"/>
                    </a:lnTo>
                    <a:lnTo>
                      <a:pt x="77" y="37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8" name="Freeform 3187"/>
              <p:cNvSpPr>
                <a:spLocks/>
              </p:cNvSpPr>
              <p:nvPr/>
            </p:nvSpPr>
            <p:spPr bwMode="auto">
              <a:xfrm>
                <a:off x="980" y="2409"/>
                <a:ext cx="77" cy="75"/>
              </a:xfrm>
              <a:custGeom>
                <a:avLst/>
                <a:gdLst>
                  <a:gd name="T0" fmla="*/ 77 w 77"/>
                  <a:gd name="T1" fmla="*/ 37 h 75"/>
                  <a:gd name="T2" fmla="*/ 59 w 77"/>
                  <a:gd name="T3" fmla="*/ 0 h 75"/>
                  <a:gd name="T4" fmla="*/ 20 w 77"/>
                  <a:gd name="T5" fmla="*/ 1 h 75"/>
                  <a:gd name="T6" fmla="*/ 0 w 77"/>
                  <a:gd name="T7" fmla="*/ 37 h 75"/>
                  <a:gd name="T8" fmla="*/ 20 w 77"/>
                  <a:gd name="T9" fmla="*/ 75 h 75"/>
                  <a:gd name="T10" fmla="*/ 59 w 77"/>
                  <a:gd name="T11" fmla="*/ 75 h 75"/>
                  <a:gd name="T12" fmla="*/ 77 w 77"/>
                  <a:gd name="T13" fmla="*/ 37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77" y="37"/>
                    </a:moveTo>
                    <a:lnTo>
                      <a:pt x="59" y="0"/>
                    </a:lnTo>
                    <a:lnTo>
                      <a:pt x="20" y="1"/>
                    </a:lnTo>
                    <a:lnTo>
                      <a:pt x="0" y="37"/>
                    </a:lnTo>
                    <a:lnTo>
                      <a:pt x="20" y="75"/>
                    </a:lnTo>
                    <a:lnTo>
                      <a:pt x="59" y="75"/>
                    </a:lnTo>
                    <a:lnTo>
                      <a:pt x="77" y="37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9" name="Freeform 3188"/>
              <p:cNvSpPr>
                <a:spLocks noEditPoints="1"/>
              </p:cNvSpPr>
              <p:nvPr/>
            </p:nvSpPr>
            <p:spPr bwMode="auto">
              <a:xfrm>
                <a:off x="979" y="2408"/>
                <a:ext cx="80" cy="77"/>
              </a:xfrm>
              <a:custGeom>
                <a:avLst/>
                <a:gdLst>
                  <a:gd name="T0" fmla="*/ 0 w 521"/>
                  <a:gd name="T1" fmla="*/ 0 h 457"/>
                  <a:gd name="T2" fmla="*/ 0 w 521"/>
                  <a:gd name="T3" fmla="*/ 0 h 457"/>
                  <a:gd name="T4" fmla="*/ 0 w 521"/>
                  <a:gd name="T5" fmla="*/ 0 h 457"/>
                  <a:gd name="T6" fmla="*/ 0 w 521"/>
                  <a:gd name="T7" fmla="*/ 0 h 457"/>
                  <a:gd name="T8" fmla="*/ 0 w 521"/>
                  <a:gd name="T9" fmla="*/ 0 h 457"/>
                  <a:gd name="T10" fmla="*/ 0 w 521"/>
                  <a:gd name="T11" fmla="*/ 0 h 457"/>
                  <a:gd name="T12" fmla="*/ 0 w 521"/>
                  <a:gd name="T13" fmla="*/ 0 h 457"/>
                  <a:gd name="T14" fmla="*/ 0 w 521"/>
                  <a:gd name="T15" fmla="*/ 0 h 457"/>
                  <a:gd name="T16" fmla="*/ 0 w 521"/>
                  <a:gd name="T17" fmla="*/ 0 h 457"/>
                  <a:gd name="T18" fmla="*/ 0 w 521"/>
                  <a:gd name="T19" fmla="*/ 0 h 457"/>
                  <a:gd name="T20" fmla="*/ 0 w 521"/>
                  <a:gd name="T21" fmla="*/ 0 h 457"/>
                  <a:gd name="T22" fmla="*/ 0 w 521"/>
                  <a:gd name="T23" fmla="*/ 0 h 457"/>
                  <a:gd name="T24" fmla="*/ 0 w 521"/>
                  <a:gd name="T25" fmla="*/ 0 h 457"/>
                  <a:gd name="T26" fmla="*/ 0 w 521"/>
                  <a:gd name="T27" fmla="*/ 0 h 457"/>
                  <a:gd name="T28" fmla="*/ 0 w 521"/>
                  <a:gd name="T29" fmla="*/ 0 h 457"/>
                  <a:gd name="T30" fmla="*/ 0 w 521"/>
                  <a:gd name="T31" fmla="*/ 0 h 457"/>
                  <a:gd name="T32" fmla="*/ 0 w 521"/>
                  <a:gd name="T33" fmla="*/ 0 h 457"/>
                  <a:gd name="T34" fmla="*/ 0 w 521"/>
                  <a:gd name="T35" fmla="*/ 0 h 457"/>
                  <a:gd name="T36" fmla="*/ 0 w 521"/>
                  <a:gd name="T37" fmla="*/ 0 h 457"/>
                  <a:gd name="T38" fmla="*/ 0 w 521"/>
                  <a:gd name="T39" fmla="*/ 0 h 457"/>
                  <a:gd name="T40" fmla="*/ 0 w 521"/>
                  <a:gd name="T41" fmla="*/ 0 h 457"/>
                  <a:gd name="T42" fmla="*/ 0 w 521"/>
                  <a:gd name="T43" fmla="*/ 0 h 457"/>
                  <a:gd name="T44" fmla="*/ 0 w 521"/>
                  <a:gd name="T45" fmla="*/ 0 h 457"/>
                  <a:gd name="T46" fmla="*/ 0 w 521"/>
                  <a:gd name="T47" fmla="*/ 0 h 457"/>
                  <a:gd name="T48" fmla="*/ 0 w 521"/>
                  <a:gd name="T49" fmla="*/ 0 h 457"/>
                  <a:gd name="T50" fmla="*/ 0 w 521"/>
                  <a:gd name="T51" fmla="*/ 0 h 4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1"/>
                  <a:gd name="T79" fmla="*/ 0 h 457"/>
                  <a:gd name="T80" fmla="*/ 521 w 521"/>
                  <a:gd name="T81" fmla="*/ 457 h 4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1" h="457">
                    <a:moveTo>
                      <a:pt x="506" y="220"/>
                    </a:moveTo>
                    <a:lnTo>
                      <a:pt x="506" y="227"/>
                    </a:lnTo>
                    <a:lnTo>
                      <a:pt x="383" y="12"/>
                    </a:lnTo>
                    <a:lnTo>
                      <a:pt x="390" y="16"/>
                    </a:lnTo>
                    <a:lnTo>
                      <a:pt x="137" y="17"/>
                    </a:lnTo>
                    <a:lnTo>
                      <a:pt x="144" y="13"/>
                    </a:lnTo>
                    <a:lnTo>
                      <a:pt x="15" y="229"/>
                    </a:lnTo>
                    <a:lnTo>
                      <a:pt x="15" y="221"/>
                    </a:lnTo>
                    <a:lnTo>
                      <a:pt x="146" y="444"/>
                    </a:lnTo>
                    <a:lnTo>
                      <a:pt x="139" y="440"/>
                    </a:lnTo>
                    <a:lnTo>
                      <a:pt x="391" y="440"/>
                    </a:lnTo>
                    <a:lnTo>
                      <a:pt x="384" y="444"/>
                    </a:lnTo>
                    <a:lnTo>
                      <a:pt x="506" y="220"/>
                    </a:lnTo>
                    <a:close/>
                    <a:moveTo>
                      <a:pt x="398" y="451"/>
                    </a:moveTo>
                    <a:cubicBezTo>
                      <a:pt x="397" y="454"/>
                      <a:pt x="394" y="456"/>
                      <a:pt x="391" y="456"/>
                    </a:cubicBezTo>
                    <a:lnTo>
                      <a:pt x="139" y="457"/>
                    </a:lnTo>
                    <a:cubicBezTo>
                      <a:pt x="136" y="457"/>
                      <a:pt x="134" y="455"/>
                      <a:pt x="132" y="453"/>
                    </a:cubicBezTo>
                    <a:lnTo>
                      <a:pt x="1" y="229"/>
                    </a:lnTo>
                    <a:cubicBezTo>
                      <a:pt x="0" y="227"/>
                      <a:pt x="0" y="224"/>
                      <a:pt x="1" y="221"/>
                    </a:cubicBezTo>
                    <a:lnTo>
                      <a:pt x="131" y="5"/>
                    </a:lnTo>
                    <a:cubicBezTo>
                      <a:pt x="132" y="3"/>
                      <a:pt x="135" y="1"/>
                      <a:pt x="137" y="1"/>
                    </a:cubicBezTo>
                    <a:lnTo>
                      <a:pt x="390" y="0"/>
                    </a:lnTo>
                    <a:cubicBezTo>
                      <a:pt x="393" y="0"/>
                      <a:pt x="395" y="2"/>
                      <a:pt x="397" y="4"/>
                    </a:cubicBezTo>
                    <a:lnTo>
                      <a:pt x="520" y="220"/>
                    </a:lnTo>
                    <a:cubicBezTo>
                      <a:pt x="521" y="222"/>
                      <a:pt x="521" y="225"/>
                      <a:pt x="520" y="227"/>
                    </a:cubicBezTo>
                    <a:lnTo>
                      <a:pt x="398" y="45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10" name="Freeform 3189"/>
              <p:cNvSpPr>
                <a:spLocks/>
              </p:cNvSpPr>
              <p:nvPr/>
            </p:nvSpPr>
            <p:spPr bwMode="auto">
              <a:xfrm>
                <a:off x="1040" y="2526"/>
                <a:ext cx="77" cy="75"/>
              </a:xfrm>
              <a:custGeom>
                <a:avLst/>
                <a:gdLst>
                  <a:gd name="T0" fmla="*/ 77 w 77"/>
                  <a:gd name="T1" fmla="*/ 37 h 75"/>
                  <a:gd name="T2" fmla="*/ 57 w 77"/>
                  <a:gd name="T3" fmla="*/ 0 h 75"/>
                  <a:gd name="T4" fmla="*/ 19 w 77"/>
                  <a:gd name="T5" fmla="*/ 0 h 75"/>
                  <a:gd name="T6" fmla="*/ 0 w 77"/>
                  <a:gd name="T7" fmla="*/ 37 h 75"/>
                  <a:gd name="T8" fmla="*/ 20 w 77"/>
                  <a:gd name="T9" fmla="*/ 75 h 75"/>
                  <a:gd name="T10" fmla="*/ 59 w 77"/>
                  <a:gd name="T11" fmla="*/ 74 h 75"/>
                  <a:gd name="T12" fmla="*/ 77 w 77"/>
                  <a:gd name="T13" fmla="*/ 37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77" y="37"/>
                    </a:moveTo>
                    <a:lnTo>
                      <a:pt x="57" y="0"/>
                    </a:lnTo>
                    <a:lnTo>
                      <a:pt x="19" y="0"/>
                    </a:lnTo>
                    <a:lnTo>
                      <a:pt x="0" y="37"/>
                    </a:lnTo>
                    <a:lnTo>
                      <a:pt x="20" y="75"/>
                    </a:lnTo>
                    <a:lnTo>
                      <a:pt x="59" y="74"/>
                    </a:lnTo>
                    <a:lnTo>
                      <a:pt x="77" y="37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11" name="Freeform 3190"/>
              <p:cNvSpPr>
                <a:spLocks/>
              </p:cNvSpPr>
              <p:nvPr/>
            </p:nvSpPr>
            <p:spPr bwMode="auto">
              <a:xfrm>
                <a:off x="1040" y="2526"/>
                <a:ext cx="77" cy="75"/>
              </a:xfrm>
              <a:custGeom>
                <a:avLst/>
                <a:gdLst>
                  <a:gd name="T0" fmla="*/ 77 w 77"/>
                  <a:gd name="T1" fmla="*/ 37 h 75"/>
                  <a:gd name="T2" fmla="*/ 57 w 77"/>
                  <a:gd name="T3" fmla="*/ 0 h 75"/>
                  <a:gd name="T4" fmla="*/ 19 w 77"/>
                  <a:gd name="T5" fmla="*/ 0 h 75"/>
                  <a:gd name="T6" fmla="*/ 0 w 77"/>
                  <a:gd name="T7" fmla="*/ 37 h 75"/>
                  <a:gd name="T8" fmla="*/ 20 w 77"/>
                  <a:gd name="T9" fmla="*/ 75 h 75"/>
                  <a:gd name="T10" fmla="*/ 59 w 77"/>
                  <a:gd name="T11" fmla="*/ 74 h 75"/>
                  <a:gd name="T12" fmla="*/ 77 w 77"/>
                  <a:gd name="T13" fmla="*/ 37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77" y="37"/>
                    </a:moveTo>
                    <a:lnTo>
                      <a:pt x="57" y="0"/>
                    </a:lnTo>
                    <a:lnTo>
                      <a:pt x="19" y="0"/>
                    </a:lnTo>
                    <a:lnTo>
                      <a:pt x="0" y="37"/>
                    </a:lnTo>
                    <a:lnTo>
                      <a:pt x="20" y="75"/>
                    </a:lnTo>
                    <a:lnTo>
                      <a:pt x="59" y="74"/>
                    </a:lnTo>
                    <a:lnTo>
                      <a:pt x="77" y="37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12" name="Freeform 3191"/>
              <p:cNvSpPr>
                <a:spLocks noEditPoints="1"/>
              </p:cNvSpPr>
              <p:nvPr/>
            </p:nvSpPr>
            <p:spPr bwMode="auto">
              <a:xfrm>
                <a:off x="1039" y="2525"/>
                <a:ext cx="79" cy="77"/>
              </a:xfrm>
              <a:custGeom>
                <a:avLst/>
                <a:gdLst>
                  <a:gd name="T0" fmla="*/ 0 w 520"/>
                  <a:gd name="T1" fmla="*/ 0 h 456"/>
                  <a:gd name="T2" fmla="*/ 0 w 520"/>
                  <a:gd name="T3" fmla="*/ 0 h 456"/>
                  <a:gd name="T4" fmla="*/ 0 w 520"/>
                  <a:gd name="T5" fmla="*/ 0 h 456"/>
                  <a:gd name="T6" fmla="*/ 0 w 520"/>
                  <a:gd name="T7" fmla="*/ 0 h 456"/>
                  <a:gd name="T8" fmla="*/ 0 w 520"/>
                  <a:gd name="T9" fmla="*/ 0 h 456"/>
                  <a:gd name="T10" fmla="*/ 0 w 520"/>
                  <a:gd name="T11" fmla="*/ 0 h 456"/>
                  <a:gd name="T12" fmla="*/ 0 w 520"/>
                  <a:gd name="T13" fmla="*/ 0 h 456"/>
                  <a:gd name="T14" fmla="*/ 0 w 520"/>
                  <a:gd name="T15" fmla="*/ 0 h 456"/>
                  <a:gd name="T16" fmla="*/ 0 w 520"/>
                  <a:gd name="T17" fmla="*/ 0 h 456"/>
                  <a:gd name="T18" fmla="*/ 0 w 520"/>
                  <a:gd name="T19" fmla="*/ 0 h 456"/>
                  <a:gd name="T20" fmla="*/ 0 w 520"/>
                  <a:gd name="T21" fmla="*/ 0 h 456"/>
                  <a:gd name="T22" fmla="*/ 0 w 520"/>
                  <a:gd name="T23" fmla="*/ 0 h 456"/>
                  <a:gd name="T24" fmla="*/ 0 w 520"/>
                  <a:gd name="T25" fmla="*/ 0 h 456"/>
                  <a:gd name="T26" fmla="*/ 0 w 520"/>
                  <a:gd name="T27" fmla="*/ 0 h 456"/>
                  <a:gd name="T28" fmla="*/ 0 w 520"/>
                  <a:gd name="T29" fmla="*/ 0 h 456"/>
                  <a:gd name="T30" fmla="*/ 0 w 520"/>
                  <a:gd name="T31" fmla="*/ 0 h 456"/>
                  <a:gd name="T32" fmla="*/ 0 w 520"/>
                  <a:gd name="T33" fmla="*/ 0 h 456"/>
                  <a:gd name="T34" fmla="*/ 0 w 520"/>
                  <a:gd name="T35" fmla="*/ 0 h 456"/>
                  <a:gd name="T36" fmla="*/ 0 w 520"/>
                  <a:gd name="T37" fmla="*/ 0 h 456"/>
                  <a:gd name="T38" fmla="*/ 0 w 520"/>
                  <a:gd name="T39" fmla="*/ 0 h 456"/>
                  <a:gd name="T40" fmla="*/ 0 w 520"/>
                  <a:gd name="T41" fmla="*/ 0 h 456"/>
                  <a:gd name="T42" fmla="*/ 0 w 520"/>
                  <a:gd name="T43" fmla="*/ 0 h 456"/>
                  <a:gd name="T44" fmla="*/ 0 w 520"/>
                  <a:gd name="T45" fmla="*/ 0 h 456"/>
                  <a:gd name="T46" fmla="*/ 0 w 520"/>
                  <a:gd name="T47" fmla="*/ 0 h 456"/>
                  <a:gd name="T48" fmla="*/ 0 w 520"/>
                  <a:gd name="T49" fmla="*/ 0 h 456"/>
                  <a:gd name="T50" fmla="*/ 0 w 520"/>
                  <a:gd name="T51" fmla="*/ 0 h 4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0"/>
                  <a:gd name="T79" fmla="*/ 0 h 456"/>
                  <a:gd name="T80" fmla="*/ 520 w 520"/>
                  <a:gd name="T81" fmla="*/ 456 h 45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0" h="456">
                    <a:moveTo>
                      <a:pt x="504" y="220"/>
                    </a:moveTo>
                    <a:lnTo>
                      <a:pt x="504" y="228"/>
                    </a:lnTo>
                    <a:lnTo>
                      <a:pt x="375" y="12"/>
                    </a:lnTo>
                    <a:lnTo>
                      <a:pt x="382" y="16"/>
                    </a:lnTo>
                    <a:lnTo>
                      <a:pt x="129" y="17"/>
                    </a:lnTo>
                    <a:lnTo>
                      <a:pt x="136" y="13"/>
                    </a:lnTo>
                    <a:lnTo>
                      <a:pt x="15" y="229"/>
                    </a:lnTo>
                    <a:lnTo>
                      <a:pt x="15" y="221"/>
                    </a:lnTo>
                    <a:lnTo>
                      <a:pt x="145" y="444"/>
                    </a:lnTo>
                    <a:lnTo>
                      <a:pt x="138" y="440"/>
                    </a:lnTo>
                    <a:lnTo>
                      <a:pt x="390" y="439"/>
                    </a:lnTo>
                    <a:lnTo>
                      <a:pt x="383" y="443"/>
                    </a:lnTo>
                    <a:lnTo>
                      <a:pt x="504" y="220"/>
                    </a:lnTo>
                    <a:close/>
                    <a:moveTo>
                      <a:pt x="397" y="451"/>
                    </a:moveTo>
                    <a:cubicBezTo>
                      <a:pt x="396" y="453"/>
                      <a:pt x="393" y="455"/>
                      <a:pt x="390" y="455"/>
                    </a:cubicBezTo>
                    <a:lnTo>
                      <a:pt x="138" y="456"/>
                    </a:lnTo>
                    <a:cubicBezTo>
                      <a:pt x="135" y="456"/>
                      <a:pt x="132" y="454"/>
                      <a:pt x="131" y="452"/>
                    </a:cubicBezTo>
                    <a:lnTo>
                      <a:pt x="1" y="230"/>
                    </a:lnTo>
                    <a:cubicBezTo>
                      <a:pt x="0" y="227"/>
                      <a:pt x="0" y="224"/>
                      <a:pt x="1" y="222"/>
                    </a:cubicBezTo>
                    <a:lnTo>
                      <a:pt x="122" y="5"/>
                    </a:lnTo>
                    <a:cubicBezTo>
                      <a:pt x="124" y="3"/>
                      <a:pt x="126" y="1"/>
                      <a:pt x="129" y="1"/>
                    </a:cubicBezTo>
                    <a:lnTo>
                      <a:pt x="381" y="0"/>
                    </a:lnTo>
                    <a:cubicBezTo>
                      <a:pt x="384" y="0"/>
                      <a:pt x="387" y="2"/>
                      <a:pt x="388" y="4"/>
                    </a:cubicBezTo>
                    <a:lnTo>
                      <a:pt x="518" y="219"/>
                    </a:lnTo>
                    <a:cubicBezTo>
                      <a:pt x="520" y="222"/>
                      <a:pt x="520" y="225"/>
                      <a:pt x="518" y="227"/>
                    </a:cubicBezTo>
                    <a:lnTo>
                      <a:pt x="397" y="45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13" name="Freeform 3192"/>
              <p:cNvSpPr>
                <a:spLocks/>
              </p:cNvSpPr>
              <p:nvPr/>
            </p:nvSpPr>
            <p:spPr bwMode="auto">
              <a:xfrm>
                <a:off x="1101" y="2407"/>
                <a:ext cx="77" cy="74"/>
              </a:xfrm>
              <a:custGeom>
                <a:avLst/>
                <a:gdLst>
                  <a:gd name="T0" fmla="*/ 77 w 77"/>
                  <a:gd name="T1" fmla="*/ 36 h 74"/>
                  <a:gd name="T2" fmla="*/ 58 w 77"/>
                  <a:gd name="T3" fmla="*/ 0 h 74"/>
                  <a:gd name="T4" fmla="*/ 20 w 77"/>
                  <a:gd name="T5" fmla="*/ 0 h 74"/>
                  <a:gd name="T6" fmla="*/ 0 w 77"/>
                  <a:gd name="T7" fmla="*/ 36 h 74"/>
                  <a:gd name="T8" fmla="*/ 20 w 77"/>
                  <a:gd name="T9" fmla="*/ 74 h 74"/>
                  <a:gd name="T10" fmla="*/ 59 w 77"/>
                  <a:gd name="T11" fmla="*/ 74 h 74"/>
                  <a:gd name="T12" fmla="*/ 77 w 77"/>
                  <a:gd name="T13" fmla="*/ 36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77" y="36"/>
                    </a:moveTo>
                    <a:lnTo>
                      <a:pt x="58" y="0"/>
                    </a:lnTo>
                    <a:lnTo>
                      <a:pt x="20" y="0"/>
                    </a:lnTo>
                    <a:lnTo>
                      <a:pt x="0" y="36"/>
                    </a:lnTo>
                    <a:lnTo>
                      <a:pt x="20" y="74"/>
                    </a:lnTo>
                    <a:lnTo>
                      <a:pt x="59" y="74"/>
                    </a:lnTo>
                    <a:lnTo>
                      <a:pt x="77" y="36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14" name="Freeform 3193"/>
              <p:cNvSpPr>
                <a:spLocks/>
              </p:cNvSpPr>
              <p:nvPr/>
            </p:nvSpPr>
            <p:spPr bwMode="auto">
              <a:xfrm>
                <a:off x="1101" y="2407"/>
                <a:ext cx="77" cy="74"/>
              </a:xfrm>
              <a:custGeom>
                <a:avLst/>
                <a:gdLst>
                  <a:gd name="T0" fmla="*/ 77 w 77"/>
                  <a:gd name="T1" fmla="*/ 36 h 74"/>
                  <a:gd name="T2" fmla="*/ 58 w 77"/>
                  <a:gd name="T3" fmla="*/ 0 h 74"/>
                  <a:gd name="T4" fmla="*/ 20 w 77"/>
                  <a:gd name="T5" fmla="*/ 0 h 74"/>
                  <a:gd name="T6" fmla="*/ 0 w 77"/>
                  <a:gd name="T7" fmla="*/ 36 h 74"/>
                  <a:gd name="T8" fmla="*/ 20 w 77"/>
                  <a:gd name="T9" fmla="*/ 74 h 74"/>
                  <a:gd name="T10" fmla="*/ 59 w 77"/>
                  <a:gd name="T11" fmla="*/ 74 h 74"/>
                  <a:gd name="T12" fmla="*/ 77 w 77"/>
                  <a:gd name="T13" fmla="*/ 36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77" y="36"/>
                    </a:moveTo>
                    <a:lnTo>
                      <a:pt x="58" y="0"/>
                    </a:lnTo>
                    <a:lnTo>
                      <a:pt x="20" y="0"/>
                    </a:lnTo>
                    <a:lnTo>
                      <a:pt x="0" y="36"/>
                    </a:lnTo>
                    <a:lnTo>
                      <a:pt x="20" y="74"/>
                    </a:lnTo>
                    <a:lnTo>
                      <a:pt x="59" y="74"/>
                    </a:lnTo>
                    <a:lnTo>
                      <a:pt x="77" y="36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15" name="Freeform 3194"/>
              <p:cNvSpPr>
                <a:spLocks noEditPoints="1"/>
              </p:cNvSpPr>
              <p:nvPr/>
            </p:nvSpPr>
            <p:spPr bwMode="auto">
              <a:xfrm>
                <a:off x="1100" y="2405"/>
                <a:ext cx="79" cy="77"/>
              </a:xfrm>
              <a:custGeom>
                <a:avLst/>
                <a:gdLst>
                  <a:gd name="T0" fmla="*/ 0 w 520"/>
                  <a:gd name="T1" fmla="*/ 0 h 456"/>
                  <a:gd name="T2" fmla="*/ 0 w 520"/>
                  <a:gd name="T3" fmla="*/ 0 h 456"/>
                  <a:gd name="T4" fmla="*/ 0 w 520"/>
                  <a:gd name="T5" fmla="*/ 0 h 456"/>
                  <a:gd name="T6" fmla="*/ 0 w 520"/>
                  <a:gd name="T7" fmla="*/ 0 h 456"/>
                  <a:gd name="T8" fmla="*/ 0 w 520"/>
                  <a:gd name="T9" fmla="*/ 0 h 456"/>
                  <a:gd name="T10" fmla="*/ 0 w 520"/>
                  <a:gd name="T11" fmla="*/ 0 h 456"/>
                  <a:gd name="T12" fmla="*/ 0 w 520"/>
                  <a:gd name="T13" fmla="*/ 0 h 456"/>
                  <a:gd name="T14" fmla="*/ 0 w 520"/>
                  <a:gd name="T15" fmla="*/ 0 h 456"/>
                  <a:gd name="T16" fmla="*/ 0 w 520"/>
                  <a:gd name="T17" fmla="*/ 0 h 456"/>
                  <a:gd name="T18" fmla="*/ 0 w 520"/>
                  <a:gd name="T19" fmla="*/ 0 h 456"/>
                  <a:gd name="T20" fmla="*/ 0 w 520"/>
                  <a:gd name="T21" fmla="*/ 0 h 456"/>
                  <a:gd name="T22" fmla="*/ 0 w 520"/>
                  <a:gd name="T23" fmla="*/ 0 h 456"/>
                  <a:gd name="T24" fmla="*/ 0 w 520"/>
                  <a:gd name="T25" fmla="*/ 0 h 456"/>
                  <a:gd name="T26" fmla="*/ 0 w 520"/>
                  <a:gd name="T27" fmla="*/ 0 h 456"/>
                  <a:gd name="T28" fmla="*/ 0 w 520"/>
                  <a:gd name="T29" fmla="*/ 0 h 456"/>
                  <a:gd name="T30" fmla="*/ 0 w 520"/>
                  <a:gd name="T31" fmla="*/ 0 h 456"/>
                  <a:gd name="T32" fmla="*/ 0 w 520"/>
                  <a:gd name="T33" fmla="*/ 0 h 456"/>
                  <a:gd name="T34" fmla="*/ 0 w 520"/>
                  <a:gd name="T35" fmla="*/ 0 h 456"/>
                  <a:gd name="T36" fmla="*/ 0 w 520"/>
                  <a:gd name="T37" fmla="*/ 0 h 456"/>
                  <a:gd name="T38" fmla="*/ 0 w 520"/>
                  <a:gd name="T39" fmla="*/ 0 h 456"/>
                  <a:gd name="T40" fmla="*/ 0 w 520"/>
                  <a:gd name="T41" fmla="*/ 0 h 456"/>
                  <a:gd name="T42" fmla="*/ 0 w 520"/>
                  <a:gd name="T43" fmla="*/ 0 h 456"/>
                  <a:gd name="T44" fmla="*/ 0 w 520"/>
                  <a:gd name="T45" fmla="*/ 0 h 456"/>
                  <a:gd name="T46" fmla="*/ 0 w 520"/>
                  <a:gd name="T47" fmla="*/ 0 h 456"/>
                  <a:gd name="T48" fmla="*/ 0 w 520"/>
                  <a:gd name="T49" fmla="*/ 0 h 456"/>
                  <a:gd name="T50" fmla="*/ 0 w 520"/>
                  <a:gd name="T51" fmla="*/ 0 h 4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0"/>
                  <a:gd name="T79" fmla="*/ 0 h 456"/>
                  <a:gd name="T80" fmla="*/ 520 w 520"/>
                  <a:gd name="T81" fmla="*/ 456 h 45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0" h="456">
                    <a:moveTo>
                      <a:pt x="505" y="220"/>
                    </a:moveTo>
                    <a:lnTo>
                      <a:pt x="505" y="228"/>
                    </a:lnTo>
                    <a:lnTo>
                      <a:pt x="382" y="12"/>
                    </a:lnTo>
                    <a:lnTo>
                      <a:pt x="389" y="16"/>
                    </a:lnTo>
                    <a:lnTo>
                      <a:pt x="137" y="17"/>
                    </a:lnTo>
                    <a:lnTo>
                      <a:pt x="143" y="13"/>
                    </a:lnTo>
                    <a:lnTo>
                      <a:pt x="15" y="230"/>
                    </a:lnTo>
                    <a:lnTo>
                      <a:pt x="15" y="222"/>
                    </a:lnTo>
                    <a:lnTo>
                      <a:pt x="145" y="444"/>
                    </a:lnTo>
                    <a:lnTo>
                      <a:pt x="138" y="440"/>
                    </a:lnTo>
                    <a:lnTo>
                      <a:pt x="390" y="439"/>
                    </a:lnTo>
                    <a:lnTo>
                      <a:pt x="383" y="443"/>
                    </a:lnTo>
                    <a:lnTo>
                      <a:pt x="505" y="220"/>
                    </a:lnTo>
                    <a:close/>
                    <a:moveTo>
                      <a:pt x="397" y="451"/>
                    </a:moveTo>
                    <a:cubicBezTo>
                      <a:pt x="396" y="453"/>
                      <a:pt x="393" y="455"/>
                      <a:pt x="390" y="455"/>
                    </a:cubicBezTo>
                    <a:lnTo>
                      <a:pt x="138" y="456"/>
                    </a:lnTo>
                    <a:cubicBezTo>
                      <a:pt x="135" y="456"/>
                      <a:pt x="133" y="454"/>
                      <a:pt x="131" y="452"/>
                    </a:cubicBezTo>
                    <a:lnTo>
                      <a:pt x="1" y="230"/>
                    </a:lnTo>
                    <a:cubicBezTo>
                      <a:pt x="0" y="227"/>
                      <a:pt x="0" y="224"/>
                      <a:pt x="1" y="222"/>
                    </a:cubicBezTo>
                    <a:lnTo>
                      <a:pt x="130" y="5"/>
                    </a:lnTo>
                    <a:cubicBezTo>
                      <a:pt x="131" y="3"/>
                      <a:pt x="134" y="1"/>
                      <a:pt x="136" y="1"/>
                    </a:cubicBezTo>
                    <a:lnTo>
                      <a:pt x="389" y="0"/>
                    </a:lnTo>
                    <a:cubicBezTo>
                      <a:pt x="392" y="0"/>
                      <a:pt x="394" y="2"/>
                      <a:pt x="396" y="5"/>
                    </a:cubicBezTo>
                    <a:lnTo>
                      <a:pt x="519" y="220"/>
                    </a:lnTo>
                    <a:cubicBezTo>
                      <a:pt x="520" y="222"/>
                      <a:pt x="520" y="225"/>
                      <a:pt x="519" y="228"/>
                    </a:cubicBezTo>
                    <a:lnTo>
                      <a:pt x="397" y="45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16" name="Freeform 3195"/>
              <p:cNvSpPr>
                <a:spLocks/>
              </p:cNvSpPr>
              <p:nvPr/>
            </p:nvSpPr>
            <p:spPr bwMode="auto">
              <a:xfrm>
                <a:off x="1286" y="2288"/>
                <a:ext cx="79" cy="74"/>
              </a:xfrm>
              <a:custGeom>
                <a:avLst/>
                <a:gdLst>
                  <a:gd name="T0" fmla="*/ 79 w 79"/>
                  <a:gd name="T1" fmla="*/ 37 h 74"/>
                  <a:gd name="T2" fmla="*/ 59 w 79"/>
                  <a:gd name="T3" fmla="*/ 0 h 74"/>
                  <a:gd name="T4" fmla="*/ 20 w 79"/>
                  <a:gd name="T5" fmla="*/ 0 h 74"/>
                  <a:gd name="T6" fmla="*/ 0 w 79"/>
                  <a:gd name="T7" fmla="*/ 36 h 74"/>
                  <a:gd name="T8" fmla="*/ 20 w 79"/>
                  <a:gd name="T9" fmla="*/ 74 h 74"/>
                  <a:gd name="T10" fmla="*/ 59 w 79"/>
                  <a:gd name="T11" fmla="*/ 74 h 74"/>
                  <a:gd name="T12" fmla="*/ 79 w 79"/>
                  <a:gd name="T13" fmla="*/ 37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9"/>
                  <a:gd name="T22" fmla="*/ 0 h 74"/>
                  <a:gd name="T23" fmla="*/ 79 w 79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9" h="74">
                    <a:moveTo>
                      <a:pt x="79" y="37"/>
                    </a:moveTo>
                    <a:lnTo>
                      <a:pt x="59" y="0"/>
                    </a:lnTo>
                    <a:lnTo>
                      <a:pt x="20" y="0"/>
                    </a:lnTo>
                    <a:lnTo>
                      <a:pt x="0" y="36"/>
                    </a:lnTo>
                    <a:lnTo>
                      <a:pt x="20" y="74"/>
                    </a:lnTo>
                    <a:lnTo>
                      <a:pt x="59" y="74"/>
                    </a:lnTo>
                    <a:lnTo>
                      <a:pt x="79" y="37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17" name="Freeform 3196"/>
              <p:cNvSpPr>
                <a:spLocks/>
              </p:cNvSpPr>
              <p:nvPr/>
            </p:nvSpPr>
            <p:spPr bwMode="auto">
              <a:xfrm>
                <a:off x="1286" y="2288"/>
                <a:ext cx="79" cy="74"/>
              </a:xfrm>
              <a:custGeom>
                <a:avLst/>
                <a:gdLst>
                  <a:gd name="T0" fmla="*/ 79 w 79"/>
                  <a:gd name="T1" fmla="*/ 37 h 74"/>
                  <a:gd name="T2" fmla="*/ 59 w 79"/>
                  <a:gd name="T3" fmla="*/ 0 h 74"/>
                  <a:gd name="T4" fmla="*/ 20 w 79"/>
                  <a:gd name="T5" fmla="*/ 0 h 74"/>
                  <a:gd name="T6" fmla="*/ 0 w 79"/>
                  <a:gd name="T7" fmla="*/ 36 h 74"/>
                  <a:gd name="T8" fmla="*/ 20 w 79"/>
                  <a:gd name="T9" fmla="*/ 74 h 74"/>
                  <a:gd name="T10" fmla="*/ 59 w 79"/>
                  <a:gd name="T11" fmla="*/ 74 h 74"/>
                  <a:gd name="T12" fmla="*/ 79 w 79"/>
                  <a:gd name="T13" fmla="*/ 37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9"/>
                  <a:gd name="T22" fmla="*/ 0 h 74"/>
                  <a:gd name="T23" fmla="*/ 79 w 79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9" h="74">
                    <a:moveTo>
                      <a:pt x="79" y="37"/>
                    </a:moveTo>
                    <a:lnTo>
                      <a:pt x="59" y="0"/>
                    </a:lnTo>
                    <a:lnTo>
                      <a:pt x="20" y="0"/>
                    </a:lnTo>
                    <a:lnTo>
                      <a:pt x="0" y="36"/>
                    </a:lnTo>
                    <a:lnTo>
                      <a:pt x="20" y="74"/>
                    </a:lnTo>
                    <a:lnTo>
                      <a:pt x="59" y="74"/>
                    </a:lnTo>
                    <a:lnTo>
                      <a:pt x="79" y="37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18" name="Freeform 3197"/>
              <p:cNvSpPr>
                <a:spLocks noEditPoints="1"/>
              </p:cNvSpPr>
              <p:nvPr/>
            </p:nvSpPr>
            <p:spPr bwMode="auto">
              <a:xfrm>
                <a:off x="1285" y="2286"/>
                <a:ext cx="81" cy="78"/>
              </a:xfrm>
              <a:custGeom>
                <a:avLst/>
                <a:gdLst>
                  <a:gd name="T0" fmla="*/ 0 w 528"/>
                  <a:gd name="T1" fmla="*/ 0 h 457"/>
                  <a:gd name="T2" fmla="*/ 0 w 528"/>
                  <a:gd name="T3" fmla="*/ 0 h 457"/>
                  <a:gd name="T4" fmla="*/ 0 w 528"/>
                  <a:gd name="T5" fmla="*/ 0 h 457"/>
                  <a:gd name="T6" fmla="*/ 0 w 528"/>
                  <a:gd name="T7" fmla="*/ 0 h 457"/>
                  <a:gd name="T8" fmla="*/ 0 w 528"/>
                  <a:gd name="T9" fmla="*/ 0 h 457"/>
                  <a:gd name="T10" fmla="*/ 0 w 528"/>
                  <a:gd name="T11" fmla="*/ 0 h 457"/>
                  <a:gd name="T12" fmla="*/ 0 w 528"/>
                  <a:gd name="T13" fmla="*/ 0 h 457"/>
                  <a:gd name="T14" fmla="*/ 0 w 528"/>
                  <a:gd name="T15" fmla="*/ 0 h 457"/>
                  <a:gd name="T16" fmla="*/ 0 w 528"/>
                  <a:gd name="T17" fmla="*/ 0 h 457"/>
                  <a:gd name="T18" fmla="*/ 0 w 528"/>
                  <a:gd name="T19" fmla="*/ 0 h 457"/>
                  <a:gd name="T20" fmla="*/ 0 w 528"/>
                  <a:gd name="T21" fmla="*/ 0 h 457"/>
                  <a:gd name="T22" fmla="*/ 0 w 528"/>
                  <a:gd name="T23" fmla="*/ 0 h 457"/>
                  <a:gd name="T24" fmla="*/ 0 w 528"/>
                  <a:gd name="T25" fmla="*/ 0 h 457"/>
                  <a:gd name="T26" fmla="*/ 0 w 528"/>
                  <a:gd name="T27" fmla="*/ 0 h 457"/>
                  <a:gd name="T28" fmla="*/ 0 w 528"/>
                  <a:gd name="T29" fmla="*/ 0 h 457"/>
                  <a:gd name="T30" fmla="*/ 0 w 528"/>
                  <a:gd name="T31" fmla="*/ 0 h 457"/>
                  <a:gd name="T32" fmla="*/ 0 w 528"/>
                  <a:gd name="T33" fmla="*/ 0 h 457"/>
                  <a:gd name="T34" fmla="*/ 0 w 528"/>
                  <a:gd name="T35" fmla="*/ 0 h 457"/>
                  <a:gd name="T36" fmla="*/ 0 w 528"/>
                  <a:gd name="T37" fmla="*/ 0 h 457"/>
                  <a:gd name="T38" fmla="*/ 0 w 528"/>
                  <a:gd name="T39" fmla="*/ 0 h 457"/>
                  <a:gd name="T40" fmla="*/ 0 w 528"/>
                  <a:gd name="T41" fmla="*/ 0 h 457"/>
                  <a:gd name="T42" fmla="*/ 0 w 528"/>
                  <a:gd name="T43" fmla="*/ 0 h 457"/>
                  <a:gd name="T44" fmla="*/ 0 w 528"/>
                  <a:gd name="T45" fmla="*/ 0 h 457"/>
                  <a:gd name="T46" fmla="*/ 0 w 528"/>
                  <a:gd name="T47" fmla="*/ 0 h 457"/>
                  <a:gd name="T48" fmla="*/ 0 w 528"/>
                  <a:gd name="T49" fmla="*/ 0 h 457"/>
                  <a:gd name="T50" fmla="*/ 0 w 528"/>
                  <a:gd name="T51" fmla="*/ 0 h 4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8"/>
                  <a:gd name="T79" fmla="*/ 0 h 457"/>
                  <a:gd name="T80" fmla="*/ 528 w 528"/>
                  <a:gd name="T81" fmla="*/ 457 h 4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8" h="457">
                    <a:moveTo>
                      <a:pt x="513" y="227"/>
                    </a:moveTo>
                    <a:lnTo>
                      <a:pt x="513" y="235"/>
                    </a:lnTo>
                    <a:lnTo>
                      <a:pt x="382" y="13"/>
                    </a:lnTo>
                    <a:lnTo>
                      <a:pt x="389" y="17"/>
                    </a:lnTo>
                    <a:lnTo>
                      <a:pt x="138" y="17"/>
                    </a:lnTo>
                    <a:lnTo>
                      <a:pt x="144" y="14"/>
                    </a:lnTo>
                    <a:lnTo>
                      <a:pt x="15" y="230"/>
                    </a:lnTo>
                    <a:lnTo>
                      <a:pt x="15" y="222"/>
                    </a:lnTo>
                    <a:lnTo>
                      <a:pt x="146" y="445"/>
                    </a:lnTo>
                    <a:lnTo>
                      <a:pt x="139" y="441"/>
                    </a:lnTo>
                    <a:lnTo>
                      <a:pt x="390" y="440"/>
                    </a:lnTo>
                    <a:lnTo>
                      <a:pt x="384" y="444"/>
                    </a:lnTo>
                    <a:lnTo>
                      <a:pt x="513" y="227"/>
                    </a:lnTo>
                    <a:close/>
                    <a:moveTo>
                      <a:pt x="397" y="452"/>
                    </a:moveTo>
                    <a:cubicBezTo>
                      <a:pt x="396" y="454"/>
                      <a:pt x="393" y="456"/>
                      <a:pt x="390" y="456"/>
                    </a:cubicBezTo>
                    <a:lnTo>
                      <a:pt x="139" y="457"/>
                    </a:lnTo>
                    <a:cubicBezTo>
                      <a:pt x="136" y="457"/>
                      <a:pt x="134" y="455"/>
                      <a:pt x="132" y="453"/>
                    </a:cubicBezTo>
                    <a:lnTo>
                      <a:pt x="1" y="230"/>
                    </a:lnTo>
                    <a:cubicBezTo>
                      <a:pt x="0" y="227"/>
                      <a:pt x="0" y="224"/>
                      <a:pt x="1" y="222"/>
                    </a:cubicBezTo>
                    <a:lnTo>
                      <a:pt x="131" y="5"/>
                    </a:lnTo>
                    <a:cubicBezTo>
                      <a:pt x="132" y="3"/>
                      <a:pt x="135" y="1"/>
                      <a:pt x="138" y="1"/>
                    </a:cubicBezTo>
                    <a:lnTo>
                      <a:pt x="389" y="0"/>
                    </a:lnTo>
                    <a:cubicBezTo>
                      <a:pt x="392" y="0"/>
                      <a:pt x="394" y="2"/>
                      <a:pt x="396" y="4"/>
                    </a:cubicBezTo>
                    <a:lnTo>
                      <a:pt x="527" y="227"/>
                    </a:lnTo>
                    <a:cubicBezTo>
                      <a:pt x="528" y="229"/>
                      <a:pt x="528" y="232"/>
                      <a:pt x="527" y="235"/>
                    </a:cubicBezTo>
                    <a:lnTo>
                      <a:pt x="397" y="45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19" name="Freeform 3198"/>
              <p:cNvSpPr>
                <a:spLocks/>
              </p:cNvSpPr>
              <p:nvPr/>
            </p:nvSpPr>
            <p:spPr bwMode="auto">
              <a:xfrm>
                <a:off x="1042" y="2607"/>
                <a:ext cx="78" cy="74"/>
              </a:xfrm>
              <a:custGeom>
                <a:avLst/>
                <a:gdLst>
                  <a:gd name="T0" fmla="*/ 78 w 78"/>
                  <a:gd name="T1" fmla="*/ 37 h 74"/>
                  <a:gd name="T2" fmla="*/ 58 w 78"/>
                  <a:gd name="T3" fmla="*/ 0 h 74"/>
                  <a:gd name="T4" fmla="*/ 19 w 78"/>
                  <a:gd name="T5" fmla="*/ 0 h 74"/>
                  <a:gd name="T6" fmla="*/ 0 w 78"/>
                  <a:gd name="T7" fmla="*/ 36 h 74"/>
                  <a:gd name="T8" fmla="*/ 19 w 78"/>
                  <a:gd name="T9" fmla="*/ 74 h 74"/>
                  <a:gd name="T10" fmla="*/ 58 w 78"/>
                  <a:gd name="T11" fmla="*/ 74 h 74"/>
                  <a:gd name="T12" fmla="*/ 78 w 78"/>
                  <a:gd name="T13" fmla="*/ 37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4"/>
                  <a:gd name="T23" fmla="*/ 78 w 78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4">
                    <a:moveTo>
                      <a:pt x="78" y="37"/>
                    </a:moveTo>
                    <a:lnTo>
                      <a:pt x="58" y="0"/>
                    </a:lnTo>
                    <a:lnTo>
                      <a:pt x="19" y="0"/>
                    </a:lnTo>
                    <a:lnTo>
                      <a:pt x="0" y="36"/>
                    </a:lnTo>
                    <a:lnTo>
                      <a:pt x="19" y="74"/>
                    </a:lnTo>
                    <a:lnTo>
                      <a:pt x="58" y="74"/>
                    </a:lnTo>
                    <a:lnTo>
                      <a:pt x="78" y="37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20" name="Freeform 3199"/>
              <p:cNvSpPr>
                <a:spLocks/>
              </p:cNvSpPr>
              <p:nvPr/>
            </p:nvSpPr>
            <p:spPr bwMode="auto">
              <a:xfrm>
                <a:off x="1042" y="2607"/>
                <a:ext cx="78" cy="74"/>
              </a:xfrm>
              <a:custGeom>
                <a:avLst/>
                <a:gdLst>
                  <a:gd name="T0" fmla="*/ 78 w 78"/>
                  <a:gd name="T1" fmla="*/ 37 h 74"/>
                  <a:gd name="T2" fmla="*/ 58 w 78"/>
                  <a:gd name="T3" fmla="*/ 0 h 74"/>
                  <a:gd name="T4" fmla="*/ 19 w 78"/>
                  <a:gd name="T5" fmla="*/ 0 h 74"/>
                  <a:gd name="T6" fmla="*/ 0 w 78"/>
                  <a:gd name="T7" fmla="*/ 36 h 74"/>
                  <a:gd name="T8" fmla="*/ 19 w 78"/>
                  <a:gd name="T9" fmla="*/ 74 h 74"/>
                  <a:gd name="T10" fmla="*/ 58 w 78"/>
                  <a:gd name="T11" fmla="*/ 74 h 74"/>
                  <a:gd name="T12" fmla="*/ 78 w 78"/>
                  <a:gd name="T13" fmla="*/ 37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4"/>
                  <a:gd name="T23" fmla="*/ 78 w 78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4">
                    <a:moveTo>
                      <a:pt x="78" y="37"/>
                    </a:moveTo>
                    <a:lnTo>
                      <a:pt x="58" y="0"/>
                    </a:lnTo>
                    <a:lnTo>
                      <a:pt x="19" y="0"/>
                    </a:lnTo>
                    <a:lnTo>
                      <a:pt x="0" y="36"/>
                    </a:lnTo>
                    <a:lnTo>
                      <a:pt x="19" y="74"/>
                    </a:lnTo>
                    <a:lnTo>
                      <a:pt x="58" y="74"/>
                    </a:lnTo>
                    <a:lnTo>
                      <a:pt x="78" y="37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21" name="Freeform 3200"/>
              <p:cNvSpPr>
                <a:spLocks noEditPoints="1"/>
              </p:cNvSpPr>
              <p:nvPr/>
            </p:nvSpPr>
            <p:spPr bwMode="auto">
              <a:xfrm>
                <a:off x="1040" y="2605"/>
                <a:ext cx="81" cy="77"/>
              </a:xfrm>
              <a:custGeom>
                <a:avLst/>
                <a:gdLst>
                  <a:gd name="T0" fmla="*/ 0 w 528"/>
                  <a:gd name="T1" fmla="*/ 0 h 455"/>
                  <a:gd name="T2" fmla="*/ 0 w 528"/>
                  <a:gd name="T3" fmla="*/ 0 h 455"/>
                  <a:gd name="T4" fmla="*/ 0 w 528"/>
                  <a:gd name="T5" fmla="*/ 0 h 455"/>
                  <a:gd name="T6" fmla="*/ 0 w 528"/>
                  <a:gd name="T7" fmla="*/ 0 h 455"/>
                  <a:gd name="T8" fmla="*/ 0 w 528"/>
                  <a:gd name="T9" fmla="*/ 0 h 455"/>
                  <a:gd name="T10" fmla="*/ 0 w 528"/>
                  <a:gd name="T11" fmla="*/ 0 h 455"/>
                  <a:gd name="T12" fmla="*/ 0 w 528"/>
                  <a:gd name="T13" fmla="*/ 0 h 455"/>
                  <a:gd name="T14" fmla="*/ 0 w 528"/>
                  <a:gd name="T15" fmla="*/ 0 h 455"/>
                  <a:gd name="T16" fmla="*/ 0 w 528"/>
                  <a:gd name="T17" fmla="*/ 0 h 455"/>
                  <a:gd name="T18" fmla="*/ 0 w 528"/>
                  <a:gd name="T19" fmla="*/ 0 h 455"/>
                  <a:gd name="T20" fmla="*/ 0 w 528"/>
                  <a:gd name="T21" fmla="*/ 0 h 455"/>
                  <a:gd name="T22" fmla="*/ 0 w 528"/>
                  <a:gd name="T23" fmla="*/ 0 h 455"/>
                  <a:gd name="T24" fmla="*/ 0 w 528"/>
                  <a:gd name="T25" fmla="*/ 0 h 455"/>
                  <a:gd name="T26" fmla="*/ 0 w 528"/>
                  <a:gd name="T27" fmla="*/ 0 h 455"/>
                  <a:gd name="T28" fmla="*/ 0 w 528"/>
                  <a:gd name="T29" fmla="*/ 0 h 455"/>
                  <a:gd name="T30" fmla="*/ 0 w 528"/>
                  <a:gd name="T31" fmla="*/ 0 h 455"/>
                  <a:gd name="T32" fmla="*/ 0 w 528"/>
                  <a:gd name="T33" fmla="*/ 0 h 455"/>
                  <a:gd name="T34" fmla="*/ 0 w 528"/>
                  <a:gd name="T35" fmla="*/ 0 h 455"/>
                  <a:gd name="T36" fmla="*/ 0 w 528"/>
                  <a:gd name="T37" fmla="*/ 0 h 455"/>
                  <a:gd name="T38" fmla="*/ 0 w 528"/>
                  <a:gd name="T39" fmla="*/ 0 h 455"/>
                  <a:gd name="T40" fmla="*/ 0 w 528"/>
                  <a:gd name="T41" fmla="*/ 0 h 455"/>
                  <a:gd name="T42" fmla="*/ 0 w 528"/>
                  <a:gd name="T43" fmla="*/ 0 h 455"/>
                  <a:gd name="T44" fmla="*/ 0 w 528"/>
                  <a:gd name="T45" fmla="*/ 0 h 455"/>
                  <a:gd name="T46" fmla="*/ 0 w 528"/>
                  <a:gd name="T47" fmla="*/ 0 h 455"/>
                  <a:gd name="T48" fmla="*/ 0 w 528"/>
                  <a:gd name="T49" fmla="*/ 0 h 455"/>
                  <a:gd name="T50" fmla="*/ 0 w 528"/>
                  <a:gd name="T51" fmla="*/ 0 h 45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8"/>
                  <a:gd name="T79" fmla="*/ 0 h 455"/>
                  <a:gd name="T80" fmla="*/ 528 w 528"/>
                  <a:gd name="T81" fmla="*/ 455 h 45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8" h="455">
                    <a:moveTo>
                      <a:pt x="513" y="226"/>
                    </a:moveTo>
                    <a:lnTo>
                      <a:pt x="513" y="234"/>
                    </a:lnTo>
                    <a:lnTo>
                      <a:pt x="382" y="12"/>
                    </a:lnTo>
                    <a:lnTo>
                      <a:pt x="389" y="16"/>
                    </a:lnTo>
                    <a:lnTo>
                      <a:pt x="138" y="17"/>
                    </a:lnTo>
                    <a:lnTo>
                      <a:pt x="145" y="13"/>
                    </a:lnTo>
                    <a:lnTo>
                      <a:pt x="15" y="229"/>
                    </a:lnTo>
                    <a:lnTo>
                      <a:pt x="15" y="221"/>
                    </a:lnTo>
                    <a:lnTo>
                      <a:pt x="146" y="443"/>
                    </a:lnTo>
                    <a:lnTo>
                      <a:pt x="139" y="439"/>
                    </a:lnTo>
                    <a:lnTo>
                      <a:pt x="391" y="439"/>
                    </a:lnTo>
                    <a:lnTo>
                      <a:pt x="384" y="442"/>
                    </a:lnTo>
                    <a:lnTo>
                      <a:pt x="513" y="226"/>
                    </a:lnTo>
                    <a:close/>
                    <a:moveTo>
                      <a:pt x="398" y="451"/>
                    </a:moveTo>
                    <a:cubicBezTo>
                      <a:pt x="396" y="453"/>
                      <a:pt x="393" y="455"/>
                      <a:pt x="391" y="455"/>
                    </a:cubicBezTo>
                    <a:lnTo>
                      <a:pt x="139" y="455"/>
                    </a:lnTo>
                    <a:cubicBezTo>
                      <a:pt x="137" y="455"/>
                      <a:pt x="134" y="454"/>
                      <a:pt x="133" y="452"/>
                    </a:cubicBezTo>
                    <a:lnTo>
                      <a:pt x="2" y="229"/>
                    </a:lnTo>
                    <a:cubicBezTo>
                      <a:pt x="0" y="227"/>
                      <a:pt x="0" y="224"/>
                      <a:pt x="2" y="221"/>
                    </a:cubicBezTo>
                    <a:lnTo>
                      <a:pt x="131" y="5"/>
                    </a:lnTo>
                    <a:cubicBezTo>
                      <a:pt x="132" y="3"/>
                      <a:pt x="135" y="1"/>
                      <a:pt x="138" y="1"/>
                    </a:cubicBezTo>
                    <a:lnTo>
                      <a:pt x="389" y="0"/>
                    </a:lnTo>
                    <a:cubicBezTo>
                      <a:pt x="392" y="0"/>
                      <a:pt x="394" y="2"/>
                      <a:pt x="396" y="4"/>
                    </a:cubicBezTo>
                    <a:lnTo>
                      <a:pt x="527" y="226"/>
                    </a:lnTo>
                    <a:cubicBezTo>
                      <a:pt x="528" y="229"/>
                      <a:pt x="528" y="232"/>
                      <a:pt x="527" y="234"/>
                    </a:cubicBezTo>
                    <a:lnTo>
                      <a:pt x="398" y="45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22" name="Freeform 3201"/>
              <p:cNvSpPr>
                <a:spLocks/>
              </p:cNvSpPr>
              <p:nvPr/>
            </p:nvSpPr>
            <p:spPr bwMode="auto">
              <a:xfrm>
                <a:off x="1165" y="2367"/>
                <a:ext cx="78" cy="75"/>
              </a:xfrm>
              <a:custGeom>
                <a:avLst/>
                <a:gdLst>
                  <a:gd name="T0" fmla="*/ 78 w 78"/>
                  <a:gd name="T1" fmla="*/ 38 h 75"/>
                  <a:gd name="T2" fmla="*/ 58 w 78"/>
                  <a:gd name="T3" fmla="*/ 0 h 75"/>
                  <a:gd name="T4" fmla="*/ 19 w 78"/>
                  <a:gd name="T5" fmla="*/ 0 h 75"/>
                  <a:gd name="T6" fmla="*/ 0 w 78"/>
                  <a:gd name="T7" fmla="*/ 38 h 75"/>
                  <a:gd name="T8" fmla="*/ 20 w 78"/>
                  <a:gd name="T9" fmla="*/ 75 h 75"/>
                  <a:gd name="T10" fmla="*/ 58 w 78"/>
                  <a:gd name="T11" fmla="*/ 75 h 75"/>
                  <a:gd name="T12" fmla="*/ 78 w 78"/>
                  <a:gd name="T13" fmla="*/ 38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5"/>
                  <a:gd name="T23" fmla="*/ 78 w 78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5">
                    <a:moveTo>
                      <a:pt x="78" y="38"/>
                    </a:moveTo>
                    <a:lnTo>
                      <a:pt x="58" y="0"/>
                    </a:lnTo>
                    <a:lnTo>
                      <a:pt x="19" y="0"/>
                    </a:lnTo>
                    <a:lnTo>
                      <a:pt x="0" y="38"/>
                    </a:lnTo>
                    <a:lnTo>
                      <a:pt x="20" y="75"/>
                    </a:lnTo>
                    <a:lnTo>
                      <a:pt x="58" y="75"/>
                    </a:lnTo>
                    <a:lnTo>
                      <a:pt x="78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23" name="Freeform 3202"/>
              <p:cNvSpPr>
                <a:spLocks/>
              </p:cNvSpPr>
              <p:nvPr/>
            </p:nvSpPr>
            <p:spPr bwMode="auto">
              <a:xfrm>
                <a:off x="1165" y="2367"/>
                <a:ext cx="78" cy="75"/>
              </a:xfrm>
              <a:custGeom>
                <a:avLst/>
                <a:gdLst>
                  <a:gd name="T0" fmla="*/ 78 w 78"/>
                  <a:gd name="T1" fmla="*/ 38 h 75"/>
                  <a:gd name="T2" fmla="*/ 58 w 78"/>
                  <a:gd name="T3" fmla="*/ 0 h 75"/>
                  <a:gd name="T4" fmla="*/ 19 w 78"/>
                  <a:gd name="T5" fmla="*/ 0 h 75"/>
                  <a:gd name="T6" fmla="*/ 0 w 78"/>
                  <a:gd name="T7" fmla="*/ 38 h 75"/>
                  <a:gd name="T8" fmla="*/ 20 w 78"/>
                  <a:gd name="T9" fmla="*/ 75 h 75"/>
                  <a:gd name="T10" fmla="*/ 58 w 78"/>
                  <a:gd name="T11" fmla="*/ 75 h 75"/>
                  <a:gd name="T12" fmla="*/ 78 w 78"/>
                  <a:gd name="T13" fmla="*/ 38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5"/>
                  <a:gd name="T23" fmla="*/ 78 w 78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5">
                    <a:moveTo>
                      <a:pt x="78" y="38"/>
                    </a:moveTo>
                    <a:lnTo>
                      <a:pt x="58" y="0"/>
                    </a:lnTo>
                    <a:lnTo>
                      <a:pt x="19" y="0"/>
                    </a:lnTo>
                    <a:lnTo>
                      <a:pt x="0" y="38"/>
                    </a:lnTo>
                    <a:lnTo>
                      <a:pt x="20" y="75"/>
                    </a:lnTo>
                    <a:lnTo>
                      <a:pt x="58" y="75"/>
                    </a:lnTo>
                    <a:lnTo>
                      <a:pt x="78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24" name="Freeform 3203"/>
              <p:cNvSpPr>
                <a:spLocks noEditPoints="1"/>
              </p:cNvSpPr>
              <p:nvPr/>
            </p:nvSpPr>
            <p:spPr bwMode="auto">
              <a:xfrm>
                <a:off x="1164" y="2366"/>
                <a:ext cx="80" cy="77"/>
              </a:xfrm>
              <a:custGeom>
                <a:avLst/>
                <a:gdLst>
                  <a:gd name="T0" fmla="*/ 0 w 527"/>
                  <a:gd name="T1" fmla="*/ 0 h 457"/>
                  <a:gd name="T2" fmla="*/ 0 w 527"/>
                  <a:gd name="T3" fmla="*/ 0 h 457"/>
                  <a:gd name="T4" fmla="*/ 0 w 527"/>
                  <a:gd name="T5" fmla="*/ 0 h 457"/>
                  <a:gd name="T6" fmla="*/ 0 w 527"/>
                  <a:gd name="T7" fmla="*/ 0 h 457"/>
                  <a:gd name="T8" fmla="*/ 0 w 527"/>
                  <a:gd name="T9" fmla="*/ 0 h 457"/>
                  <a:gd name="T10" fmla="*/ 0 w 527"/>
                  <a:gd name="T11" fmla="*/ 0 h 457"/>
                  <a:gd name="T12" fmla="*/ 0 w 527"/>
                  <a:gd name="T13" fmla="*/ 0 h 457"/>
                  <a:gd name="T14" fmla="*/ 0 w 527"/>
                  <a:gd name="T15" fmla="*/ 0 h 457"/>
                  <a:gd name="T16" fmla="*/ 0 w 527"/>
                  <a:gd name="T17" fmla="*/ 0 h 457"/>
                  <a:gd name="T18" fmla="*/ 0 w 527"/>
                  <a:gd name="T19" fmla="*/ 0 h 457"/>
                  <a:gd name="T20" fmla="*/ 0 w 527"/>
                  <a:gd name="T21" fmla="*/ 0 h 457"/>
                  <a:gd name="T22" fmla="*/ 0 w 527"/>
                  <a:gd name="T23" fmla="*/ 0 h 457"/>
                  <a:gd name="T24" fmla="*/ 0 w 527"/>
                  <a:gd name="T25" fmla="*/ 0 h 457"/>
                  <a:gd name="T26" fmla="*/ 0 w 527"/>
                  <a:gd name="T27" fmla="*/ 0 h 457"/>
                  <a:gd name="T28" fmla="*/ 0 w 527"/>
                  <a:gd name="T29" fmla="*/ 0 h 457"/>
                  <a:gd name="T30" fmla="*/ 0 w 527"/>
                  <a:gd name="T31" fmla="*/ 0 h 457"/>
                  <a:gd name="T32" fmla="*/ 0 w 527"/>
                  <a:gd name="T33" fmla="*/ 0 h 457"/>
                  <a:gd name="T34" fmla="*/ 0 w 527"/>
                  <a:gd name="T35" fmla="*/ 0 h 457"/>
                  <a:gd name="T36" fmla="*/ 0 w 527"/>
                  <a:gd name="T37" fmla="*/ 0 h 457"/>
                  <a:gd name="T38" fmla="*/ 0 w 527"/>
                  <a:gd name="T39" fmla="*/ 0 h 457"/>
                  <a:gd name="T40" fmla="*/ 0 w 527"/>
                  <a:gd name="T41" fmla="*/ 0 h 457"/>
                  <a:gd name="T42" fmla="*/ 0 w 527"/>
                  <a:gd name="T43" fmla="*/ 0 h 457"/>
                  <a:gd name="T44" fmla="*/ 0 w 527"/>
                  <a:gd name="T45" fmla="*/ 0 h 457"/>
                  <a:gd name="T46" fmla="*/ 0 w 527"/>
                  <a:gd name="T47" fmla="*/ 0 h 457"/>
                  <a:gd name="T48" fmla="*/ 0 w 527"/>
                  <a:gd name="T49" fmla="*/ 0 h 457"/>
                  <a:gd name="T50" fmla="*/ 0 w 527"/>
                  <a:gd name="T51" fmla="*/ 0 h 4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7"/>
                  <a:gd name="T79" fmla="*/ 0 h 457"/>
                  <a:gd name="T80" fmla="*/ 527 w 527"/>
                  <a:gd name="T81" fmla="*/ 457 h 4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7" h="457">
                    <a:moveTo>
                      <a:pt x="512" y="226"/>
                    </a:moveTo>
                    <a:lnTo>
                      <a:pt x="512" y="235"/>
                    </a:lnTo>
                    <a:lnTo>
                      <a:pt x="382" y="12"/>
                    </a:lnTo>
                    <a:lnTo>
                      <a:pt x="389" y="16"/>
                    </a:lnTo>
                    <a:lnTo>
                      <a:pt x="136" y="17"/>
                    </a:lnTo>
                    <a:lnTo>
                      <a:pt x="143" y="13"/>
                    </a:lnTo>
                    <a:lnTo>
                      <a:pt x="15" y="236"/>
                    </a:lnTo>
                    <a:lnTo>
                      <a:pt x="15" y="228"/>
                    </a:lnTo>
                    <a:lnTo>
                      <a:pt x="145" y="445"/>
                    </a:lnTo>
                    <a:lnTo>
                      <a:pt x="138" y="441"/>
                    </a:lnTo>
                    <a:lnTo>
                      <a:pt x="390" y="440"/>
                    </a:lnTo>
                    <a:lnTo>
                      <a:pt x="383" y="444"/>
                    </a:lnTo>
                    <a:lnTo>
                      <a:pt x="512" y="226"/>
                    </a:lnTo>
                    <a:close/>
                    <a:moveTo>
                      <a:pt x="397" y="452"/>
                    </a:moveTo>
                    <a:cubicBezTo>
                      <a:pt x="396" y="454"/>
                      <a:pt x="393" y="456"/>
                      <a:pt x="390" y="456"/>
                    </a:cubicBezTo>
                    <a:lnTo>
                      <a:pt x="138" y="457"/>
                    </a:lnTo>
                    <a:cubicBezTo>
                      <a:pt x="135" y="457"/>
                      <a:pt x="133" y="455"/>
                      <a:pt x="131" y="453"/>
                    </a:cubicBezTo>
                    <a:lnTo>
                      <a:pt x="1" y="237"/>
                    </a:lnTo>
                    <a:cubicBezTo>
                      <a:pt x="0" y="234"/>
                      <a:pt x="0" y="231"/>
                      <a:pt x="1" y="228"/>
                    </a:cubicBezTo>
                    <a:lnTo>
                      <a:pt x="129" y="5"/>
                    </a:lnTo>
                    <a:cubicBezTo>
                      <a:pt x="131" y="3"/>
                      <a:pt x="133" y="1"/>
                      <a:pt x="136" y="1"/>
                    </a:cubicBezTo>
                    <a:lnTo>
                      <a:pt x="389" y="0"/>
                    </a:lnTo>
                    <a:cubicBezTo>
                      <a:pt x="391" y="0"/>
                      <a:pt x="394" y="2"/>
                      <a:pt x="395" y="4"/>
                    </a:cubicBezTo>
                    <a:lnTo>
                      <a:pt x="525" y="227"/>
                    </a:lnTo>
                    <a:cubicBezTo>
                      <a:pt x="527" y="229"/>
                      <a:pt x="527" y="232"/>
                      <a:pt x="525" y="235"/>
                    </a:cubicBezTo>
                    <a:lnTo>
                      <a:pt x="397" y="45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25" name="Freeform 3204"/>
              <p:cNvSpPr>
                <a:spLocks/>
              </p:cNvSpPr>
              <p:nvPr/>
            </p:nvSpPr>
            <p:spPr bwMode="auto">
              <a:xfrm>
                <a:off x="1042" y="2762"/>
                <a:ext cx="77" cy="75"/>
              </a:xfrm>
              <a:custGeom>
                <a:avLst/>
                <a:gdLst>
                  <a:gd name="T0" fmla="*/ 77 w 77"/>
                  <a:gd name="T1" fmla="*/ 38 h 75"/>
                  <a:gd name="T2" fmla="*/ 58 w 77"/>
                  <a:gd name="T3" fmla="*/ 0 h 75"/>
                  <a:gd name="T4" fmla="*/ 19 w 77"/>
                  <a:gd name="T5" fmla="*/ 1 h 75"/>
                  <a:gd name="T6" fmla="*/ 0 w 77"/>
                  <a:gd name="T7" fmla="*/ 37 h 75"/>
                  <a:gd name="T8" fmla="*/ 20 w 77"/>
                  <a:gd name="T9" fmla="*/ 75 h 75"/>
                  <a:gd name="T10" fmla="*/ 58 w 77"/>
                  <a:gd name="T11" fmla="*/ 75 h 75"/>
                  <a:gd name="T12" fmla="*/ 77 w 77"/>
                  <a:gd name="T13" fmla="*/ 38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77" y="38"/>
                    </a:moveTo>
                    <a:lnTo>
                      <a:pt x="58" y="0"/>
                    </a:lnTo>
                    <a:lnTo>
                      <a:pt x="19" y="1"/>
                    </a:lnTo>
                    <a:lnTo>
                      <a:pt x="0" y="37"/>
                    </a:lnTo>
                    <a:lnTo>
                      <a:pt x="20" y="75"/>
                    </a:lnTo>
                    <a:lnTo>
                      <a:pt x="58" y="75"/>
                    </a:lnTo>
                    <a:lnTo>
                      <a:pt x="77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26" name="Freeform 3205"/>
              <p:cNvSpPr>
                <a:spLocks/>
              </p:cNvSpPr>
              <p:nvPr/>
            </p:nvSpPr>
            <p:spPr bwMode="auto">
              <a:xfrm>
                <a:off x="1042" y="2762"/>
                <a:ext cx="77" cy="75"/>
              </a:xfrm>
              <a:custGeom>
                <a:avLst/>
                <a:gdLst>
                  <a:gd name="T0" fmla="*/ 77 w 77"/>
                  <a:gd name="T1" fmla="*/ 38 h 75"/>
                  <a:gd name="T2" fmla="*/ 58 w 77"/>
                  <a:gd name="T3" fmla="*/ 0 h 75"/>
                  <a:gd name="T4" fmla="*/ 19 w 77"/>
                  <a:gd name="T5" fmla="*/ 1 h 75"/>
                  <a:gd name="T6" fmla="*/ 0 w 77"/>
                  <a:gd name="T7" fmla="*/ 37 h 75"/>
                  <a:gd name="T8" fmla="*/ 20 w 77"/>
                  <a:gd name="T9" fmla="*/ 75 h 75"/>
                  <a:gd name="T10" fmla="*/ 58 w 77"/>
                  <a:gd name="T11" fmla="*/ 75 h 75"/>
                  <a:gd name="T12" fmla="*/ 77 w 77"/>
                  <a:gd name="T13" fmla="*/ 38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77" y="38"/>
                    </a:moveTo>
                    <a:lnTo>
                      <a:pt x="58" y="0"/>
                    </a:lnTo>
                    <a:lnTo>
                      <a:pt x="19" y="1"/>
                    </a:lnTo>
                    <a:lnTo>
                      <a:pt x="0" y="37"/>
                    </a:lnTo>
                    <a:lnTo>
                      <a:pt x="20" y="75"/>
                    </a:lnTo>
                    <a:lnTo>
                      <a:pt x="58" y="75"/>
                    </a:lnTo>
                    <a:lnTo>
                      <a:pt x="77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27" name="Freeform 3206"/>
              <p:cNvSpPr>
                <a:spLocks noEditPoints="1"/>
              </p:cNvSpPr>
              <p:nvPr/>
            </p:nvSpPr>
            <p:spPr bwMode="auto">
              <a:xfrm>
                <a:off x="1041" y="2761"/>
                <a:ext cx="79" cy="77"/>
              </a:xfrm>
              <a:custGeom>
                <a:avLst/>
                <a:gdLst>
                  <a:gd name="T0" fmla="*/ 0 w 520"/>
                  <a:gd name="T1" fmla="*/ 0 h 457"/>
                  <a:gd name="T2" fmla="*/ 0 w 520"/>
                  <a:gd name="T3" fmla="*/ 0 h 457"/>
                  <a:gd name="T4" fmla="*/ 0 w 520"/>
                  <a:gd name="T5" fmla="*/ 0 h 457"/>
                  <a:gd name="T6" fmla="*/ 0 w 520"/>
                  <a:gd name="T7" fmla="*/ 0 h 457"/>
                  <a:gd name="T8" fmla="*/ 0 w 520"/>
                  <a:gd name="T9" fmla="*/ 0 h 457"/>
                  <a:gd name="T10" fmla="*/ 0 w 520"/>
                  <a:gd name="T11" fmla="*/ 0 h 457"/>
                  <a:gd name="T12" fmla="*/ 0 w 520"/>
                  <a:gd name="T13" fmla="*/ 0 h 457"/>
                  <a:gd name="T14" fmla="*/ 0 w 520"/>
                  <a:gd name="T15" fmla="*/ 0 h 457"/>
                  <a:gd name="T16" fmla="*/ 0 w 520"/>
                  <a:gd name="T17" fmla="*/ 0 h 457"/>
                  <a:gd name="T18" fmla="*/ 0 w 520"/>
                  <a:gd name="T19" fmla="*/ 0 h 457"/>
                  <a:gd name="T20" fmla="*/ 0 w 520"/>
                  <a:gd name="T21" fmla="*/ 0 h 457"/>
                  <a:gd name="T22" fmla="*/ 0 w 520"/>
                  <a:gd name="T23" fmla="*/ 0 h 457"/>
                  <a:gd name="T24" fmla="*/ 0 w 520"/>
                  <a:gd name="T25" fmla="*/ 0 h 457"/>
                  <a:gd name="T26" fmla="*/ 0 w 520"/>
                  <a:gd name="T27" fmla="*/ 0 h 457"/>
                  <a:gd name="T28" fmla="*/ 0 w 520"/>
                  <a:gd name="T29" fmla="*/ 0 h 457"/>
                  <a:gd name="T30" fmla="*/ 0 w 520"/>
                  <a:gd name="T31" fmla="*/ 0 h 457"/>
                  <a:gd name="T32" fmla="*/ 0 w 520"/>
                  <a:gd name="T33" fmla="*/ 0 h 457"/>
                  <a:gd name="T34" fmla="*/ 0 w 520"/>
                  <a:gd name="T35" fmla="*/ 0 h 457"/>
                  <a:gd name="T36" fmla="*/ 0 w 520"/>
                  <a:gd name="T37" fmla="*/ 0 h 457"/>
                  <a:gd name="T38" fmla="*/ 0 w 520"/>
                  <a:gd name="T39" fmla="*/ 0 h 457"/>
                  <a:gd name="T40" fmla="*/ 0 w 520"/>
                  <a:gd name="T41" fmla="*/ 0 h 457"/>
                  <a:gd name="T42" fmla="*/ 0 w 520"/>
                  <a:gd name="T43" fmla="*/ 0 h 457"/>
                  <a:gd name="T44" fmla="*/ 0 w 520"/>
                  <a:gd name="T45" fmla="*/ 0 h 457"/>
                  <a:gd name="T46" fmla="*/ 0 w 520"/>
                  <a:gd name="T47" fmla="*/ 0 h 457"/>
                  <a:gd name="T48" fmla="*/ 0 w 520"/>
                  <a:gd name="T49" fmla="*/ 0 h 457"/>
                  <a:gd name="T50" fmla="*/ 0 w 520"/>
                  <a:gd name="T51" fmla="*/ 0 h 4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0"/>
                  <a:gd name="T79" fmla="*/ 0 h 457"/>
                  <a:gd name="T80" fmla="*/ 520 w 520"/>
                  <a:gd name="T81" fmla="*/ 457 h 4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0" h="457">
                    <a:moveTo>
                      <a:pt x="504" y="227"/>
                    </a:moveTo>
                    <a:lnTo>
                      <a:pt x="504" y="234"/>
                    </a:lnTo>
                    <a:lnTo>
                      <a:pt x="381" y="12"/>
                    </a:lnTo>
                    <a:lnTo>
                      <a:pt x="388" y="16"/>
                    </a:lnTo>
                    <a:lnTo>
                      <a:pt x="129" y="17"/>
                    </a:lnTo>
                    <a:lnTo>
                      <a:pt x="136" y="13"/>
                    </a:lnTo>
                    <a:lnTo>
                      <a:pt x="15" y="229"/>
                    </a:lnTo>
                    <a:lnTo>
                      <a:pt x="15" y="221"/>
                    </a:lnTo>
                    <a:lnTo>
                      <a:pt x="146" y="445"/>
                    </a:lnTo>
                    <a:lnTo>
                      <a:pt x="139" y="441"/>
                    </a:lnTo>
                    <a:lnTo>
                      <a:pt x="390" y="440"/>
                    </a:lnTo>
                    <a:lnTo>
                      <a:pt x="383" y="444"/>
                    </a:lnTo>
                    <a:lnTo>
                      <a:pt x="504" y="227"/>
                    </a:lnTo>
                    <a:close/>
                    <a:moveTo>
                      <a:pt x="397" y="452"/>
                    </a:moveTo>
                    <a:cubicBezTo>
                      <a:pt x="396" y="454"/>
                      <a:pt x="393" y="456"/>
                      <a:pt x="390" y="456"/>
                    </a:cubicBezTo>
                    <a:lnTo>
                      <a:pt x="139" y="457"/>
                    </a:lnTo>
                    <a:cubicBezTo>
                      <a:pt x="136" y="457"/>
                      <a:pt x="133" y="455"/>
                      <a:pt x="132" y="453"/>
                    </a:cubicBezTo>
                    <a:lnTo>
                      <a:pt x="1" y="229"/>
                    </a:lnTo>
                    <a:cubicBezTo>
                      <a:pt x="0" y="227"/>
                      <a:pt x="0" y="224"/>
                      <a:pt x="1" y="222"/>
                    </a:cubicBezTo>
                    <a:lnTo>
                      <a:pt x="122" y="5"/>
                    </a:lnTo>
                    <a:cubicBezTo>
                      <a:pt x="124" y="3"/>
                      <a:pt x="126" y="1"/>
                      <a:pt x="129" y="1"/>
                    </a:cubicBezTo>
                    <a:lnTo>
                      <a:pt x="388" y="0"/>
                    </a:lnTo>
                    <a:cubicBezTo>
                      <a:pt x="391" y="0"/>
                      <a:pt x="394" y="2"/>
                      <a:pt x="395" y="4"/>
                    </a:cubicBezTo>
                    <a:lnTo>
                      <a:pt x="518" y="227"/>
                    </a:lnTo>
                    <a:cubicBezTo>
                      <a:pt x="520" y="229"/>
                      <a:pt x="520" y="232"/>
                      <a:pt x="518" y="234"/>
                    </a:cubicBezTo>
                    <a:lnTo>
                      <a:pt x="397" y="45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28" name="Freeform 3207"/>
              <p:cNvSpPr>
                <a:spLocks/>
              </p:cNvSpPr>
              <p:nvPr/>
            </p:nvSpPr>
            <p:spPr bwMode="auto">
              <a:xfrm>
                <a:off x="1102" y="2644"/>
                <a:ext cx="77" cy="75"/>
              </a:xfrm>
              <a:custGeom>
                <a:avLst/>
                <a:gdLst>
                  <a:gd name="T0" fmla="*/ 77 w 77"/>
                  <a:gd name="T1" fmla="*/ 38 h 75"/>
                  <a:gd name="T2" fmla="*/ 57 w 77"/>
                  <a:gd name="T3" fmla="*/ 0 h 75"/>
                  <a:gd name="T4" fmla="*/ 20 w 77"/>
                  <a:gd name="T5" fmla="*/ 0 h 75"/>
                  <a:gd name="T6" fmla="*/ 0 w 77"/>
                  <a:gd name="T7" fmla="*/ 38 h 75"/>
                  <a:gd name="T8" fmla="*/ 20 w 77"/>
                  <a:gd name="T9" fmla="*/ 75 h 75"/>
                  <a:gd name="T10" fmla="*/ 57 w 77"/>
                  <a:gd name="T11" fmla="*/ 74 h 75"/>
                  <a:gd name="T12" fmla="*/ 77 w 77"/>
                  <a:gd name="T13" fmla="*/ 38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77" y="38"/>
                    </a:moveTo>
                    <a:lnTo>
                      <a:pt x="57" y="0"/>
                    </a:lnTo>
                    <a:lnTo>
                      <a:pt x="20" y="0"/>
                    </a:lnTo>
                    <a:lnTo>
                      <a:pt x="0" y="38"/>
                    </a:lnTo>
                    <a:lnTo>
                      <a:pt x="20" y="75"/>
                    </a:lnTo>
                    <a:lnTo>
                      <a:pt x="57" y="74"/>
                    </a:lnTo>
                    <a:lnTo>
                      <a:pt x="77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29" name="Freeform 3208"/>
              <p:cNvSpPr>
                <a:spLocks/>
              </p:cNvSpPr>
              <p:nvPr/>
            </p:nvSpPr>
            <p:spPr bwMode="auto">
              <a:xfrm>
                <a:off x="1102" y="2644"/>
                <a:ext cx="77" cy="75"/>
              </a:xfrm>
              <a:custGeom>
                <a:avLst/>
                <a:gdLst>
                  <a:gd name="T0" fmla="*/ 77 w 77"/>
                  <a:gd name="T1" fmla="*/ 38 h 75"/>
                  <a:gd name="T2" fmla="*/ 57 w 77"/>
                  <a:gd name="T3" fmla="*/ 0 h 75"/>
                  <a:gd name="T4" fmla="*/ 20 w 77"/>
                  <a:gd name="T5" fmla="*/ 0 h 75"/>
                  <a:gd name="T6" fmla="*/ 0 w 77"/>
                  <a:gd name="T7" fmla="*/ 38 h 75"/>
                  <a:gd name="T8" fmla="*/ 20 w 77"/>
                  <a:gd name="T9" fmla="*/ 75 h 75"/>
                  <a:gd name="T10" fmla="*/ 57 w 77"/>
                  <a:gd name="T11" fmla="*/ 74 h 75"/>
                  <a:gd name="T12" fmla="*/ 77 w 77"/>
                  <a:gd name="T13" fmla="*/ 38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77" y="38"/>
                    </a:moveTo>
                    <a:lnTo>
                      <a:pt x="57" y="0"/>
                    </a:lnTo>
                    <a:lnTo>
                      <a:pt x="20" y="0"/>
                    </a:lnTo>
                    <a:lnTo>
                      <a:pt x="0" y="38"/>
                    </a:lnTo>
                    <a:lnTo>
                      <a:pt x="20" y="75"/>
                    </a:lnTo>
                    <a:lnTo>
                      <a:pt x="57" y="74"/>
                    </a:lnTo>
                    <a:lnTo>
                      <a:pt x="77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30" name="Freeform 3209"/>
              <p:cNvSpPr>
                <a:spLocks noEditPoints="1"/>
              </p:cNvSpPr>
              <p:nvPr/>
            </p:nvSpPr>
            <p:spPr bwMode="auto">
              <a:xfrm>
                <a:off x="1101" y="2643"/>
                <a:ext cx="79" cy="77"/>
              </a:xfrm>
              <a:custGeom>
                <a:avLst/>
                <a:gdLst>
                  <a:gd name="T0" fmla="*/ 0 w 520"/>
                  <a:gd name="T1" fmla="*/ 0 h 457"/>
                  <a:gd name="T2" fmla="*/ 0 w 520"/>
                  <a:gd name="T3" fmla="*/ 0 h 457"/>
                  <a:gd name="T4" fmla="*/ 0 w 520"/>
                  <a:gd name="T5" fmla="*/ 0 h 457"/>
                  <a:gd name="T6" fmla="*/ 0 w 520"/>
                  <a:gd name="T7" fmla="*/ 0 h 457"/>
                  <a:gd name="T8" fmla="*/ 0 w 520"/>
                  <a:gd name="T9" fmla="*/ 0 h 457"/>
                  <a:gd name="T10" fmla="*/ 0 w 520"/>
                  <a:gd name="T11" fmla="*/ 0 h 457"/>
                  <a:gd name="T12" fmla="*/ 0 w 520"/>
                  <a:gd name="T13" fmla="*/ 0 h 457"/>
                  <a:gd name="T14" fmla="*/ 0 w 520"/>
                  <a:gd name="T15" fmla="*/ 0 h 457"/>
                  <a:gd name="T16" fmla="*/ 0 w 520"/>
                  <a:gd name="T17" fmla="*/ 0 h 457"/>
                  <a:gd name="T18" fmla="*/ 0 w 520"/>
                  <a:gd name="T19" fmla="*/ 0 h 457"/>
                  <a:gd name="T20" fmla="*/ 0 w 520"/>
                  <a:gd name="T21" fmla="*/ 0 h 457"/>
                  <a:gd name="T22" fmla="*/ 0 w 520"/>
                  <a:gd name="T23" fmla="*/ 0 h 457"/>
                  <a:gd name="T24" fmla="*/ 0 w 520"/>
                  <a:gd name="T25" fmla="*/ 0 h 457"/>
                  <a:gd name="T26" fmla="*/ 0 w 520"/>
                  <a:gd name="T27" fmla="*/ 0 h 457"/>
                  <a:gd name="T28" fmla="*/ 0 w 520"/>
                  <a:gd name="T29" fmla="*/ 0 h 457"/>
                  <a:gd name="T30" fmla="*/ 0 w 520"/>
                  <a:gd name="T31" fmla="*/ 0 h 457"/>
                  <a:gd name="T32" fmla="*/ 0 w 520"/>
                  <a:gd name="T33" fmla="*/ 0 h 457"/>
                  <a:gd name="T34" fmla="*/ 0 w 520"/>
                  <a:gd name="T35" fmla="*/ 0 h 457"/>
                  <a:gd name="T36" fmla="*/ 0 w 520"/>
                  <a:gd name="T37" fmla="*/ 0 h 457"/>
                  <a:gd name="T38" fmla="*/ 0 w 520"/>
                  <a:gd name="T39" fmla="*/ 0 h 457"/>
                  <a:gd name="T40" fmla="*/ 0 w 520"/>
                  <a:gd name="T41" fmla="*/ 0 h 457"/>
                  <a:gd name="T42" fmla="*/ 0 w 520"/>
                  <a:gd name="T43" fmla="*/ 0 h 457"/>
                  <a:gd name="T44" fmla="*/ 0 w 520"/>
                  <a:gd name="T45" fmla="*/ 0 h 457"/>
                  <a:gd name="T46" fmla="*/ 0 w 520"/>
                  <a:gd name="T47" fmla="*/ 0 h 457"/>
                  <a:gd name="T48" fmla="*/ 0 w 520"/>
                  <a:gd name="T49" fmla="*/ 0 h 457"/>
                  <a:gd name="T50" fmla="*/ 0 w 520"/>
                  <a:gd name="T51" fmla="*/ 0 h 4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0"/>
                  <a:gd name="T79" fmla="*/ 0 h 457"/>
                  <a:gd name="T80" fmla="*/ 520 w 520"/>
                  <a:gd name="T81" fmla="*/ 457 h 4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0" h="457">
                    <a:moveTo>
                      <a:pt x="505" y="227"/>
                    </a:moveTo>
                    <a:lnTo>
                      <a:pt x="505" y="236"/>
                    </a:lnTo>
                    <a:lnTo>
                      <a:pt x="375" y="12"/>
                    </a:lnTo>
                    <a:lnTo>
                      <a:pt x="382" y="16"/>
                    </a:lnTo>
                    <a:lnTo>
                      <a:pt x="137" y="17"/>
                    </a:lnTo>
                    <a:lnTo>
                      <a:pt x="144" y="13"/>
                    </a:lnTo>
                    <a:lnTo>
                      <a:pt x="15" y="237"/>
                    </a:lnTo>
                    <a:lnTo>
                      <a:pt x="15" y="229"/>
                    </a:lnTo>
                    <a:lnTo>
                      <a:pt x="145" y="445"/>
                    </a:lnTo>
                    <a:lnTo>
                      <a:pt x="138" y="441"/>
                    </a:lnTo>
                    <a:lnTo>
                      <a:pt x="384" y="440"/>
                    </a:lnTo>
                    <a:lnTo>
                      <a:pt x="377" y="444"/>
                    </a:lnTo>
                    <a:lnTo>
                      <a:pt x="505" y="227"/>
                    </a:lnTo>
                    <a:close/>
                    <a:moveTo>
                      <a:pt x="391" y="452"/>
                    </a:moveTo>
                    <a:cubicBezTo>
                      <a:pt x="389" y="454"/>
                      <a:pt x="386" y="456"/>
                      <a:pt x="384" y="456"/>
                    </a:cubicBezTo>
                    <a:lnTo>
                      <a:pt x="138" y="457"/>
                    </a:lnTo>
                    <a:cubicBezTo>
                      <a:pt x="136" y="457"/>
                      <a:pt x="133" y="455"/>
                      <a:pt x="131" y="453"/>
                    </a:cubicBezTo>
                    <a:lnTo>
                      <a:pt x="2" y="238"/>
                    </a:lnTo>
                    <a:cubicBezTo>
                      <a:pt x="0" y="235"/>
                      <a:pt x="0" y="232"/>
                      <a:pt x="2" y="229"/>
                    </a:cubicBezTo>
                    <a:lnTo>
                      <a:pt x="130" y="5"/>
                    </a:lnTo>
                    <a:cubicBezTo>
                      <a:pt x="131" y="3"/>
                      <a:pt x="134" y="1"/>
                      <a:pt x="137" y="1"/>
                    </a:cubicBezTo>
                    <a:lnTo>
                      <a:pt x="382" y="0"/>
                    </a:lnTo>
                    <a:cubicBezTo>
                      <a:pt x="385" y="0"/>
                      <a:pt x="387" y="2"/>
                      <a:pt x="389" y="4"/>
                    </a:cubicBezTo>
                    <a:lnTo>
                      <a:pt x="519" y="227"/>
                    </a:lnTo>
                    <a:cubicBezTo>
                      <a:pt x="520" y="230"/>
                      <a:pt x="520" y="233"/>
                      <a:pt x="519" y="236"/>
                    </a:cubicBezTo>
                    <a:lnTo>
                      <a:pt x="391" y="45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31" name="Freeform 3210"/>
              <p:cNvSpPr>
                <a:spLocks/>
              </p:cNvSpPr>
              <p:nvPr/>
            </p:nvSpPr>
            <p:spPr bwMode="auto">
              <a:xfrm>
                <a:off x="1166" y="2526"/>
                <a:ext cx="76" cy="74"/>
              </a:xfrm>
              <a:custGeom>
                <a:avLst/>
                <a:gdLst>
                  <a:gd name="T0" fmla="*/ 76 w 76"/>
                  <a:gd name="T1" fmla="*/ 36 h 74"/>
                  <a:gd name="T2" fmla="*/ 56 w 76"/>
                  <a:gd name="T3" fmla="*/ 0 h 74"/>
                  <a:gd name="T4" fmla="*/ 18 w 76"/>
                  <a:gd name="T5" fmla="*/ 0 h 74"/>
                  <a:gd name="T6" fmla="*/ 0 w 76"/>
                  <a:gd name="T7" fmla="*/ 36 h 74"/>
                  <a:gd name="T8" fmla="*/ 18 w 76"/>
                  <a:gd name="T9" fmla="*/ 74 h 74"/>
                  <a:gd name="T10" fmla="*/ 57 w 76"/>
                  <a:gd name="T11" fmla="*/ 74 h 74"/>
                  <a:gd name="T12" fmla="*/ 76 w 76"/>
                  <a:gd name="T13" fmla="*/ 36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4"/>
                  <a:gd name="T23" fmla="*/ 76 w 76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4">
                    <a:moveTo>
                      <a:pt x="76" y="36"/>
                    </a:moveTo>
                    <a:lnTo>
                      <a:pt x="56" y="0"/>
                    </a:lnTo>
                    <a:lnTo>
                      <a:pt x="18" y="0"/>
                    </a:lnTo>
                    <a:lnTo>
                      <a:pt x="0" y="36"/>
                    </a:lnTo>
                    <a:lnTo>
                      <a:pt x="18" y="74"/>
                    </a:lnTo>
                    <a:lnTo>
                      <a:pt x="57" y="74"/>
                    </a:lnTo>
                    <a:lnTo>
                      <a:pt x="76" y="36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32" name="Freeform 3211"/>
              <p:cNvSpPr>
                <a:spLocks/>
              </p:cNvSpPr>
              <p:nvPr/>
            </p:nvSpPr>
            <p:spPr bwMode="auto">
              <a:xfrm>
                <a:off x="1166" y="2526"/>
                <a:ext cx="76" cy="74"/>
              </a:xfrm>
              <a:custGeom>
                <a:avLst/>
                <a:gdLst>
                  <a:gd name="T0" fmla="*/ 76 w 76"/>
                  <a:gd name="T1" fmla="*/ 36 h 74"/>
                  <a:gd name="T2" fmla="*/ 56 w 76"/>
                  <a:gd name="T3" fmla="*/ 0 h 74"/>
                  <a:gd name="T4" fmla="*/ 18 w 76"/>
                  <a:gd name="T5" fmla="*/ 0 h 74"/>
                  <a:gd name="T6" fmla="*/ 0 w 76"/>
                  <a:gd name="T7" fmla="*/ 36 h 74"/>
                  <a:gd name="T8" fmla="*/ 18 w 76"/>
                  <a:gd name="T9" fmla="*/ 74 h 74"/>
                  <a:gd name="T10" fmla="*/ 57 w 76"/>
                  <a:gd name="T11" fmla="*/ 74 h 74"/>
                  <a:gd name="T12" fmla="*/ 76 w 76"/>
                  <a:gd name="T13" fmla="*/ 36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4"/>
                  <a:gd name="T23" fmla="*/ 76 w 76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4">
                    <a:moveTo>
                      <a:pt x="76" y="36"/>
                    </a:moveTo>
                    <a:lnTo>
                      <a:pt x="56" y="0"/>
                    </a:lnTo>
                    <a:lnTo>
                      <a:pt x="18" y="0"/>
                    </a:lnTo>
                    <a:lnTo>
                      <a:pt x="0" y="36"/>
                    </a:lnTo>
                    <a:lnTo>
                      <a:pt x="18" y="74"/>
                    </a:lnTo>
                    <a:lnTo>
                      <a:pt x="57" y="74"/>
                    </a:lnTo>
                    <a:lnTo>
                      <a:pt x="76" y="36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33" name="Freeform 3212"/>
              <p:cNvSpPr>
                <a:spLocks noEditPoints="1"/>
              </p:cNvSpPr>
              <p:nvPr/>
            </p:nvSpPr>
            <p:spPr bwMode="auto">
              <a:xfrm>
                <a:off x="1164" y="2524"/>
                <a:ext cx="80" cy="77"/>
              </a:xfrm>
              <a:custGeom>
                <a:avLst/>
                <a:gdLst>
                  <a:gd name="T0" fmla="*/ 0 w 520"/>
                  <a:gd name="T1" fmla="*/ 0 h 456"/>
                  <a:gd name="T2" fmla="*/ 0 w 520"/>
                  <a:gd name="T3" fmla="*/ 0 h 456"/>
                  <a:gd name="T4" fmla="*/ 0 w 520"/>
                  <a:gd name="T5" fmla="*/ 0 h 456"/>
                  <a:gd name="T6" fmla="*/ 0 w 520"/>
                  <a:gd name="T7" fmla="*/ 0 h 456"/>
                  <a:gd name="T8" fmla="*/ 0 w 520"/>
                  <a:gd name="T9" fmla="*/ 0 h 456"/>
                  <a:gd name="T10" fmla="*/ 0 w 520"/>
                  <a:gd name="T11" fmla="*/ 0 h 456"/>
                  <a:gd name="T12" fmla="*/ 0 w 520"/>
                  <a:gd name="T13" fmla="*/ 0 h 456"/>
                  <a:gd name="T14" fmla="*/ 0 w 520"/>
                  <a:gd name="T15" fmla="*/ 0 h 456"/>
                  <a:gd name="T16" fmla="*/ 0 w 520"/>
                  <a:gd name="T17" fmla="*/ 0 h 456"/>
                  <a:gd name="T18" fmla="*/ 0 w 520"/>
                  <a:gd name="T19" fmla="*/ 0 h 456"/>
                  <a:gd name="T20" fmla="*/ 0 w 520"/>
                  <a:gd name="T21" fmla="*/ 0 h 456"/>
                  <a:gd name="T22" fmla="*/ 0 w 520"/>
                  <a:gd name="T23" fmla="*/ 0 h 456"/>
                  <a:gd name="T24" fmla="*/ 0 w 520"/>
                  <a:gd name="T25" fmla="*/ 0 h 456"/>
                  <a:gd name="T26" fmla="*/ 0 w 520"/>
                  <a:gd name="T27" fmla="*/ 0 h 456"/>
                  <a:gd name="T28" fmla="*/ 0 w 520"/>
                  <a:gd name="T29" fmla="*/ 0 h 456"/>
                  <a:gd name="T30" fmla="*/ 0 w 520"/>
                  <a:gd name="T31" fmla="*/ 0 h 456"/>
                  <a:gd name="T32" fmla="*/ 0 w 520"/>
                  <a:gd name="T33" fmla="*/ 0 h 456"/>
                  <a:gd name="T34" fmla="*/ 0 w 520"/>
                  <a:gd name="T35" fmla="*/ 0 h 456"/>
                  <a:gd name="T36" fmla="*/ 0 w 520"/>
                  <a:gd name="T37" fmla="*/ 0 h 456"/>
                  <a:gd name="T38" fmla="*/ 0 w 520"/>
                  <a:gd name="T39" fmla="*/ 0 h 456"/>
                  <a:gd name="T40" fmla="*/ 0 w 520"/>
                  <a:gd name="T41" fmla="*/ 0 h 456"/>
                  <a:gd name="T42" fmla="*/ 0 w 520"/>
                  <a:gd name="T43" fmla="*/ 0 h 456"/>
                  <a:gd name="T44" fmla="*/ 0 w 520"/>
                  <a:gd name="T45" fmla="*/ 0 h 456"/>
                  <a:gd name="T46" fmla="*/ 0 w 520"/>
                  <a:gd name="T47" fmla="*/ 0 h 456"/>
                  <a:gd name="T48" fmla="*/ 0 w 520"/>
                  <a:gd name="T49" fmla="*/ 0 h 456"/>
                  <a:gd name="T50" fmla="*/ 0 w 520"/>
                  <a:gd name="T51" fmla="*/ 0 h 4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0"/>
                  <a:gd name="T79" fmla="*/ 0 h 456"/>
                  <a:gd name="T80" fmla="*/ 520 w 520"/>
                  <a:gd name="T81" fmla="*/ 456 h 45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0" h="456">
                    <a:moveTo>
                      <a:pt x="505" y="220"/>
                    </a:moveTo>
                    <a:lnTo>
                      <a:pt x="505" y="228"/>
                    </a:lnTo>
                    <a:lnTo>
                      <a:pt x="374" y="12"/>
                    </a:lnTo>
                    <a:lnTo>
                      <a:pt x="381" y="16"/>
                    </a:lnTo>
                    <a:lnTo>
                      <a:pt x="130" y="17"/>
                    </a:lnTo>
                    <a:lnTo>
                      <a:pt x="137" y="13"/>
                    </a:lnTo>
                    <a:lnTo>
                      <a:pt x="16" y="229"/>
                    </a:lnTo>
                    <a:lnTo>
                      <a:pt x="16" y="222"/>
                    </a:lnTo>
                    <a:lnTo>
                      <a:pt x="139" y="444"/>
                    </a:lnTo>
                    <a:lnTo>
                      <a:pt x="132" y="440"/>
                    </a:lnTo>
                    <a:lnTo>
                      <a:pt x="383" y="439"/>
                    </a:lnTo>
                    <a:lnTo>
                      <a:pt x="376" y="443"/>
                    </a:lnTo>
                    <a:lnTo>
                      <a:pt x="505" y="220"/>
                    </a:lnTo>
                    <a:close/>
                    <a:moveTo>
                      <a:pt x="390" y="451"/>
                    </a:moveTo>
                    <a:cubicBezTo>
                      <a:pt x="388" y="453"/>
                      <a:pt x="386" y="455"/>
                      <a:pt x="383" y="455"/>
                    </a:cubicBezTo>
                    <a:lnTo>
                      <a:pt x="132" y="456"/>
                    </a:lnTo>
                    <a:cubicBezTo>
                      <a:pt x="129" y="456"/>
                      <a:pt x="126" y="454"/>
                      <a:pt x="125" y="452"/>
                    </a:cubicBezTo>
                    <a:lnTo>
                      <a:pt x="2" y="229"/>
                    </a:lnTo>
                    <a:cubicBezTo>
                      <a:pt x="0" y="227"/>
                      <a:pt x="0" y="224"/>
                      <a:pt x="2" y="222"/>
                    </a:cubicBezTo>
                    <a:lnTo>
                      <a:pt x="123" y="5"/>
                    </a:lnTo>
                    <a:cubicBezTo>
                      <a:pt x="124" y="3"/>
                      <a:pt x="127" y="1"/>
                      <a:pt x="130" y="1"/>
                    </a:cubicBezTo>
                    <a:lnTo>
                      <a:pt x="381" y="0"/>
                    </a:lnTo>
                    <a:cubicBezTo>
                      <a:pt x="384" y="0"/>
                      <a:pt x="387" y="2"/>
                      <a:pt x="388" y="4"/>
                    </a:cubicBezTo>
                    <a:lnTo>
                      <a:pt x="519" y="219"/>
                    </a:lnTo>
                    <a:cubicBezTo>
                      <a:pt x="520" y="222"/>
                      <a:pt x="520" y="225"/>
                      <a:pt x="519" y="228"/>
                    </a:cubicBezTo>
                    <a:lnTo>
                      <a:pt x="390" y="45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34" name="Freeform 3213"/>
              <p:cNvSpPr>
                <a:spLocks/>
              </p:cNvSpPr>
              <p:nvPr/>
            </p:nvSpPr>
            <p:spPr bwMode="auto">
              <a:xfrm>
                <a:off x="1289" y="2368"/>
                <a:ext cx="77" cy="75"/>
              </a:xfrm>
              <a:custGeom>
                <a:avLst/>
                <a:gdLst>
                  <a:gd name="T0" fmla="*/ 77 w 77"/>
                  <a:gd name="T1" fmla="*/ 38 h 75"/>
                  <a:gd name="T2" fmla="*/ 57 w 77"/>
                  <a:gd name="T3" fmla="*/ 0 h 75"/>
                  <a:gd name="T4" fmla="*/ 18 w 77"/>
                  <a:gd name="T5" fmla="*/ 1 h 75"/>
                  <a:gd name="T6" fmla="*/ 0 w 77"/>
                  <a:gd name="T7" fmla="*/ 38 h 75"/>
                  <a:gd name="T8" fmla="*/ 19 w 77"/>
                  <a:gd name="T9" fmla="*/ 75 h 75"/>
                  <a:gd name="T10" fmla="*/ 57 w 77"/>
                  <a:gd name="T11" fmla="*/ 74 h 75"/>
                  <a:gd name="T12" fmla="*/ 77 w 77"/>
                  <a:gd name="T13" fmla="*/ 38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77" y="38"/>
                    </a:moveTo>
                    <a:lnTo>
                      <a:pt x="57" y="0"/>
                    </a:lnTo>
                    <a:lnTo>
                      <a:pt x="18" y="1"/>
                    </a:lnTo>
                    <a:lnTo>
                      <a:pt x="0" y="38"/>
                    </a:lnTo>
                    <a:lnTo>
                      <a:pt x="19" y="75"/>
                    </a:lnTo>
                    <a:lnTo>
                      <a:pt x="57" y="74"/>
                    </a:lnTo>
                    <a:lnTo>
                      <a:pt x="77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35" name="Freeform 3214"/>
              <p:cNvSpPr>
                <a:spLocks/>
              </p:cNvSpPr>
              <p:nvPr/>
            </p:nvSpPr>
            <p:spPr bwMode="auto">
              <a:xfrm>
                <a:off x="1289" y="2368"/>
                <a:ext cx="77" cy="75"/>
              </a:xfrm>
              <a:custGeom>
                <a:avLst/>
                <a:gdLst>
                  <a:gd name="T0" fmla="*/ 77 w 77"/>
                  <a:gd name="T1" fmla="*/ 38 h 75"/>
                  <a:gd name="T2" fmla="*/ 57 w 77"/>
                  <a:gd name="T3" fmla="*/ 0 h 75"/>
                  <a:gd name="T4" fmla="*/ 18 w 77"/>
                  <a:gd name="T5" fmla="*/ 1 h 75"/>
                  <a:gd name="T6" fmla="*/ 0 w 77"/>
                  <a:gd name="T7" fmla="*/ 38 h 75"/>
                  <a:gd name="T8" fmla="*/ 19 w 77"/>
                  <a:gd name="T9" fmla="*/ 75 h 75"/>
                  <a:gd name="T10" fmla="*/ 57 w 77"/>
                  <a:gd name="T11" fmla="*/ 74 h 75"/>
                  <a:gd name="T12" fmla="*/ 77 w 77"/>
                  <a:gd name="T13" fmla="*/ 38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77" y="38"/>
                    </a:moveTo>
                    <a:lnTo>
                      <a:pt x="57" y="0"/>
                    </a:lnTo>
                    <a:lnTo>
                      <a:pt x="18" y="1"/>
                    </a:lnTo>
                    <a:lnTo>
                      <a:pt x="0" y="38"/>
                    </a:lnTo>
                    <a:lnTo>
                      <a:pt x="19" y="75"/>
                    </a:lnTo>
                    <a:lnTo>
                      <a:pt x="57" y="74"/>
                    </a:lnTo>
                    <a:lnTo>
                      <a:pt x="77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36" name="Freeform 3215"/>
              <p:cNvSpPr>
                <a:spLocks noEditPoints="1"/>
              </p:cNvSpPr>
              <p:nvPr/>
            </p:nvSpPr>
            <p:spPr bwMode="auto">
              <a:xfrm>
                <a:off x="1288" y="2367"/>
                <a:ext cx="79" cy="77"/>
              </a:xfrm>
              <a:custGeom>
                <a:avLst/>
                <a:gdLst>
                  <a:gd name="T0" fmla="*/ 0 w 520"/>
                  <a:gd name="T1" fmla="*/ 0 h 457"/>
                  <a:gd name="T2" fmla="*/ 0 w 520"/>
                  <a:gd name="T3" fmla="*/ 0 h 457"/>
                  <a:gd name="T4" fmla="*/ 0 w 520"/>
                  <a:gd name="T5" fmla="*/ 0 h 457"/>
                  <a:gd name="T6" fmla="*/ 0 w 520"/>
                  <a:gd name="T7" fmla="*/ 0 h 457"/>
                  <a:gd name="T8" fmla="*/ 0 w 520"/>
                  <a:gd name="T9" fmla="*/ 0 h 457"/>
                  <a:gd name="T10" fmla="*/ 0 w 520"/>
                  <a:gd name="T11" fmla="*/ 0 h 457"/>
                  <a:gd name="T12" fmla="*/ 0 w 520"/>
                  <a:gd name="T13" fmla="*/ 0 h 457"/>
                  <a:gd name="T14" fmla="*/ 0 w 520"/>
                  <a:gd name="T15" fmla="*/ 0 h 457"/>
                  <a:gd name="T16" fmla="*/ 0 w 520"/>
                  <a:gd name="T17" fmla="*/ 0 h 457"/>
                  <a:gd name="T18" fmla="*/ 0 w 520"/>
                  <a:gd name="T19" fmla="*/ 0 h 457"/>
                  <a:gd name="T20" fmla="*/ 0 w 520"/>
                  <a:gd name="T21" fmla="*/ 0 h 457"/>
                  <a:gd name="T22" fmla="*/ 0 w 520"/>
                  <a:gd name="T23" fmla="*/ 0 h 457"/>
                  <a:gd name="T24" fmla="*/ 0 w 520"/>
                  <a:gd name="T25" fmla="*/ 0 h 457"/>
                  <a:gd name="T26" fmla="*/ 0 w 520"/>
                  <a:gd name="T27" fmla="*/ 0 h 457"/>
                  <a:gd name="T28" fmla="*/ 0 w 520"/>
                  <a:gd name="T29" fmla="*/ 0 h 457"/>
                  <a:gd name="T30" fmla="*/ 0 w 520"/>
                  <a:gd name="T31" fmla="*/ 0 h 457"/>
                  <a:gd name="T32" fmla="*/ 0 w 520"/>
                  <a:gd name="T33" fmla="*/ 0 h 457"/>
                  <a:gd name="T34" fmla="*/ 0 w 520"/>
                  <a:gd name="T35" fmla="*/ 0 h 457"/>
                  <a:gd name="T36" fmla="*/ 0 w 520"/>
                  <a:gd name="T37" fmla="*/ 0 h 457"/>
                  <a:gd name="T38" fmla="*/ 0 w 520"/>
                  <a:gd name="T39" fmla="*/ 0 h 457"/>
                  <a:gd name="T40" fmla="*/ 0 w 520"/>
                  <a:gd name="T41" fmla="*/ 0 h 457"/>
                  <a:gd name="T42" fmla="*/ 0 w 520"/>
                  <a:gd name="T43" fmla="*/ 0 h 457"/>
                  <a:gd name="T44" fmla="*/ 0 w 520"/>
                  <a:gd name="T45" fmla="*/ 0 h 457"/>
                  <a:gd name="T46" fmla="*/ 0 w 520"/>
                  <a:gd name="T47" fmla="*/ 0 h 457"/>
                  <a:gd name="T48" fmla="*/ 0 w 520"/>
                  <a:gd name="T49" fmla="*/ 0 h 457"/>
                  <a:gd name="T50" fmla="*/ 0 w 520"/>
                  <a:gd name="T51" fmla="*/ 0 h 4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0"/>
                  <a:gd name="T79" fmla="*/ 0 h 457"/>
                  <a:gd name="T80" fmla="*/ 520 w 520"/>
                  <a:gd name="T81" fmla="*/ 457 h 4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0" h="457">
                    <a:moveTo>
                      <a:pt x="504" y="227"/>
                    </a:moveTo>
                    <a:lnTo>
                      <a:pt x="504" y="235"/>
                    </a:lnTo>
                    <a:lnTo>
                      <a:pt x="374" y="12"/>
                    </a:lnTo>
                    <a:lnTo>
                      <a:pt x="382" y="16"/>
                    </a:lnTo>
                    <a:lnTo>
                      <a:pt x="129" y="24"/>
                    </a:lnTo>
                    <a:lnTo>
                      <a:pt x="136" y="20"/>
                    </a:lnTo>
                    <a:lnTo>
                      <a:pt x="15" y="237"/>
                    </a:lnTo>
                    <a:lnTo>
                      <a:pt x="15" y="229"/>
                    </a:lnTo>
                    <a:lnTo>
                      <a:pt x="138" y="445"/>
                    </a:lnTo>
                    <a:lnTo>
                      <a:pt x="131" y="441"/>
                    </a:lnTo>
                    <a:lnTo>
                      <a:pt x="383" y="440"/>
                    </a:lnTo>
                    <a:lnTo>
                      <a:pt x="376" y="444"/>
                    </a:lnTo>
                    <a:lnTo>
                      <a:pt x="504" y="227"/>
                    </a:lnTo>
                    <a:close/>
                    <a:moveTo>
                      <a:pt x="390" y="452"/>
                    </a:moveTo>
                    <a:cubicBezTo>
                      <a:pt x="388" y="454"/>
                      <a:pt x="386" y="456"/>
                      <a:pt x="383" y="456"/>
                    </a:cubicBezTo>
                    <a:lnTo>
                      <a:pt x="131" y="457"/>
                    </a:lnTo>
                    <a:cubicBezTo>
                      <a:pt x="128" y="457"/>
                      <a:pt x="125" y="455"/>
                      <a:pt x="124" y="453"/>
                    </a:cubicBezTo>
                    <a:lnTo>
                      <a:pt x="1" y="237"/>
                    </a:lnTo>
                    <a:cubicBezTo>
                      <a:pt x="0" y="235"/>
                      <a:pt x="0" y="232"/>
                      <a:pt x="1" y="229"/>
                    </a:cubicBezTo>
                    <a:lnTo>
                      <a:pt x="122" y="12"/>
                    </a:lnTo>
                    <a:cubicBezTo>
                      <a:pt x="124" y="10"/>
                      <a:pt x="126" y="8"/>
                      <a:pt x="129" y="8"/>
                    </a:cubicBezTo>
                    <a:lnTo>
                      <a:pt x="381" y="0"/>
                    </a:lnTo>
                    <a:cubicBezTo>
                      <a:pt x="384" y="0"/>
                      <a:pt x="387" y="2"/>
                      <a:pt x="388" y="4"/>
                    </a:cubicBezTo>
                    <a:lnTo>
                      <a:pt x="518" y="227"/>
                    </a:lnTo>
                    <a:cubicBezTo>
                      <a:pt x="520" y="230"/>
                      <a:pt x="520" y="233"/>
                      <a:pt x="518" y="236"/>
                    </a:cubicBezTo>
                    <a:lnTo>
                      <a:pt x="390" y="45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37" name="Freeform 3216"/>
              <p:cNvSpPr>
                <a:spLocks/>
              </p:cNvSpPr>
              <p:nvPr/>
            </p:nvSpPr>
            <p:spPr bwMode="auto">
              <a:xfrm>
                <a:off x="1288" y="2525"/>
                <a:ext cx="77" cy="75"/>
              </a:xfrm>
              <a:custGeom>
                <a:avLst/>
                <a:gdLst>
                  <a:gd name="T0" fmla="*/ 77 w 77"/>
                  <a:gd name="T1" fmla="*/ 37 h 75"/>
                  <a:gd name="T2" fmla="*/ 59 w 77"/>
                  <a:gd name="T3" fmla="*/ 0 h 75"/>
                  <a:gd name="T4" fmla="*/ 19 w 77"/>
                  <a:gd name="T5" fmla="*/ 0 h 75"/>
                  <a:gd name="T6" fmla="*/ 0 w 77"/>
                  <a:gd name="T7" fmla="*/ 37 h 75"/>
                  <a:gd name="T8" fmla="*/ 19 w 77"/>
                  <a:gd name="T9" fmla="*/ 75 h 75"/>
                  <a:gd name="T10" fmla="*/ 59 w 77"/>
                  <a:gd name="T11" fmla="*/ 74 h 75"/>
                  <a:gd name="T12" fmla="*/ 77 w 77"/>
                  <a:gd name="T13" fmla="*/ 37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77" y="37"/>
                    </a:moveTo>
                    <a:lnTo>
                      <a:pt x="59" y="0"/>
                    </a:lnTo>
                    <a:lnTo>
                      <a:pt x="19" y="0"/>
                    </a:lnTo>
                    <a:lnTo>
                      <a:pt x="0" y="37"/>
                    </a:lnTo>
                    <a:lnTo>
                      <a:pt x="19" y="75"/>
                    </a:lnTo>
                    <a:lnTo>
                      <a:pt x="59" y="74"/>
                    </a:lnTo>
                    <a:lnTo>
                      <a:pt x="77" y="37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38" name="Freeform 3217"/>
              <p:cNvSpPr>
                <a:spLocks/>
              </p:cNvSpPr>
              <p:nvPr/>
            </p:nvSpPr>
            <p:spPr bwMode="auto">
              <a:xfrm>
                <a:off x="1288" y="2525"/>
                <a:ext cx="77" cy="75"/>
              </a:xfrm>
              <a:custGeom>
                <a:avLst/>
                <a:gdLst>
                  <a:gd name="T0" fmla="*/ 77 w 77"/>
                  <a:gd name="T1" fmla="*/ 37 h 75"/>
                  <a:gd name="T2" fmla="*/ 59 w 77"/>
                  <a:gd name="T3" fmla="*/ 0 h 75"/>
                  <a:gd name="T4" fmla="*/ 19 w 77"/>
                  <a:gd name="T5" fmla="*/ 0 h 75"/>
                  <a:gd name="T6" fmla="*/ 0 w 77"/>
                  <a:gd name="T7" fmla="*/ 37 h 75"/>
                  <a:gd name="T8" fmla="*/ 19 w 77"/>
                  <a:gd name="T9" fmla="*/ 75 h 75"/>
                  <a:gd name="T10" fmla="*/ 59 w 77"/>
                  <a:gd name="T11" fmla="*/ 74 h 75"/>
                  <a:gd name="T12" fmla="*/ 77 w 77"/>
                  <a:gd name="T13" fmla="*/ 37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77" y="37"/>
                    </a:moveTo>
                    <a:lnTo>
                      <a:pt x="59" y="0"/>
                    </a:lnTo>
                    <a:lnTo>
                      <a:pt x="19" y="0"/>
                    </a:lnTo>
                    <a:lnTo>
                      <a:pt x="0" y="37"/>
                    </a:lnTo>
                    <a:lnTo>
                      <a:pt x="19" y="75"/>
                    </a:lnTo>
                    <a:lnTo>
                      <a:pt x="59" y="74"/>
                    </a:lnTo>
                    <a:lnTo>
                      <a:pt x="77" y="37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39" name="Freeform 3218"/>
              <p:cNvSpPr>
                <a:spLocks noEditPoints="1"/>
              </p:cNvSpPr>
              <p:nvPr/>
            </p:nvSpPr>
            <p:spPr bwMode="auto">
              <a:xfrm>
                <a:off x="1287" y="2524"/>
                <a:ext cx="80" cy="77"/>
              </a:xfrm>
              <a:custGeom>
                <a:avLst/>
                <a:gdLst>
                  <a:gd name="T0" fmla="*/ 0 w 520"/>
                  <a:gd name="T1" fmla="*/ 0 h 456"/>
                  <a:gd name="T2" fmla="*/ 0 w 520"/>
                  <a:gd name="T3" fmla="*/ 0 h 456"/>
                  <a:gd name="T4" fmla="*/ 0 w 520"/>
                  <a:gd name="T5" fmla="*/ 0 h 456"/>
                  <a:gd name="T6" fmla="*/ 0 w 520"/>
                  <a:gd name="T7" fmla="*/ 0 h 456"/>
                  <a:gd name="T8" fmla="*/ 0 w 520"/>
                  <a:gd name="T9" fmla="*/ 0 h 456"/>
                  <a:gd name="T10" fmla="*/ 0 w 520"/>
                  <a:gd name="T11" fmla="*/ 0 h 456"/>
                  <a:gd name="T12" fmla="*/ 0 w 520"/>
                  <a:gd name="T13" fmla="*/ 0 h 456"/>
                  <a:gd name="T14" fmla="*/ 0 w 520"/>
                  <a:gd name="T15" fmla="*/ 0 h 456"/>
                  <a:gd name="T16" fmla="*/ 0 w 520"/>
                  <a:gd name="T17" fmla="*/ 0 h 456"/>
                  <a:gd name="T18" fmla="*/ 0 w 520"/>
                  <a:gd name="T19" fmla="*/ 0 h 456"/>
                  <a:gd name="T20" fmla="*/ 0 w 520"/>
                  <a:gd name="T21" fmla="*/ 0 h 456"/>
                  <a:gd name="T22" fmla="*/ 0 w 520"/>
                  <a:gd name="T23" fmla="*/ 0 h 456"/>
                  <a:gd name="T24" fmla="*/ 0 w 520"/>
                  <a:gd name="T25" fmla="*/ 0 h 456"/>
                  <a:gd name="T26" fmla="*/ 0 w 520"/>
                  <a:gd name="T27" fmla="*/ 0 h 456"/>
                  <a:gd name="T28" fmla="*/ 0 w 520"/>
                  <a:gd name="T29" fmla="*/ 0 h 456"/>
                  <a:gd name="T30" fmla="*/ 0 w 520"/>
                  <a:gd name="T31" fmla="*/ 0 h 456"/>
                  <a:gd name="T32" fmla="*/ 0 w 520"/>
                  <a:gd name="T33" fmla="*/ 0 h 456"/>
                  <a:gd name="T34" fmla="*/ 0 w 520"/>
                  <a:gd name="T35" fmla="*/ 0 h 456"/>
                  <a:gd name="T36" fmla="*/ 0 w 520"/>
                  <a:gd name="T37" fmla="*/ 0 h 456"/>
                  <a:gd name="T38" fmla="*/ 0 w 520"/>
                  <a:gd name="T39" fmla="*/ 0 h 456"/>
                  <a:gd name="T40" fmla="*/ 0 w 520"/>
                  <a:gd name="T41" fmla="*/ 0 h 456"/>
                  <a:gd name="T42" fmla="*/ 0 w 520"/>
                  <a:gd name="T43" fmla="*/ 0 h 456"/>
                  <a:gd name="T44" fmla="*/ 0 w 520"/>
                  <a:gd name="T45" fmla="*/ 0 h 456"/>
                  <a:gd name="T46" fmla="*/ 0 w 520"/>
                  <a:gd name="T47" fmla="*/ 0 h 456"/>
                  <a:gd name="T48" fmla="*/ 0 w 520"/>
                  <a:gd name="T49" fmla="*/ 0 h 456"/>
                  <a:gd name="T50" fmla="*/ 0 w 520"/>
                  <a:gd name="T51" fmla="*/ 0 h 4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0"/>
                  <a:gd name="T79" fmla="*/ 0 h 456"/>
                  <a:gd name="T80" fmla="*/ 520 w 520"/>
                  <a:gd name="T81" fmla="*/ 456 h 45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0" h="456">
                    <a:moveTo>
                      <a:pt x="505" y="220"/>
                    </a:moveTo>
                    <a:lnTo>
                      <a:pt x="505" y="228"/>
                    </a:lnTo>
                    <a:lnTo>
                      <a:pt x="382" y="12"/>
                    </a:lnTo>
                    <a:lnTo>
                      <a:pt x="389" y="16"/>
                    </a:lnTo>
                    <a:lnTo>
                      <a:pt x="130" y="17"/>
                    </a:lnTo>
                    <a:lnTo>
                      <a:pt x="137" y="13"/>
                    </a:lnTo>
                    <a:lnTo>
                      <a:pt x="15" y="229"/>
                    </a:lnTo>
                    <a:lnTo>
                      <a:pt x="15" y="222"/>
                    </a:lnTo>
                    <a:lnTo>
                      <a:pt x="138" y="444"/>
                    </a:lnTo>
                    <a:lnTo>
                      <a:pt x="131" y="440"/>
                    </a:lnTo>
                    <a:lnTo>
                      <a:pt x="390" y="439"/>
                    </a:lnTo>
                    <a:lnTo>
                      <a:pt x="383" y="443"/>
                    </a:lnTo>
                    <a:lnTo>
                      <a:pt x="505" y="220"/>
                    </a:lnTo>
                    <a:close/>
                    <a:moveTo>
                      <a:pt x="398" y="451"/>
                    </a:moveTo>
                    <a:cubicBezTo>
                      <a:pt x="396" y="453"/>
                      <a:pt x="393" y="455"/>
                      <a:pt x="391" y="455"/>
                    </a:cubicBezTo>
                    <a:lnTo>
                      <a:pt x="131" y="456"/>
                    </a:lnTo>
                    <a:cubicBezTo>
                      <a:pt x="128" y="456"/>
                      <a:pt x="126" y="454"/>
                      <a:pt x="124" y="452"/>
                    </a:cubicBezTo>
                    <a:lnTo>
                      <a:pt x="1" y="229"/>
                    </a:lnTo>
                    <a:cubicBezTo>
                      <a:pt x="0" y="227"/>
                      <a:pt x="0" y="224"/>
                      <a:pt x="1" y="222"/>
                    </a:cubicBezTo>
                    <a:lnTo>
                      <a:pt x="123" y="5"/>
                    </a:lnTo>
                    <a:cubicBezTo>
                      <a:pt x="124" y="3"/>
                      <a:pt x="127" y="1"/>
                      <a:pt x="130" y="1"/>
                    </a:cubicBezTo>
                    <a:lnTo>
                      <a:pt x="389" y="0"/>
                    </a:lnTo>
                    <a:cubicBezTo>
                      <a:pt x="392" y="0"/>
                      <a:pt x="394" y="2"/>
                      <a:pt x="396" y="4"/>
                    </a:cubicBezTo>
                    <a:lnTo>
                      <a:pt x="519" y="220"/>
                    </a:lnTo>
                    <a:cubicBezTo>
                      <a:pt x="520" y="222"/>
                      <a:pt x="520" y="225"/>
                      <a:pt x="519" y="227"/>
                    </a:cubicBezTo>
                    <a:lnTo>
                      <a:pt x="398" y="45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40" name="Freeform 3219"/>
              <p:cNvSpPr>
                <a:spLocks/>
              </p:cNvSpPr>
              <p:nvPr/>
            </p:nvSpPr>
            <p:spPr bwMode="auto">
              <a:xfrm>
                <a:off x="1350" y="2407"/>
                <a:ext cx="76" cy="74"/>
              </a:xfrm>
              <a:custGeom>
                <a:avLst/>
                <a:gdLst>
                  <a:gd name="T0" fmla="*/ 76 w 76"/>
                  <a:gd name="T1" fmla="*/ 37 h 74"/>
                  <a:gd name="T2" fmla="*/ 56 w 76"/>
                  <a:gd name="T3" fmla="*/ 0 h 74"/>
                  <a:gd name="T4" fmla="*/ 18 w 76"/>
                  <a:gd name="T5" fmla="*/ 0 h 74"/>
                  <a:gd name="T6" fmla="*/ 0 w 76"/>
                  <a:gd name="T7" fmla="*/ 38 h 74"/>
                  <a:gd name="T8" fmla="*/ 18 w 76"/>
                  <a:gd name="T9" fmla="*/ 74 h 74"/>
                  <a:gd name="T10" fmla="*/ 57 w 76"/>
                  <a:gd name="T11" fmla="*/ 74 h 74"/>
                  <a:gd name="T12" fmla="*/ 76 w 76"/>
                  <a:gd name="T13" fmla="*/ 37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4"/>
                  <a:gd name="T23" fmla="*/ 76 w 76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4">
                    <a:moveTo>
                      <a:pt x="76" y="37"/>
                    </a:moveTo>
                    <a:lnTo>
                      <a:pt x="56" y="0"/>
                    </a:lnTo>
                    <a:lnTo>
                      <a:pt x="18" y="0"/>
                    </a:lnTo>
                    <a:lnTo>
                      <a:pt x="0" y="38"/>
                    </a:lnTo>
                    <a:lnTo>
                      <a:pt x="18" y="74"/>
                    </a:lnTo>
                    <a:lnTo>
                      <a:pt x="57" y="74"/>
                    </a:lnTo>
                    <a:lnTo>
                      <a:pt x="76" y="37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41" name="Freeform 3220"/>
              <p:cNvSpPr>
                <a:spLocks/>
              </p:cNvSpPr>
              <p:nvPr/>
            </p:nvSpPr>
            <p:spPr bwMode="auto">
              <a:xfrm>
                <a:off x="1350" y="2407"/>
                <a:ext cx="76" cy="74"/>
              </a:xfrm>
              <a:custGeom>
                <a:avLst/>
                <a:gdLst>
                  <a:gd name="T0" fmla="*/ 76 w 76"/>
                  <a:gd name="T1" fmla="*/ 37 h 74"/>
                  <a:gd name="T2" fmla="*/ 56 w 76"/>
                  <a:gd name="T3" fmla="*/ 0 h 74"/>
                  <a:gd name="T4" fmla="*/ 18 w 76"/>
                  <a:gd name="T5" fmla="*/ 0 h 74"/>
                  <a:gd name="T6" fmla="*/ 0 w 76"/>
                  <a:gd name="T7" fmla="*/ 38 h 74"/>
                  <a:gd name="T8" fmla="*/ 18 w 76"/>
                  <a:gd name="T9" fmla="*/ 74 h 74"/>
                  <a:gd name="T10" fmla="*/ 57 w 76"/>
                  <a:gd name="T11" fmla="*/ 74 h 74"/>
                  <a:gd name="T12" fmla="*/ 76 w 76"/>
                  <a:gd name="T13" fmla="*/ 37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4"/>
                  <a:gd name="T23" fmla="*/ 76 w 76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4">
                    <a:moveTo>
                      <a:pt x="76" y="37"/>
                    </a:moveTo>
                    <a:lnTo>
                      <a:pt x="56" y="0"/>
                    </a:lnTo>
                    <a:lnTo>
                      <a:pt x="18" y="0"/>
                    </a:lnTo>
                    <a:lnTo>
                      <a:pt x="0" y="38"/>
                    </a:lnTo>
                    <a:lnTo>
                      <a:pt x="18" y="74"/>
                    </a:lnTo>
                    <a:lnTo>
                      <a:pt x="57" y="74"/>
                    </a:lnTo>
                    <a:lnTo>
                      <a:pt x="76" y="37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42" name="Freeform 3221"/>
              <p:cNvSpPr>
                <a:spLocks noEditPoints="1"/>
              </p:cNvSpPr>
              <p:nvPr/>
            </p:nvSpPr>
            <p:spPr bwMode="auto">
              <a:xfrm>
                <a:off x="1348" y="2405"/>
                <a:ext cx="80" cy="78"/>
              </a:xfrm>
              <a:custGeom>
                <a:avLst/>
                <a:gdLst>
                  <a:gd name="T0" fmla="*/ 0 w 521"/>
                  <a:gd name="T1" fmla="*/ 0 h 457"/>
                  <a:gd name="T2" fmla="*/ 0 w 521"/>
                  <a:gd name="T3" fmla="*/ 0 h 457"/>
                  <a:gd name="T4" fmla="*/ 0 w 521"/>
                  <a:gd name="T5" fmla="*/ 0 h 457"/>
                  <a:gd name="T6" fmla="*/ 0 w 521"/>
                  <a:gd name="T7" fmla="*/ 0 h 457"/>
                  <a:gd name="T8" fmla="*/ 0 w 521"/>
                  <a:gd name="T9" fmla="*/ 0 h 457"/>
                  <a:gd name="T10" fmla="*/ 0 w 521"/>
                  <a:gd name="T11" fmla="*/ 0 h 457"/>
                  <a:gd name="T12" fmla="*/ 0 w 521"/>
                  <a:gd name="T13" fmla="*/ 0 h 457"/>
                  <a:gd name="T14" fmla="*/ 0 w 521"/>
                  <a:gd name="T15" fmla="*/ 0 h 457"/>
                  <a:gd name="T16" fmla="*/ 0 w 521"/>
                  <a:gd name="T17" fmla="*/ 0 h 457"/>
                  <a:gd name="T18" fmla="*/ 0 w 521"/>
                  <a:gd name="T19" fmla="*/ 0 h 457"/>
                  <a:gd name="T20" fmla="*/ 0 w 521"/>
                  <a:gd name="T21" fmla="*/ 0 h 457"/>
                  <a:gd name="T22" fmla="*/ 0 w 521"/>
                  <a:gd name="T23" fmla="*/ 0 h 457"/>
                  <a:gd name="T24" fmla="*/ 0 w 521"/>
                  <a:gd name="T25" fmla="*/ 0 h 457"/>
                  <a:gd name="T26" fmla="*/ 0 w 521"/>
                  <a:gd name="T27" fmla="*/ 0 h 457"/>
                  <a:gd name="T28" fmla="*/ 0 w 521"/>
                  <a:gd name="T29" fmla="*/ 0 h 457"/>
                  <a:gd name="T30" fmla="*/ 0 w 521"/>
                  <a:gd name="T31" fmla="*/ 0 h 457"/>
                  <a:gd name="T32" fmla="*/ 0 w 521"/>
                  <a:gd name="T33" fmla="*/ 0 h 457"/>
                  <a:gd name="T34" fmla="*/ 0 w 521"/>
                  <a:gd name="T35" fmla="*/ 0 h 457"/>
                  <a:gd name="T36" fmla="*/ 0 w 521"/>
                  <a:gd name="T37" fmla="*/ 0 h 457"/>
                  <a:gd name="T38" fmla="*/ 0 w 521"/>
                  <a:gd name="T39" fmla="*/ 0 h 457"/>
                  <a:gd name="T40" fmla="*/ 0 w 521"/>
                  <a:gd name="T41" fmla="*/ 0 h 457"/>
                  <a:gd name="T42" fmla="*/ 0 w 521"/>
                  <a:gd name="T43" fmla="*/ 0 h 457"/>
                  <a:gd name="T44" fmla="*/ 0 w 521"/>
                  <a:gd name="T45" fmla="*/ 0 h 457"/>
                  <a:gd name="T46" fmla="*/ 0 w 521"/>
                  <a:gd name="T47" fmla="*/ 0 h 457"/>
                  <a:gd name="T48" fmla="*/ 0 w 521"/>
                  <a:gd name="T49" fmla="*/ 0 h 457"/>
                  <a:gd name="T50" fmla="*/ 0 w 521"/>
                  <a:gd name="T51" fmla="*/ 0 h 4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1"/>
                  <a:gd name="T79" fmla="*/ 0 h 457"/>
                  <a:gd name="T80" fmla="*/ 521 w 521"/>
                  <a:gd name="T81" fmla="*/ 457 h 4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1" h="457">
                    <a:moveTo>
                      <a:pt x="505" y="226"/>
                    </a:moveTo>
                    <a:lnTo>
                      <a:pt x="505" y="235"/>
                    </a:lnTo>
                    <a:lnTo>
                      <a:pt x="374" y="12"/>
                    </a:lnTo>
                    <a:lnTo>
                      <a:pt x="381" y="16"/>
                    </a:lnTo>
                    <a:lnTo>
                      <a:pt x="130" y="17"/>
                    </a:lnTo>
                    <a:lnTo>
                      <a:pt x="137" y="13"/>
                    </a:lnTo>
                    <a:lnTo>
                      <a:pt x="16" y="236"/>
                    </a:lnTo>
                    <a:lnTo>
                      <a:pt x="16" y="228"/>
                    </a:lnTo>
                    <a:lnTo>
                      <a:pt x="139" y="445"/>
                    </a:lnTo>
                    <a:lnTo>
                      <a:pt x="132" y="441"/>
                    </a:lnTo>
                    <a:lnTo>
                      <a:pt x="383" y="440"/>
                    </a:lnTo>
                    <a:lnTo>
                      <a:pt x="376" y="444"/>
                    </a:lnTo>
                    <a:lnTo>
                      <a:pt x="505" y="226"/>
                    </a:lnTo>
                    <a:close/>
                    <a:moveTo>
                      <a:pt x="390" y="452"/>
                    </a:moveTo>
                    <a:cubicBezTo>
                      <a:pt x="388" y="454"/>
                      <a:pt x="386" y="456"/>
                      <a:pt x="383" y="456"/>
                    </a:cubicBezTo>
                    <a:lnTo>
                      <a:pt x="132" y="457"/>
                    </a:lnTo>
                    <a:cubicBezTo>
                      <a:pt x="129" y="457"/>
                      <a:pt x="126" y="455"/>
                      <a:pt x="125" y="453"/>
                    </a:cubicBezTo>
                    <a:lnTo>
                      <a:pt x="2" y="236"/>
                    </a:lnTo>
                    <a:cubicBezTo>
                      <a:pt x="0" y="234"/>
                      <a:pt x="0" y="231"/>
                      <a:pt x="2" y="229"/>
                    </a:cubicBezTo>
                    <a:lnTo>
                      <a:pt x="123" y="5"/>
                    </a:lnTo>
                    <a:cubicBezTo>
                      <a:pt x="124" y="3"/>
                      <a:pt x="127" y="1"/>
                      <a:pt x="130" y="1"/>
                    </a:cubicBezTo>
                    <a:lnTo>
                      <a:pt x="381" y="0"/>
                    </a:lnTo>
                    <a:cubicBezTo>
                      <a:pt x="384" y="0"/>
                      <a:pt x="387" y="2"/>
                      <a:pt x="388" y="4"/>
                    </a:cubicBezTo>
                    <a:lnTo>
                      <a:pt x="519" y="226"/>
                    </a:lnTo>
                    <a:cubicBezTo>
                      <a:pt x="521" y="229"/>
                      <a:pt x="521" y="232"/>
                      <a:pt x="519" y="235"/>
                    </a:cubicBezTo>
                    <a:lnTo>
                      <a:pt x="390" y="45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43" name="Freeform 3222"/>
              <p:cNvSpPr>
                <a:spLocks/>
              </p:cNvSpPr>
              <p:nvPr/>
            </p:nvSpPr>
            <p:spPr bwMode="auto">
              <a:xfrm>
                <a:off x="1227" y="2642"/>
                <a:ext cx="78" cy="75"/>
              </a:xfrm>
              <a:custGeom>
                <a:avLst/>
                <a:gdLst>
                  <a:gd name="T0" fmla="*/ 78 w 78"/>
                  <a:gd name="T1" fmla="*/ 38 h 75"/>
                  <a:gd name="T2" fmla="*/ 58 w 78"/>
                  <a:gd name="T3" fmla="*/ 0 h 75"/>
                  <a:gd name="T4" fmla="*/ 20 w 78"/>
                  <a:gd name="T5" fmla="*/ 0 h 75"/>
                  <a:gd name="T6" fmla="*/ 0 w 78"/>
                  <a:gd name="T7" fmla="*/ 38 h 75"/>
                  <a:gd name="T8" fmla="*/ 20 w 78"/>
                  <a:gd name="T9" fmla="*/ 75 h 75"/>
                  <a:gd name="T10" fmla="*/ 59 w 78"/>
                  <a:gd name="T11" fmla="*/ 75 h 75"/>
                  <a:gd name="T12" fmla="*/ 78 w 78"/>
                  <a:gd name="T13" fmla="*/ 38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5"/>
                  <a:gd name="T23" fmla="*/ 78 w 78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5">
                    <a:moveTo>
                      <a:pt x="78" y="38"/>
                    </a:moveTo>
                    <a:lnTo>
                      <a:pt x="58" y="0"/>
                    </a:lnTo>
                    <a:lnTo>
                      <a:pt x="20" y="0"/>
                    </a:lnTo>
                    <a:lnTo>
                      <a:pt x="0" y="38"/>
                    </a:lnTo>
                    <a:lnTo>
                      <a:pt x="20" y="75"/>
                    </a:lnTo>
                    <a:lnTo>
                      <a:pt x="59" y="75"/>
                    </a:lnTo>
                    <a:lnTo>
                      <a:pt x="78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44" name="Freeform 3223"/>
              <p:cNvSpPr>
                <a:spLocks/>
              </p:cNvSpPr>
              <p:nvPr/>
            </p:nvSpPr>
            <p:spPr bwMode="auto">
              <a:xfrm>
                <a:off x="1233" y="2643"/>
                <a:ext cx="78" cy="75"/>
              </a:xfrm>
              <a:custGeom>
                <a:avLst/>
                <a:gdLst>
                  <a:gd name="T0" fmla="*/ 78 w 78"/>
                  <a:gd name="T1" fmla="*/ 38 h 75"/>
                  <a:gd name="T2" fmla="*/ 59 w 78"/>
                  <a:gd name="T3" fmla="*/ 0 h 75"/>
                  <a:gd name="T4" fmla="*/ 20 w 78"/>
                  <a:gd name="T5" fmla="*/ 0 h 75"/>
                  <a:gd name="T6" fmla="*/ 0 w 78"/>
                  <a:gd name="T7" fmla="*/ 38 h 75"/>
                  <a:gd name="T8" fmla="*/ 20 w 78"/>
                  <a:gd name="T9" fmla="*/ 75 h 75"/>
                  <a:gd name="T10" fmla="*/ 59 w 78"/>
                  <a:gd name="T11" fmla="*/ 75 h 75"/>
                  <a:gd name="T12" fmla="*/ 78 w 78"/>
                  <a:gd name="T13" fmla="*/ 38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5"/>
                  <a:gd name="T23" fmla="*/ 78 w 78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5">
                    <a:moveTo>
                      <a:pt x="78" y="38"/>
                    </a:moveTo>
                    <a:lnTo>
                      <a:pt x="59" y="0"/>
                    </a:lnTo>
                    <a:lnTo>
                      <a:pt x="20" y="0"/>
                    </a:lnTo>
                    <a:lnTo>
                      <a:pt x="0" y="38"/>
                    </a:lnTo>
                    <a:lnTo>
                      <a:pt x="20" y="75"/>
                    </a:lnTo>
                    <a:lnTo>
                      <a:pt x="59" y="75"/>
                    </a:lnTo>
                    <a:lnTo>
                      <a:pt x="78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45" name="Freeform 3224"/>
              <p:cNvSpPr>
                <a:spLocks noEditPoints="1"/>
              </p:cNvSpPr>
              <p:nvPr/>
            </p:nvSpPr>
            <p:spPr bwMode="auto">
              <a:xfrm>
                <a:off x="1232" y="2642"/>
                <a:ext cx="81" cy="77"/>
              </a:xfrm>
              <a:custGeom>
                <a:avLst/>
                <a:gdLst>
                  <a:gd name="T0" fmla="*/ 0 w 527"/>
                  <a:gd name="T1" fmla="*/ 0 h 457"/>
                  <a:gd name="T2" fmla="*/ 0 w 527"/>
                  <a:gd name="T3" fmla="*/ 0 h 457"/>
                  <a:gd name="T4" fmla="*/ 0 w 527"/>
                  <a:gd name="T5" fmla="*/ 0 h 457"/>
                  <a:gd name="T6" fmla="*/ 0 w 527"/>
                  <a:gd name="T7" fmla="*/ 0 h 457"/>
                  <a:gd name="T8" fmla="*/ 0 w 527"/>
                  <a:gd name="T9" fmla="*/ 0 h 457"/>
                  <a:gd name="T10" fmla="*/ 0 w 527"/>
                  <a:gd name="T11" fmla="*/ 0 h 457"/>
                  <a:gd name="T12" fmla="*/ 0 w 527"/>
                  <a:gd name="T13" fmla="*/ 0 h 457"/>
                  <a:gd name="T14" fmla="*/ 0 w 527"/>
                  <a:gd name="T15" fmla="*/ 0 h 457"/>
                  <a:gd name="T16" fmla="*/ 0 w 527"/>
                  <a:gd name="T17" fmla="*/ 0 h 457"/>
                  <a:gd name="T18" fmla="*/ 0 w 527"/>
                  <a:gd name="T19" fmla="*/ 0 h 457"/>
                  <a:gd name="T20" fmla="*/ 0 w 527"/>
                  <a:gd name="T21" fmla="*/ 0 h 457"/>
                  <a:gd name="T22" fmla="*/ 0 w 527"/>
                  <a:gd name="T23" fmla="*/ 0 h 457"/>
                  <a:gd name="T24" fmla="*/ 0 w 527"/>
                  <a:gd name="T25" fmla="*/ 0 h 457"/>
                  <a:gd name="T26" fmla="*/ 0 w 527"/>
                  <a:gd name="T27" fmla="*/ 0 h 457"/>
                  <a:gd name="T28" fmla="*/ 0 w 527"/>
                  <a:gd name="T29" fmla="*/ 0 h 457"/>
                  <a:gd name="T30" fmla="*/ 0 w 527"/>
                  <a:gd name="T31" fmla="*/ 0 h 457"/>
                  <a:gd name="T32" fmla="*/ 0 w 527"/>
                  <a:gd name="T33" fmla="*/ 0 h 457"/>
                  <a:gd name="T34" fmla="*/ 0 w 527"/>
                  <a:gd name="T35" fmla="*/ 0 h 457"/>
                  <a:gd name="T36" fmla="*/ 0 w 527"/>
                  <a:gd name="T37" fmla="*/ 0 h 457"/>
                  <a:gd name="T38" fmla="*/ 0 w 527"/>
                  <a:gd name="T39" fmla="*/ 0 h 457"/>
                  <a:gd name="T40" fmla="*/ 0 w 527"/>
                  <a:gd name="T41" fmla="*/ 0 h 457"/>
                  <a:gd name="T42" fmla="*/ 0 w 527"/>
                  <a:gd name="T43" fmla="*/ 0 h 457"/>
                  <a:gd name="T44" fmla="*/ 0 w 527"/>
                  <a:gd name="T45" fmla="*/ 0 h 457"/>
                  <a:gd name="T46" fmla="*/ 0 w 527"/>
                  <a:gd name="T47" fmla="*/ 0 h 457"/>
                  <a:gd name="T48" fmla="*/ 0 w 527"/>
                  <a:gd name="T49" fmla="*/ 0 h 457"/>
                  <a:gd name="T50" fmla="*/ 0 w 527"/>
                  <a:gd name="T51" fmla="*/ 0 h 4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7"/>
                  <a:gd name="T79" fmla="*/ 0 h 457"/>
                  <a:gd name="T80" fmla="*/ 527 w 527"/>
                  <a:gd name="T81" fmla="*/ 457 h 4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7" h="457">
                    <a:moveTo>
                      <a:pt x="512" y="226"/>
                    </a:moveTo>
                    <a:lnTo>
                      <a:pt x="512" y="234"/>
                    </a:lnTo>
                    <a:lnTo>
                      <a:pt x="382" y="12"/>
                    </a:lnTo>
                    <a:lnTo>
                      <a:pt x="389" y="16"/>
                    </a:lnTo>
                    <a:lnTo>
                      <a:pt x="136" y="17"/>
                    </a:lnTo>
                    <a:lnTo>
                      <a:pt x="143" y="13"/>
                    </a:lnTo>
                    <a:lnTo>
                      <a:pt x="15" y="236"/>
                    </a:lnTo>
                    <a:lnTo>
                      <a:pt x="15" y="228"/>
                    </a:lnTo>
                    <a:lnTo>
                      <a:pt x="145" y="444"/>
                    </a:lnTo>
                    <a:lnTo>
                      <a:pt x="138" y="441"/>
                    </a:lnTo>
                    <a:lnTo>
                      <a:pt x="390" y="440"/>
                    </a:lnTo>
                    <a:lnTo>
                      <a:pt x="383" y="444"/>
                    </a:lnTo>
                    <a:lnTo>
                      <a:pt x="512" y="226"/>
                    </a:lnTo>
                    <a:close/>
                    <a:moveTo>
                      <a:pt x="397" y="452"/>
                    </a:moveTo>
                    <a:cubicBezTo>
                      <a:pt x="396" y="454"/>
                      <a:pt x="393" y="456"/>
                      <a:pt x="390" y="456"/>
                    </a:cubicBezTo>
                    <a:lnTo>
                      <a:pt x="138" y="457"/>
                    </a:lnTo>
                    <a:cubicBezTo>
                      <a:pt x="135" y="457"/>
                      <a:pt x="133" y="455"/>
                      <a:pt x="131" y="453"/>
                    </a:cubicBezTo>
                    <a:lnTo>
                      <a:pt x="1" y="236"/>
                    </a:lnTo>
                    <a:cubicBezTo>
                      <a:pt x="0" y="234"/>
                      <a:pt x="0" y="231"/>
                      <a:pt x="1" y="228"/>
                    </a:cubicBezTo>
                    <a:lnTo>
                      <a:pt x="129" y="5"/>
                    </a:lnTo>
                    <a:cubicBezTo>
                      <a:pt x="131" y="3"/>
                      <a:pt x="134" y="1"/>
                      <a:pt x="136" y="1"/>
                    </a:cubicBezTo>
                    <a:lnTo>
                      <a:pt x="389" y="0"/>
                    </a:lnTo>
                    <a:cubicBezTo>
                      <a:pt x="391" y="0"/>
                      <a:pt x="394" y="2"/>
                      <a:pt x="396" y="4"/>
                    </a:cubicBezTo>
                    <a:lnTo>
                      <a:pt x="525" y="226"/>
                    </a:lnTo>
                    <a:cubicBezTo>
                      <a:pt x="527" y="229"/>
                      <a:pt x="527" y="232"/>
                      <a:pt x="525" y="234"/>
                    </a:cubicBezTo>
                    <a:lnTo>
                      <a:pt x="397" y="45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46" name="Freeform 3225"/>
              <p:cNvSpPr>
                <a:spLocks/>
              </p:cNvSpPr>
              <p:nvPr/>
            </p:nvSpPr>
            <p:spPr bwMode="auto">
              <a:xfrm>
                <a:off x="1165" y="2762"/>
                <a:ext cx="78" cy="75"/>
              </a:xfrm>
              <a:custGeom>
                <a:avLst/>
                <a:gdLst>
                  <a:gd name="T0" fmla="*/ 78 w 78"/>
                  <a:gd name="T1" fmla="*/ 38 h 75"/>
                  <a:gd name="T2" fmla="*/ 58 w 78"/>
                  <a:gd name="T3" fmla="*/ 0 h 75"/>
                  <a:gd name="T4" fmla="*/ 20 w 78"/>
                  <a:gd name="T5" fmla="*/ 0 h 75"/>
                  <a:gd name="T6" fmla="*/ 0 w 78"/>
                  <a:gd name="T7" fmla="*/ 38 h 75"/>
                  <a:gd name="T8" fmla="*/ 20 w 78"/>
                  <a:gd name="T9" fmla="*/ 75 h 75"/>
                  <a:gd name="T10" fmla="*/ 58 w 78"/>
                  <a:gd name="T11" fmla="*/ 74 h 75"/>
                  <a:gd name="T12" fmla="*/ 78 w 78"/>
                  <a:gd name="T13" fmla="*/ 38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5"/>
                  <a:gd name="T23" fmla="*/ 78 w 78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5">
                    <a:moveTo>
                      <a:pt x="78" y="38"/>
                    </a:moveTo>
                    <a:lnTo>
                      <a:pt x="58" y="0"/>
                    </a:lnTo>
                    <a:lnTo>
                      <a:pt x="20" y="0"/>
                    </a:lnTo>
                    <a:lnTo>
                      <a:pt x="0" y="38"/>
                    </a:lnTo>
                    <a:lnTo>
                      <a:pt x="20" y="75"/>
                    </a:lnTo>
                    <a:lnTo>
                      <a:pt x="58" y="74"/>
                    </a:lnTo>
                    <a:lnTo>
                      <a:pt x="78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47" name="Freeform 3226"/>
              <p:cNvSpPr>
                <a:spLocks/>
              </p:cNvSpPr>
              <p:nvPr/>
            </p:nvSpPr>
            <p:spPr bwMode="auto">
              <a:xfrm>
                <a:off x="1165" y="2762"/>
                <a:ext cx="78" cy="75"/>
              </a:xfrm>
              <a:custGeom>
                <a:avLst/>
                <a:gdLst>
                  <a:gd name="T0" fmla="*/ 78 w 78"/>
                  <a:gd name="T1" fmla="*/ 38 h 75"/>
                  <a:gd name="T2" fmla="*/ 58 w 78"/>
                  <a:gd name="T3" fmla="*/ 0 h 75"/>
                  <a:gd name="T4" fmla="*/ 20 w 78"/>
                  <a:gd name="T5" fmla="*/ 0 h 75"/>
                  <a:gd name="T6" fmla="*/ 0 w 78"/>
                  <a:gd name="T7" fmla="*/ 38 h 75"/>
                  <a:gd name="T8" fmla="*/ 20 w 78"/>
                  <a:gd name="T9" fmla="*/ 75 h 75"/>
                  <a:gd name="T10" fmla="*/ 58 w 78"/>
                  <a:gd name="T11" fmla="*/ 74 h 75"/>
                  <a:gd name="T12" fmla="*/ 78 w 78"/>
                  <a:gd name="T13" fmla="*/ 38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5"/>
                  <a:gd name="T23" fmla="*/ 78 w 78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5">
                    <a:moveTo>
                      <a:pt x="78" y="38"/>
                    </a:moveTo>
                    <a:lnTo>
                      <a:pt x="58" y="0"/>
                    </a:lnTo>
                    <a:lnTo>
                      <a:pt x="20" y="0"/>
                    </a:lnTo>
                    <a:lnTo>
                      <a:pt x="0" y="38"/>
                    </a:lnTo>
                    <a:lnTo>
                      <a:pt x="20" y="75"/>
                    </a:lnTo>
                    <a:lnTo>
                      <a:pt x="58" y="74"/>
                    </a:lnTo>
                    <a:lnTo>
                      <a:pt x="78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48" name="Freeform 3227"/>
              <p:cNvSpPr>
                <a:spLocks noEditPoints="1"/>
              </p:cNvSpPr>
              <p:nvPr/>
            </p:nvSpPr>
            <p:spPr bwMode="auto">
              <a:xfrm>
                <a:off x="1164" y="2761"/>
                <a:ext cx="80" cy="77"/>
              </a:xfrm>
              <a:custGeom>
                <a:avLst/>
                <a:gdLst>
                  <a:gd name="T0" fmla="*/ 0 w 529"/>
                  <a:gd name="T1" fmla="*/ 0 h 457"/>
                  <a:gd name="T2" fmla="*/ 0 w 529"/>
                  <a:gd name="T3" fmla="*/ 0 h 457"/>
                  <a:gd name="T4" fmla="*/ 0 w 529"/>
                  <a:gd name="T5" fmla="*/ 0 h 457"/>
                  <a:gd name="T6" fmla="*/ 0 w 529"/>
                  <a:gd name="T7" fmla="*/ 0 h 457"/>
                  <a:gd name="T8" fmla="*/ 0 w 529"/>
                  <a:gd name="T9" fmla="*/ 0 h 457"/>
                  <a:gd name="T10" fmla="*/ 0 w 529"/>
                  <a:gd name="T11" fmla="*/ 0 h 457"/>
                  <a:gd name="T12" fmla="*/ 0 w 529"/>
                  <a:gd name="T13" fmla="*/ 0 h 457"/>
                  <a:gd name="T14" fmla="*/ 0 w 529"/>
                  <a:gd name="T15" fmla="*/ 0 h 457"/>
                  <a:gd name="T16" fmla="*/ 0 w 529"/>
                  <a:gd name="T17" fmla="*/ 0 h 457"/>
                  <a:gd name="T18" fmla="*/ 0 w 529"/>
                  <a:gd name="T19" fmla="*/ 0 h 457"/>
                  <a:gd name="T20" fmla="*/ 0 w 529"/>
                  <a:gd name="T21" fmla="*/ 0 h 457"/>
                  <a:gd name="T22" fmla="*/ 0 w 529"/>
                  <a:gd name="T23" fmla="*/ 0 h 457"/>
                  <a:gd name="T24" fmla="*/ 0 w 529"/>
                  <a:gd name="T25" fmla="*/ 0 h 457"/>
                  <a:gd name="T26" fmla="*/ 0 w 529"/>
                  <a:gd name="T27" fmla="*/ 0 h 457"/>
                  <a:gd name="T28" fmla="*/ 0 w 529"/>
                  <a:gd name="T29" fmla="*/ 0 h 457"/>
                  <a:gd name="T30" fmla="*/ 0 w 529"/>
                  <a:gd name="T31" fmla="*/ 0 h 457"/>
                  <a:gd name="T32" fmla="*/ 0 w 529"/>
                  <a:gd name="T33" fmla="*/ 0 h 457"/>
                  <a:gd name="T34" fmla="*/ 0 w 529"/>
                  <a:gd name="T35" fmla="*/ 0 h 457"/>
                  <a:gd name="T36" fmla="*/ 0 w 529"/>
                  <a:gd name="T37" fmla="*/ 0 h 457"/>
                  <a:gd name="T38" fmla="*/ 0 w 529"/>
                  <a:gd name="T39" fmla="*/ 0 h 457"/>
                  <a:gd name="T40" fmla="*/ 0 w 529"/>
                  <a:gd name="T41" fmla="*/ 0 h 457"/>
                  <a:gd name="T42" fmla="*/ 0 w 529"/>
                  <a:gd name="T43" fmla="*/ 0 h 457"/>
                  <a:gd name="T44" fmla="*/ 0 w 529"/>
                  <a:gd name="T45" fmla="*/ 0 h 457"/>
                  <a:gd name="T46" fmla="*/ 0 w 529"/>
                  <a:gd name="T47" fmla="*/ 0 h 457"/>
                  <a:gd name="T48" fmla="*/ 0 w 529"/>
                  <a:gd name="T49" fmla="*/ 0 h 457"/>
                  <a:gd name="T50" fmla="*/ 0 w 529"/>
                  <a:gd name="T51" fmla="*/ 0 h 4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9"/>
                  <a:gd name="T79" fmla="*/ 0 h 457"/>
                  <a:gd name="T80" fmla="*/ 529 w 529"/>
                  <a:gd name="T81" fmla="*/ 457 h 4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9" h="457">
                    <a:moveTo>
                      <a:pt x="513" y="226"/>
                    </a:moveTo>
                    <a:lnTo>
                      <a:pt x="513" y="235"/>
                    </a:lnTo>
                    <a:lnTo>
                      <a:pt x="382" y="12"/>
                    </a:lnTo>
                    <a:lnTo>
                      <a:pt x="389" y="16"/>
                    </a:lnTo>
                    <a:lnTo>
                      <a:pt x="138" y="17"/>
                    </a:lnTo>
                    <a:lnTo>
                      <a:pt x="145" y="13"/>
                    </a:lnTo>
                    <a:lnTo>
                      <a:pt x="16" y="236"/>
                    </a:lnTo>
                    <a:lnTo>
                      <a:pt x="16" y="228"/>
                    </a:lnTo>
                    <a:lnTo>
                      <a:pt x="147" y="444"/>
                    </a:lnTo>
                    <a:lnTo>
                      <a:pt x="140" y="441"/>
                    </a:lnTo>
                    <a:lnTo>
                      <a:pt x="391" y="440"/>
                    </a:lnTo>
                    <a:lnTo>
                      <a:pt x="384" y="444"/>
                    </a:lnTo>
                    <a:lnTo>
                      <a:pt x="513" y="226"/>
                    </a:lnTo>
                    <a:close/>
                    <a:moveTo>
                      <a:pt x="398" y="452"/>
                    </a:moveTo>
                    <a:cubicBezTo>
                      <a:pt x="396" y="454"/>
                      <a:pt x="394" y="456"/>
                      <a:pt x="391" y="456"/>
                    </a:cubicBezTo>
                    <a:lnTo>
                      <a:pt x="140" y="457"/>
                    </a:lnTo>
                    <a:cubicBezTo>
                      <a:pt x="137" y="457"/>
                      <a:pt x="134" y="455"/>
                      <a:pt x="133" y="453"/>
                    </a:cubicBezTo>
                    <a:lnTo>
                      <a:pt x="2" y="236"/>
                    </a:lnTo>
                    <a:cubicBezTo>
                      <a:pt x="1" y="234"/>
                      <a:pt x="0" y="231"/>
                      <a:pt x="2" y="228"/>
                    </a:cubicBezTo>
                    <a:lnTo>
                      <a:pt x="131" y="5"/>
                    </a:lnTo>
                    <a:cubicBezTo>
                      <a:pt x="133" y="3"/>
                      <a:pt x="135" y="1"/>
                      <a:pt x="138" y="1"/>
                    </a:cubicBezTo>
                    <a:lnTo>
                      <a:pt x="389" y="0"/>
                    </a:lnTo>
                    <a:cubicBezTo>
                      <a:pt x="392" y="0"/>
                      <a:pt x="395" y="2"/>
                      <a:pt x="396" y="4"/>
                    </a:cubicBezTo>
                    <a:lnTo>
                      <a:pt x="527" y="226"/>
                    </a:lnTo>
                    <a:cubicBezTo>
                      <a:pt x="529" y="229"/>
                      <a:pt x="529" y="232"/>
                      <a:pt x="527" y="235"/>
                    </a:cubicBezTo>
                    <a:lnTo>
                      <a:pt x="398" y="45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49" name="Freeform 3228"/>
              <p:cNvSpPr>
                <a:spLocks/>
              </p:cNvSpPr>
              <p:nvPr/>
            </p:nvSpPr>
            <p:spPr bwMode="auto">
              <a:xfrm>
                <a:off x="1105" y="2723"/>
                <a:ext cx="76" cy="75"/>
              </a:xfrm>
              <a:custGeom>
                <a:avLst/>
                <a:gdLst>
                  <a:gd name="T0" fmla="*/ 76 w 76"/>
                  <a:gd name="T1" fmla="*/ 37 h 75"/>
                  <a:gd name="T2" fmla="*/ 58 w 76"/>
                  <a:gd name="T3" fmla="*/ 0 h 75"/>
                  <a:gd name="T4" fmla="*/ 19 w 76"/>
                  <a:gd name="T5" fmla="*/ 0 h 75"/>
                  <a:gd name="T6" fmla="*/ 0 w 76"/>
                  <a:gd name="T7" fmla="*/ 37 h 75"/>
                  <a:gd name="T8" fmla="*/ 19 w 76"/>
                  <a:gd name="T9" fmla="*/ 75 h 75"/>
                  <a:gd name="T10" fmla="*/ 58 w 76"/>
                  <a:gd name="T11" fmla="*/ 75 h 75"/>
                  <a:gd name="T12" fmla="*/ 76 w 76"/>
                  <a:gd name="T13" fmla="*/ 37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5"/>
                  <a:gd name="T23" fmla="*/ 76 w 76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5">
                    <a:moveTo>
                      <a:pt x="76" y="37"/>
                    </a:moveTo>
                    <a:lnTo>
                      <a:pt x="58" y="0"/>
                    </a:lnTo>
                    <a:lnTo>
                      <a:pt x="19" y="0"/>
                    </a:lnTo>
                    <a:lnTo>
                      <a:pt x="0" y="37"/>
                    </a:lnTo>
                    <a:lnTo>
                      <a:pt x="19" y="75"/>
                    </a:lnTo>
                    <a:lnTo>
                      <a:pt x="58" y="75"/>
                    </a:lnTo>
                    <a:lnTo>
                      <a:pt x="76" y="37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50" name="Freeform 3229"/>
              <p:cNvSpPr>
                <a:spLocks/>
              </p:cNvSpPr>
              <p:nvPr/>
            </p:nvSpPr>
            <p:spPr bwMode="auto">
              <a:xfrm>
                <a:off x="1105" y="2723"/>
                <a:ext cx="76" cy="75"/>
              </a:xfrm>
              <a:custGeom>
                <a:avLst/>
                <a:gdLst>
                  <a:gd name="T0" fmla="*/ 76 w 76"/>
                  <a:gd name="T1" fmla="*/ 37 h 75"/>
                  <a:gd name="T2" fmla="*/ 58 w 76"/>
                  <a:gd name="T3" fmla="*/ 0 h 75"/>
                  <a:gd name="T4" fmla="*/ 19 w 76"/>
                  <a:gd name="T5" fmla="*/ 0 h 75"/>
                  <a:gd name="T6" fmla="*/ 0 w 76"/>
                  <a:gd name="T7" fmla="*/ 37 h 75"/>
                  <a:gd name="T8" fmla="*/ 19 w 76"/>
                  <a:gd name="T9" fmla="*/ 75 h 75"/>
                  <a:gd name="T10" fmla="*/ 58 w 76"/>
                  <a:gd name="T11" fmla="*/ 75 h 75"/>
                  <a:gd name="T12" fmla="*/ 76 w 76"/>
                  <a:gd name="T13" fmla="*/ 37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5"/>
                  <a:gd name="T23" fmla="*/ 76 w 76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5">
                    <a:moveTo>
                      <a:pt x="76" y="37"/>
                    </a:moveTo>
                    <a:lnTo>
                      <a:pt x="58" y="0"/>
                    </a:lnTo>
                    <a:lnTo>
                      <a:pt x="19" y="0"/>
                    </a:lnTo>
                    <a:lnTo>
                      <a:pt x="0" y="37"/>
                    </a:lnTo>
                    <a:lnTo>
                      <a:pt x="19" y="75"/>
                    </a:lnTo>
                    <a:lnTo>
                      <a:pt x="58" y="75"/>
                    </a:lnTo>
                    <a:lnTo>
                      <a:pt x="76" y="37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51" name="Freeform 3230"/>
              <p:cNvSpPr>
                <a:spLocks noEditPoints="1"/>
              </p:cNvSpPr>
              <p:nvPr/>
            </p:nvSpPr>
            <p:spPr bwMode="auto">
              <a:xfrm>
                <a:off x="1103" y="2722"/>
                <a:ext cx="80" cy="77"/>
              </a:xfrm>
              <a:custGeom>
                <a:avLst/>
                <a:gdLst>
                  <a:gd name="T0" fmla="*/ 0 w 520"/>
                  <a:gd name="T1" fmla="*/ 0 h 457"/>
                  <a:gd name="T2" fmla="*/ 0 w 520"/>
                  <a:gd name="T3" fmla="*/ 0 h 457"/>
                  <a:gd name="T4" fmla="*/ 0 w 520"/>
                  <a:gd name="T5" fmla="*/ 0 h 457"/>
                  <a:gd name="T6" fmla="*/ 0 w 520"/>
                  <a:gd name="T7" fmla="*/ 0 h 457"/>
                  <a:gd name="T8" fmla="*/ 0 w 520"/>
                  <a:gd name="T9" fmla="*/ 0 h 457"/>
                  <a:gd name="T10" fmla="*/ 0 w 520"/>
                  <a:gd name="T11" fmla="*/ 0 h 457"/>
                  <a:gd name="T12" fmla="*/ 0 w 520"/>
                  <a:gd name="T13" fmla="*/ 0 h 457"/>
                  <a:gd name="T14" fmla="*/ 0 w 520"/>
                  <a:gd name="T15" fmla="*/ 0 h 457"/>
                  <a:gd name="T16" fmla="*/ 0 w 520"/>
                  <a:gd name="T17" fmla="*/ 0 h 457"/>
                  <a:gd name="T18" fmla="*/ 0 w 520"/>
                  <a:gd name="T19" fmla="*/ 0 h 457"/>
                  <a:gd name="T20" fmla="*/ 0 w 520"/>
                  <a:gd name="T21" fmla="*/ 0 h 457"/>
                  <a:gd name="T22" fmla="*/ 0 w 520"/>
                  <a:gd name="T23" fmla="*/ 0 h 457"/>
                  <a:gd name="T24" fmla="*/ 0 w 520"/>
                  <a:gd name="T25" fmla="*/ 0 h 457"/>
                  <a:gd name="T26" fmla="*/ 0 w 520"/>
                  <a:gd name="T27" fmla="*/ 0 h 457"/>
                  <a:gd name="T28" fmla="*/ 0 w 520"/>
                  <a:gd name="T29" fmla="*/ 0 h 457"/>
                  <a:gd name="T30" fmla="*/ 0 w 520"/>
                  <a:gd name="T31" fmla="*/ 0 h 457"/>
                  <a:gd name="T32" fmla="*/ 0 w 520"/>
                  <a:gd name="T33" fmla="*/ 0 h 457"/>
                  <a:gd name="T34" fmla="*/ 0 w 520"/>
                  <a:gd name="T35" fmla="*/ 0 h 457"/>
                  <a:gd name="T36" fmla="*/ 0 w 520"/>
                  <a:gd name="T37" fmla="*/ 0 h 457"/>
                  <a:gd name="T38" fmla="*/ 0 w 520"/>
                  <a:gd name="T39" fmla="*/ 0 h 457"/>
                  <a:gd name="T40" fmla="*/ 0 w 520"/>
                  <a:gd name="T41" fmla="*/ 0 h 457"/>
                  <a:gd name="T42" fmla="*/ 0 w 520"/>
                  <a:gd name="T43" fmla="*/ 0 h 457"/>
                  <a:gd name="T44" fmla="*/ 0 w 520"/>
                  <a:gd name="T45" fmla="*/ 0 h 457"/>
                  <a:gd name="T46" fmla="*/ 0 w 520"/>
                  <a:gd name="T47" fmla="*/ 0 h 457"/>
                  <a:gd name="T48" fmla="*/ 0 w 520"/>
                  <a:gd name="T49" fmla="*/ 0 h 457"/>
                  <a:gd name="T50" fmla="*/ 0 w 520"/>
                  <a:gd name="T51" fmla="*/ 0 h 4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0"/>
                  <a:gd name="T79" fmla="*/ 0 h 457"/>
                  <a:gd name="T80" fmla="*/ 520 w 520"/>
                  <a:gd name="T81" fmla="*/ 457 h 4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0" h="457">
                    <a:moveTo>
                      <a:pt x="504" y="220"/>
                    </a:moveTo>
                    <a:lnTo>
                      <a:pt x="504" y="227"/>
                    </a:lnTo>
                    <a:lnTo>
                      <a:pt x="381" y="12"/>
                    </a:lnTo>
                    <a:lnTo>
                      <a:pt x="388" y="16"/>
                    </a:lnTo>
                    <a:lnTo>
                      <a:pt x="136" y="17"/>
                    </a:lnTo>
                    <a:lnTo>
                      <a:pt x="143" y="13"/>
                    </a:lnTo>
                    <a:lnTo>
                      <a:pt x="15" y="229"/>
                    </a:lnTo>
                    <a:lnTo>
                      <a:pt x="15" y="221"/>
                    </a:lnTo>
                    <a:lnTo>
                      <a:pt x="145" y="445"/>
                    </a:lnTo>
                    <a:lnTo>
                      <a:pt x="138" y="441"/>
                    </a:lnTo>
                    <a:lnTo>
                      <a:pt x="390" y="440"/>
                    </a:lnTo>
                    <a:lnTo>
                      <a:pt x="383" y="444"/>
                    </a:lnTo>
                    <a:lnTo>
                      <a:pt x="504" y="220"/>
                    </a:lnTo>
                    <a:close/>
                    <a:moveTo>
                      <a:pt x="397" y="451"/>
                    </a:moveTo>
                    <a:cubicBezTo>
                      <a:pt x="396" y="454"/>
                      <a:pt x="393" y="456"/>
                      <a:pt x="390" y="456"/>
                    </a:cubicBezTo>
                    <a:lnTo>
                      <a:pt x="138" y="457"/>
                    </a:lnTo>
                    <a:cubicBezTo>
                      <a:pt x="135" y="457"/>
                      <a:pt x="132" y="455"/>
                      <a:pt x="131" y="453"/>
                    </a:cubicBezTo>
                    <a:lnTo>
                      <a:pt x="1" y="229"/>
                    </a:lnTo>
                    <a:cubicBezTo>
                      <a:pt x="0" y="227"/>
                      <a:pt x="0" y="224"/>
                      <a:pt x="1" y="221"/>
                    </a:cubicBezTo>
                    <a:lnTo>
                      <a:pt x="129" y="5"/>
                    </a:lnTo>
                    <a:cubicBezTo>
                      <a:pt x="131" y="3"/>
                      <a:pt x="133" y="1"/>
                      <a:pt x="136" y="1"/>
                    </a:cubicBezTo>
                    <a:lnTo>
                      <a:pt x="388" y="0"/>
                    </a:lnTo>
                    <a:cubicBezTo>
                      <a:pt x="391" y="0"/>
                      <a:pt x="394" y="2"/>
                      <a:pt x="395" y="4"/>
                    </a:cubicBezTo>
                    <a:lnTo>
                      <a:pt x="518" y="220"/>
                    </a:lnTo>
                    <a:cubicBezTo>
                      <a:pt x="520" y="222"/>
                      <a:pt x="520" y="225"/>
                      <a:pt x="518" y="227"/>
                    </a:cubicBezTo>
                    <a:lnTo>
                      <a:pt x="397" y="45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52" name="Freeform 3231"/>
              <p:cNvSpPr>
                <a:spLocks/>
              </p:cNvSpPr>
              <p:nvPr/>
            </p:nvSpPr>
            <p:spPr bwMode="auto">
              <a:xfrm>
                <a:off x="1104" y="2883"/>
                <a:ext cx="77" cy="73"/>
              </a:xfrm>
              <a:custGeom>
                <a:avLst/>
                <a:gdLst>
                  <a:gd name="T0" fmla="*/ 77 w 77"/>
                  <a:gd name="T1" fmla="*/ 36 h 73"/>
                  <a:gd name="T2" fmla="*/ 58 w 77"/>
                  <a:gd name="T3" fmla="*/ 0 h 73"/>
                  <a:gd name="T4" fmla="*/ 20 w 77"/>
                  <a:gd name="T5" fmla="*/ 0 h 73"/>
                  <a:gd name="T6" fmla="*/ 0 w 77"/>
                  <a:gd name="T7" fmla="*/ 37 h 73"/>
                  <a:gd name="T8" fmla="*/ 20 w 77"/>
                  <a:gd name="T9" fmla="*/ 73 h 73"/>
                  <a:gd name="T10" fmla="*/ 58 w 77"/>
                  <a:gd name="T11" fmla="*/ 73 h 73"/>
                  <a:gd name="T12" fmla="*/ 77 w 77"/>
                  <a:gd name="T13" fmla="*/ 36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3"/>
                  <a:gd name="T23" fmla="*/ 77 w 77"/>
                  <a:gd name="T24" fmla="*/ 73 h 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3">
                    <a:moveTo>
                      <a:pt x="77" y="36"/>
                    </a:moveTo>
                    <a:lnTo>
                      <a:pt x="58" y="0"/>
                    </a:lnTo>
                    <a:lnTo>
                      <a:pt x="20" y="0"/>
                    </a:lnTo>
                    <a:lnTo>
                      <a:pt x="0" y="37"/>
                    </a:lnTo>
                    <a:lnTo>
                      <a:pt x="20" y="73"/>
                    </a:lnTo>
                    <a:lnTo>
                      <a:pt x="58" y="73"/>
                    </a:lnTo>
                    <a:lnTo>
                      <a:pt x="77" y="36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53" name="Freeform 3232"/>
              <p:cNvSpPr>
                <a:spLocks/>
              </p:cNvSpPr>
              <p:nvPr/>
            </p:nvSpPr>
            <p:spPr bwMode="auto">
              <a:xfrm>
                <a:off x="1104" y="2883"/>
                <a:ext cx="77" cy="73"/>
              </a:xfrm>
              <a:custGeom>
                <a:avLst/>
                <a:gdLst>
                  <a:gd name="T0" fmla="*/ 77 w 77"/>
                  <a:gd name="T1" fmla="*/ 36 h 73"/>
                  <a:gd name="T2" fmla="*/ 58 w 77"/>
                  <a:gd name="T3" fmla="*/ 0 h 73"/>
                  <a:gd name="T4" fmla="*/ 20 w 77"/>
                  <a:gd name="T5" fmla="*/ 0 h 73"/>
                  <a:gd name="T6" fmla="*/ 0 w 77"/>
                  <a:gd name="T7" fmla="*/ 37 h 73"/>
                  <a:gd name="T8" fmla="*/ 20 w 77"/>
                  <a:gd name="T9" fmla="*/ 73 h 73"/>
                  <a:gd name="T10" fmla="*/ 58 w 77"/>
                  <a:gd name="T11" fmla="*/ 73 h 73"/>
                  <a:gd name="T12" fmla="*/ 77 w 77"/>
                  <a:gd name="T13" fmla="*/ 36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3"/>
                  <a:gd name="T23" fmla="*/ 77 w 77"/>
                  <a:gd name="T24" fmla="*/ 73 h 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3">
                    <a:moveTo>
                      <a:pt x="77" y="36"/>
                    </a:moveTo>
                    <a:lnTo>
                      <a:pt x="58" y="0"/>
                    </a:lnTo>
                    <a:lnTo>
                      <a:pt x="20" y="0"/>
                    </a:lnTo>
                    <a:lnTo>
                      <a:pt x="0" y="37"/>
                    </a:lnTo>
                    <a:lnTo>
                      <a:pt x="20" y="73"/>
                    </a:lnTo>
                    <a:lnTo>
                      <a:pt x="58" y="73"/>
                    </a:lnTo>
                    <a:lnTo>
                      <a:pt x="77" y="36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54" name="Freeform 3233"/>
              <p:cNvSpPr>
                <a:spLocks noEditPoints="1"/>
              </p:cNvSpPr>
              <p:nvPr/>
            </p:nvSpPr>
            <p:spPr bwMode="auto">
              <a:xfrm>
                <a:off x="1103" y="2881"/>
                <a:ext cx="79" cy="76"/>
              </a:xfrm>
              <a:custGeom>
                <a:avLst/>
                <a:gdLst>
                  <a:gd name="T0" fmla="*/ 0 w 520"/>
                  <a:gd name="T1" fmla="*/ 0 h 449"/>
                  <a:gd name="T2" fmla="*/ 0 w 520"/>
                  <a:gd name="T3" fmla="*/ 0 h 449"/>
                  <a:gd name="T4" fmla="*/ 0 w 520"/>
                  <a:gd name="T5" fmla="*/ 0 h 449"/>
                  <a:gd name="T6" fmla="*/ 0 w 520"/>
                  <a:gd name="T7" fmla="*/ 0 h 449"/>
                  <a:gd name="T8" fmla="*/ 0 w 520"/>
                  <a:gd name="T9" fmla="*/ 0 h 449"/>
                  <a:gd name="T10" fmla="*/ 0 w 520"/>
                  <a:gd name="T11" fmla="*/ 0 h 449"/>
                  <a:gd name="T12" fmla="*/ 0 w 520"/>
                  <a:gd name="T13" fmla="*/ 0 h 449"/>
                  <a:gd name="T14" fmla="*/ 0 w 520"/>
                  <a:gd name="T15" fmla="*/ 0 h 449"/>
                  <a:gd name="T16" fmla="*/ 0 w 520"/>
                  <a:gd name="T17" fmla="*/ 0 h 449"/>
                  <a:gd name="T18" fmla="*/ 0 w 520"/>
                  <a:gd name="T19" fmla="*/ 0 h 449"/>
                  <a:gd name="T20" fmla="*/ 0 w 520"/>
                  <a:gd name="T21" fmla="*/ 0 h 449"/>
                  <a:gd name="T22" fmla="*/ 0 w 520"/>
                  <a:gd name="T23" fmla="*/ 0 h 449"/>
                  <a:gd name="T24" fmla="*/ 0 w 520"/>
                  <a:gd name="T25" fmla="*/ 0 h 449"/>
                  <a:gd name="T26" fmla="*/ 0 w 520"/>
                  <a:gd name="T27" fmla="*/ 0 h 449"/>
                  <a:gd name="T28" fmla="*/ 0 w 520"/>
                  <a:gd name="T29" fmla="*/ 0 h 449"/>
                  <a:gd name="T30" fmla="*/ 0 w 520"/>
                  <a:gd name="T31" fmla="*/ 0 h 449"/>
                  <a:gd name="T32" fmla="*/ 0 w 520"/>
                  <a:gd name="T33" fmla="*/ 0 h 449"/>
                  <a:gd name="T34" fmla="*/ 0 w 520"/>
                  <a:gd name="T35" fmla="*/ 0 h 449"/>
                  <a:gd name="T36" fmla="*/ 0 w 520"/>
                  <a:gd name="T37" fmla="*/ 0 h 449"/>
                  <a:gd name="T38" fmla="*/ 0 w 520"/>
                  <a:gd name="T39" fmla="*/ 0 h 449"/>
                  <a:gd name="T40" fmla="*/ 0 w 520"/>
                  <a:gd name="T41" fmla="*/ 0 h 449"/>
                  <a:gd name="T42" fmla="*/ 0 w 520"/>
                  <a:gd name="T43" fmla="*/ 0 h 449"/>
                  <a:gd name="T44" fmla="*/ 0 w 520"/>
                  <a:gd name="T45" fmla="*/ 0 h 449"/>
                  <a:gd name="T46" fmla="*/ 0 w 520"/>
                  <a:gd name="T47" fmla="*/ 0 h 449"/>
                  <a:gd name="T48" fmla="*/ 0 w 520"/>
                  <a:gd name="T49" fmla="*/ 0 h 449"/>
                  <a:gd name="T50" fmla="*/ 0 w 520"/>
                  <a:gd name="T51" fmla="*/ 0 h 4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0"/>
                  <a:gd name="T79" fmla="*/ 0 h 449"/>
                  <a:gd name="T80" fmla="*/ 520 w 520"/>
                  <a:gd name="T81" fmla="*/ 449 h 44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0" h="449">
                    <a:moveTo>
                      <a:pt x="505" y="219"/>
                    </a:moveTo>
                    <a:lnTo>
                      <a:pt x="505" y="227"/>
                    </a:lnTo>
                    <a:lnTo>
                      <a:pt x="382" y="12"/>
                    </a:lnTo>
                    <a:lnTo>
                      <a:pt x="389" y="16"/>
                    </a:lnTo>
                    <a:lnTo>
                      <a:pt x="138" y="17"/>
                    </a:lnTo>
                    <a:lnTo>
                      <a:pt x="145" y="13"/>
                    </a:lnTo>
                    <a:lnTo>
                      <a:pt x="15" y="229"/>
                    </a:lnTo>
                    <a:lnTo>
                      <a:pt x="15" y="221"/>
                    </a:lnTo>
                    <a:lnTo>
                      <a:pt x="146" y="437"/>
                    </a:lnTo>
                    <a:lnTo>
                      <a:pt x="139" y="433"/>
                    </a:lnTo>
                    <a:lnTo>
                      <a:pt x="391" y="433"/>
                    </a:lnTo>
                    <a:lnTo>
                      <a:pt x="384" y="437"/>
                    </a:lnTo>
                    <a:lnTo>
                      <a:pt x="505" y="219"/>
                    </a:lnTo>
                    <a:close/>
                    <a:moveTo>
                      <a:pt x="398" y="444"/>
                    </a:moveTo>
                    <a:cubicBezTo>
                      <a:pt x="396" y="447"/>
                      <a:pt x="394" y="449"/>
                      <a:pt x="391" y="449"/>
                    </a:cubicBezTo>
                    <a:lnTo>
                      <a:pt x="139" y="449"/>
                    </a:lnTo>
                    <a:cubicBezTo>
                      <a:pt x="137" y="449"/>
                      <a:pt x="134" y="448"/>
                      <a:pt x="133" y="446"/>
                    </a:cubicBezTo>
                    <a:lnTo>
                      <a:pt x="2" y="229"/>
                    </a:lnTo>
                    <a:cubicBezTo>
                      <a:pt x="0" y="227"/>
                      <a:pt x="0" y="224"/>
                      <a:pt x="2" y="221"/>
                    </a:cubicBezTo>
                    <a:lnTo>
                      <a:pt x="131" y="5"/>
                    </a:lnTo>
                    <a:cubicBezTo>
                      <a:pt x="132" y="2"/>
                      <a:pt x="135" y="1"/>
                      <a:pt x="138" y="1"/>
                    </a:cubicBezTo>
                    <a:lnTo>
                      <a:pt x="389" y="0"/>
                    </a:lnTo>
                    <a:cubicBezTo>
                      <a:pt x="392" y="0"/>
                      <a:pt x="395" y="2"/>
                      <a:pt x="396" y="4"/>
                    </a:cubicBezTo>
                    <a:lnTo>
                      <a:pt x="519" y="219"/>
                    </a:lnTo>
                    <a:cubicBezTo>
                      <a:pt x="520" y="222"/>
                      <a:pt x="520" y="225"/>
                      <a:pt x="519" y="227"/>
                    </a:cubicBezTo>
                    <a:lnTo>
                      <a:pt x="398" y="44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55" name="Freeform 3234"/>
              <p:cNvSpPr>
                <a:spLocks/>
              </p:cNvSpPr>
              <p:nvPr/>
            </p:nvSpPr>
            <p:spPr bwMode="auto">
              <a:xfrm>
                <a:off x="1411" y="2290"/>
                <a:ext cx="77" cy="73"/>
              </a:xfrm>
              <a:custGeom>
                <a:avLst/>
                <a:gdLst>
                  <a:gd name="T0" fmla="*/ 77 w 77"/>
                  <a:gd name="T1" fmla="*/ 36 h 73"/>
                  <a:gd name="T2" fmla="*/ 57 w 77"/>
                  <a:gd name="T3" fmla="*/ 0 h 73"/>
                  <a:gd name="T4" fmla="*/ 18 w 77"/>
                  <a:gd name="T5" fmla="*/ 0 h 73"/>
                  <a:gd name="T6" fmla="*/ 0 w 77"/>
                  <a:gd name="T7" fmla="*/ 36 h 73"/>
                  <a:gd name="T8" fmla="*/ 19 w 77"/>
                  <a:gd name="T9" fmla="*/ 73 h 73"/>
                  <a:gd name="T10" fmla="*/ 58 w 77"/>
                  <a:gd name="T11" fmla="*/ 73 h 73"/>
                  <a:gd name="T12" fmla="*/ 77 w 77"/>
                  <a:gd name="T13" fmla="*/ 36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3"/>
                  <a:gd name="T23" fmla="*/ 77 w 77"/>
                  <a:gd name="T24" fmla="*/ 73 h 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3">
                    <a:moveTo>
                      <a:pt x="77" y="36"/>
                    </a:moveTo>
                    <a:lnTo>
                      <a:pt x="57" y="0"/>
                    </a:lnTo>
                    <a:lnTo>
                      <a:pt x="18" y="0"/>
                    </a:lnTo>
                    <a:lnTo>
                      <a:pt x="0" y="36"/>
                    </a:lnTo>
                    <a:lnTo>
                      <a:pt x="19" y="73"/>
                    </a:lnTo>
                    <a:lnTo>
                      <a:pt x="58" y="73"/>
                    </a:lnTo>
                    <a:lnTo>
                      <a:pt x="77" y="36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56" name="Freeform 3235"/>
              <p:cNvSpPr>
                <a:spLocks/>
              </p:cNvSpPr>
              <p:nvPr/>
            </p:nvSpPr>
            <p:spPr bwMode="auto">
              <a:xfrm>
                <a:off x="1411" y="2290"/>
                <a:ext cx="77" cy="73"/>
              </a:xfrm>
              <a:custGeom>
                <a:avLst/>
                <a:gdLst>
                  <a:gd name="T0" fmla="*/ 77 w 77"/>
                  <a:gd name="T1" fmla="*/ 36 h 73"/>
                  <a:gd name="T2" fmla="*/ 57 w 77"/>
                  <a:gd name="T3" fmla="*/ 0 h 73"/>
                  <a:gd name="T4" fmla="*/ 18 w 77"/>
                  <a:gd name="T5" fmla="*/ 0 h 73"/>
                  <a:gd name="T6" fmla="*/ 0 w 77"/>
                  <a:gd name="T7" fmla="*/ 36 h 73"/>
                  <a:gd name="T8" fmla="*/ 19 w 77"/>
                  <a:gd name="T9" fmla="*/ 73 h 73"/>
                  <a:gd name="T10" fmla="*/ 58 w 77"/>
                  <a:gd name="T11" fmla="*/ 73 h 73"/>
                  <a:gd name="T12" fmla="*/ 77 w 77"/>
                  <a:gd name="T13" fmla="*/ 36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3"/>
                  <a:gd name="T23" fmla="*/ 77 w 77"/>
                  <a:gd name="T24" fmla="*/ 73 h 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3">
                    <a:moveTo>
                      <a:pt x="77" y="36"/>
                    </a:moveTo>
                    <a:lnTo>
                      <a:pt x="57" y="0"/>
                    </a:lnTo>
                    <a:lnTo>
                      <a:pt x="18" y="0"/>
                    </a:lnTo>
                    <a:lnTo>
                      <a:pt x="0" y="36"/>
                    </a:lnTo>
                    <a:lnTo>
                      <a:pt x="19" y="73"/>
                    </a:lnTo>
                    <a:lnTo>
                      <a:pt x="58" y="73"/>
                    </a:lnTo>
                    <a:lnTo>
                      <a:pt x="77" y="36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57" name="Freeform 3236"/>
              <p:cNvSpPr>
                <a:spLocks noEditPoints="1"/>
              </p:cNvSpPr>
              <p:nvPr/>
            </p:nvSpPr>
            <p:spPr bwMode="auto">
              <a:xfrm>
                <a:off x="1409" y="2288"/>
                <a:ext cx="80" cy="76"/>
              </a:xfrm>
              <a:custGeom>
                <a:avLst/>
                <a:gdLst>
                  <a:gd name="T0" fmla="*/ 0 w 520"/>
                  <a:gd name="T1" fmla="*/ 0 h 449"/>
                  <a:gd name="T2" fmla="*/ 0 w 520"/>
                  <a:gd name="T3" fmla="*/ 0 h 449"/>
                  <a:gd name="T4" fmla="*/ 0 w 520"/>
                  <a:gd name="T5" fmla="*/ 0 h 449"/>
                  <a:gd name="T6" fmla="*/ 0 w 520"/>
                  <a:gd name="T7" fmla="*/ 0 h 449"/>
                  <a:gd name="T8" fmla="*/ 0 w 520"/>
                  <a:gd name="T9" fmla="*/ 0 h 449"/>
                  <a:gd name="T10" fmla="*/ 0 w 520"/>
                  <a:gd name="T11" fmla="*/ 0 h 449"/>
                  <a:gd name="T12" fmla="*/ 0 w 520"/>
                  <a:gd name="T13" fmla="*/ 0 h 449"/>
                  <a:gd name="T14" fmla="*/ 0 w 520"/>
                  <a:gd name="T15" fmla="*/ 0 h 449"/>
                  <a:gd name="T16" fmla="*/ 0 w 520"/>
                  <a:gd name="T17" fmla="*/ 0 h 449"/>
                  <a:gd name="T18" fmla="*/ 0 w 520"/>
                  <a:gd name="T19" fmla="*/ 0 h 449"/>
                  <a:gd name="T20" fmla="*/ 0 w 520"/>
                  <a:gd name="T21" fmla="*/ 0 h 449"/>
                  <a:gd name="T22" fmla="*/ 0 w 520"/>
                  <a:gd name="T23" fmla="*/ 0 h 449"/>
                  <a:gd name="T24" fmla="*/ 0 w 520"/>
                  <a:gd name="T25" fmla="*/ 0 h 449"/>
                  <a:gd name="T26" fmla="*/ 0 w 520"/>
                  <a:gd name="T27" fmla="*/ 0 h 449"/>
                  <a:gd name="T28" fmla="*/ 0 w 520"/>
                  <a:gd name="T29" fmla="*/ 0 h 449"/>
                  <a:gd name="T30" fmla="*/ 0 w 520"/>
                  <a:gd name="T31" fmla="*/ 0 h 449"/>
                  <a:gd name="T32" fmla="*/ 0 w 520"/>
                  <a:gd name="T33" fmla="*/ 0 h 449"/>
                  <a:gd name="T34" fmla="*/ 0 w 520"/>
                  <a:gd name="T35" fmla="*/ 0 h 449"/>
                  <a:gd name="T36" fmla="*/ 0 w 520"/>
                  <a:gd name="T37" fmla="*/ 0 h 449"/>
                  <a:gd name="T38" fmla="*/ 0 w 520"/>
                  <a:gd name="T39" fmla="*/ 0 h 449"/>
                  <a:gd name="T40" fmla="*/ 0 w 520"/>
                  <a:gd name="T41" fmla="*/ 0 h 449"/>
                  <a:gd name="T42" fmla="*/ 0 w 520"/>
                  <a:gd name="T43" fmla="*/ 0 h 449"/>
                  <a:gd name="T44" fmla="*/ 0 w 520"/>
                  <a:gd name="T45" fmla="*/ 0 h 449"/>
                  <a:gd name="T46" fmla="*/ 0 w 520"/>
                  <a:gd name="T47" fmla="*/ 0 h 449"/>
                  <a:gd name="T48" fmla="*/ 0 w 520"/>
                  <a:gd name="T49" fmla="*/ 0 h 449"/>
                  <a:gd name="T50" fmla="*/ 0 w 520"/>
                  <a:gd name="T51" fmla="*/ 0 h 4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0"/>
                  <a:gd name="T79" fmla="*/ 0 h 449"/>
                  <a:gd name="T80" fmla="*/ 520 w 520"/>
                  <a:gd name="T81" fmla="*/ 449 h 44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0" h="449">
                    <a:moveTo>
                      <a:pt x="505" y="220"/>
                    </a:moveTo>
                    <a:lnTo>
                      <a:pt x="505" y="228"/>
                    </a:lnTo>
                    <a:lnTo>
                      <a:pt x="374" y="12"/>
                    </a:lnTo>
                    <a:lnTo>
                      <a:pt x="381" y="16"/>
                    </a:lnTo>
                    <a:lnTo>
                      <a:pt x="130" y="17"/>
                    </a:lnTo>
                    <a:lnTo>
                      <a:pt x="136" y="13"/>
                    </a:lnTo>
                    <a:lnTo>
                      <a:pt x="15" y="229"/>
                    </a:lnTo>
                    <a:lnTo>
                      <a:pt x="15" y="221"/>
                    </a:lnTo>
                    <a:lnTo>
                      <a:pt x="145" y="437"/>
                    </a:lnTo>
                    <a:lnTo>
                      <a:pt x="138" y="433"/>
                    </a:lnTo>
                    <a:lnTo>
                      <a:pt x="390" y="432"/>
                    </a:lnTo>
                    <a:lnTo>
                      <a:pt x="383" y="436"/>
                    </a:lnTo>
                    <a:lnTo>
                      <a:pt x="505" y="220"/>
                    </a:lnTo>
                    <a:close/>
                    <a:moveTo>
                      <a:pt x="397" y="444"/>
                    </a:moveTo>
                    <a:cubicBezTo>
                      <a:pt x="396" y="446"/>
                      <a:pt x="393" y="448"/>
                      <a:pt x="390" y="448"/>
                    </a:cubicBezTo>
                    <a:lnTo>
                      <a:pt x="138" y="449"/>
                    </a:lnTo>
                    <a:cubicBezTo>
                      <a:pt x="135" y="449"/>
                      <a:pt x="133" y="447"/>
                      <a:pt x="131" y="445"/>
                    </a:cubicBezTo>
                    <a:lnTo>
                      <a:pt x="1" y="230"/>
                    </a:lnTo>
                    <a:cubicBezTo>
                      <a:pt x="0" y="227"/>
                      <a:pt x="0" y="224"/>
                      <a:pt x="1" y="222"/>
                    </a:cubicBezTo>
                    <a:lnTo>
                      <a:pt x="122" y="5"/>
                    </a:lnTo>
                    <a:cubicBezTo>
                      <a:pt x="124" y="3"/>
                      <a:pt x="127" y="1"/>
                      <a:pt x="129" y="1"/>
                    </a:cubicBezTo>
                    <a:lnTo>
                      <a:pt x="381" y="0"/>
                    </a:lnTo>
                    <a:cubicBezTo>
                      <a:pt x="383" y="0"/>
                      <a:pt x="386" y="2"/>
                      <a:pt x="388" y="4"/>
                    </a:cubicBezTo>
                    <a:lnTo>
                      <a:pt x="518" y="219"/>
                    </a:lnTo>
                    <a:cubicBezTo>
                      <a:pt x="520" y="222"/>
                      <a:pt x="520" y="225"/>
                      <a:pt x="519" y="227"/>
                    </a:cubicBezTo>
                    <a:lnTo>
                      <a:pt x="397" y="44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58" name="Freeform 3237"/>
              <p:cNvSpPr>
                <a:spLocks/>
              </p:cNvSpPr>
              <p:nvPr/>
            </p:nvSpPr>
            <p:spPr bwMode="auto">
              <a:xfrm>
                <a:off x="856" y="2331"/>
                <a:ext cx="76" cy="74"/>
              </a:xfrm>
              <a:custGeom>
                <a:avLst/>
                <a:gdLst>
                  <a:gd name="T0" fmla="*/ 76 w 76"/>
                  <a:gd name="T1" fmla="*/ 36 h 74"/>
                  <a:gd name="T2" fmla="*/ 57 w 76"/>
                  <a:gd name="T3" fmla="*/ 0 h 74"/>
                  <a:gd name="T4" fmla="*/ 19 w 76"/>
                  <a:gd name="T5" fmla="*/ 0 h 74"/>
                  <a:gd name="T6" fmla="*/ 0 w 76"/>
                  <a:gd name="T7" fmla="*/ 37 h 74"/>
                  <a:gd name="T8" fmla="*/ 19 w 76"/>
                  <a:gd name="T9" fmla="*/ 74 h 74"/>
                  <a:gd name="T10" fmla="*/ 57 w 76"/>
                  <a:gd name="T11" fmla="*/ 74 h 74"/>
                  <a:gd name="T12" fmla="*/ 76 w 76"/>
                  <a:gd name="T13" fmla="*/ 36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4"/>
                  <a:gd name="T23" fmla="*/ 76 w 76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4">
                    <a:moveTo>
                      <a:pt x="76" y="36"/>
                    </a:moveTo>
                    <a:lnTo>
                      <a:pt x="57" y="0"/>
                    </a:lnTo>
                    <a:lnTo>
                      <a:pt x="19" y="0"/>
                    </a:lnTo>
                    <a:lnTo>
                      <a:pt x="0" y="37"/>
                    </a:lnTo>
                    <a:lnTo>
                      <a:pt x="19" y="74"/>
                    </a:lnTo>
                    <a:lnTo>
                      <a:pt x="57" y="74"/>
                    </a:lnTo>
                    <a:lnTo>
                      <a:pt x="76" y="36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59" name="Freeform 3238"/>
              <p:cNvSpPr>
                <a:spLocks/>
              </p:cNvSpPr>
              <p:nvPr/>
            </p:nvSpPr>
            <p:spPr bwMode="auto">
              <a:xfrm>
                <a:off x="856" y="2331"/>
                <a:ext cx="76" cy="74"/>
              </a:xfrm>
              <a:custGeom>
                <a:avLst/>
                <a:gdLst>
                  <a:gd name="T0" fmla="*/ 76 w 76"/>
                  <a:gd name="T1" fmla="*/ 36 h 74"/>
                  <a:gd name="T2" fmla="*/ 57 w 76"/>
                  <a:gd name="T3" fmla="*/ 0 h 74"/>
                  <a:gd name="T4" fmla="*/ 19 w 76"/>
                  <a:gd name="T5" fmla="*/ 0 h 74"/>
                  <a:gd name="T6" fmla="*/ 0 w 76"/>
                  <a:gd name="T7" fmla="*/ 37 h 74"/>
                  <a:gd name="T8" fmla="*/ 19 w 76"/>
                  <a:gd name="T9" fmla="*/ 74 h 74"/>
                  <a:gd name="T10" fmla="*/ 57 w 76"/>
                  <a:gd name="T11" fmla="*/ 74 h 74"/>
                  <a:gd name="T12" fmla="*/ 76 w 76"/>
                  <a:gd name="T13" fmla="*/ 36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4"/>
                  <a:gd name="T23" fmla="*/ 76 w 76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4">
                    <a:moveTo>
                      <a:pt x="76" y="36"/>
                    </a:moveTo>
                    <a:lnTo>
                      <a:pt x="57" y="0"/>
                    </a:lnTo>
                    <a:lnTo>
                      <a:pt x="19" y="0"/>
                    </a:lnTo>
                    <a:lnTo>
                      <a:pt x="0" y="37"/>
                    </a:lnTo>
                    <a:lnTo>
                      <a:pt x="19" y="74"/>
                    </a:lnTo>
                    <a:lnTo>
                      <a:pt x="57" y="74"/>
                    </a:lnTo>
                    <a:lnTo>
                      <a:pt x="76" y="36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60" name="Freeform 3239"/>
              <p:cNvSpPr>
                <a:spLocks noEditPoints="1"/>
              </p:cNvSpPr>
              <p:nvPr/>
            </p:nvSpPr>
            <p:spPr bwMode="auto">
              <a:xfrm>
                <a:off x="855" y="2329"/>
                <a:ext cx="78" cy="78"/>
              </a:xfrm>
              <a:custGeom>
                <a:avLst/>
                <a:gdLst>
                  <a:gd name="T0" fmla="*/ 0 w 514"/>
                  <a:gd name="T1" fmla="*/ 0 h 457"/>
                  <a:gd name="T2" fmla="*/ 0 w 514"/>
                  <a:gd name="T3" fmla="*/ 0 h 457"/>
                  <a:gd name="T4" fmla="*/ 0 w 514"/>
                  <a:gd name="T5" fmla="*/ 0 h 457"/>
                  <a:gd name="T6" fmla="*/ 0 w 514"/>
                  <a:gd name="T7" fmla="*/ 0 h 457"/>
                  <a:gd name="T8" fmla="*/ 0 w 514"/>
                  <a:gd name="T9" fmla="*/ 0 h 457"/>
                  <a:gd name="T10" fmla="*/ 0 w 514"/>
                  <a:gd name="T11" fmla="*/ 0 h 457"/>
                  <a:gd name="T12" fmla="*/ 0 w 514"/>
                  <a:gd name="T13" fmla="*/ 0 h 457"/>
                  <a:gd name="T14" fmla="*/ 0 w 514"/>
                  <a:gd name="T15" fmla="*/ 0 h 457"/>
                  <a:gd name="T16" fmla="*/ 0 w 514"/>
                  <a:gd name="T17" fmla="*/ 0 h 457"/>
                  <a:gd name="T18" fmla="*/ 0 w 514"/>
                  <a:gd name="T19" fmla="*/ 0 h 457"/>
                  <a:gd name="T20" fmla="*/ 0 w 514"/>
                  <a:gd name="T21" fmla="*/ 0 h 457"/>
                  <a:gd name="T22" fmla="*/ 0 w 514"/>
                  <a:gd name="T23" fmla="*/ 0 h 457"/>
                  <a:gd name="T24" fmla="*/ 0 w 514"/>
                  <a:gd name="T25" fmla="*/ 0 h 457"/>
                  <a:gd name="T26" fmla="*/ 0 w 514"/>
                  <a:gd name="T27" fmla="*/ 0 h 457"/>
                  <a:gd name="T28" fmla="*/ 0 w 514"/>
                  <a:gd name="T29" fmla="*/ 0 h 457"/>
                  <a:gd name="T30" fmla="*/ 0 w 514"/>
                  <a:gd name="T31" fmla="*/ 0 h 457"/>
                  <a:gd name="T32" fmla="*/ 0 w 514"/>
                  <a:gd name="T33" fmla="*/ 0 h 457"/>
                  <a:gd name="T34" fmla="*/ 0 w 514"/>
                  <a:gd name="T35" fmla="*/ 0 h 457"/>
                  <a:gd name="T36" fmla="*/ 0 w 514"/>
                  <a:gd name="T37" fmla="*/ 0 h 457"/>
                  <a:gd name="T38" fmla="*/ 0 w 514"/>
                  <a:gd name="T39" fmla="*/ 0 h 457"/>
                  <a:gd name="T40" fmla="*/ 0 w 514"/>
                  <a:gd name="T41" fmla="*/ 0 h 457"/>
                  <a:gd name="T42" fmla="*/ 0 w 514"/>
                  <a:gd name="T43" fmla="*/ 0 h 457"/>
                  <a:gd name="T44" fmla="*/ 0 w 514"/>
                  <a:gd name="T45" fmla="*/ 0 h 457"/>
                  <a:gd name="T46" fmla="*/ 0 w 514"/>
                  <a:gd name="T47" fmla="*/ 0 h 457"/>
                  <a:gd name="T48" fmla="*/ 0 w 514"/>
                  <a:gd name="T49" fmla="*/ 0 h 457"/>
                  <a:gd name="T50" fmla="*/ 0 w 514"/>
                  <a:gd name="T51" fmla="*/ 0 h 4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4"/>
                  <a:gd name="T79" fmla="*/ 0 h 457"/>
                  <a:gd name="T80" fmla="*/ 514 w 514"/>
                  <a:gd name="T81" fmla="*/ 457 h 4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4" h="457">
                    <a:moveTo>
                      <a:pt x="498" y="221"/>
                    </a:moveTo>
                    <a:lnTo>
                      <a:pt x="498" y="229"/>
                    </a:lnTo>
                    <a:lnTo>
                      <a:pt x="375" y="12"/>
                    </a:lnTo>
                    <a:lnTo>
                      <a:pt x="382" y="16"/>
                    </a:lnTo>
                    <a:lnTo>
                      <a:pt x="130" y="17"/>
                    </a:lnTo>
                    <a:lnTo>
                      <a:pt x="137" y="13"/>
                    </a:lnTo>
                    <a:lnTo>
                      <a:pt x="16" y="230"/>
                    </a:lnTo>
                    <a:lnTo>
                      <a:pt x="16" y="223"/>
                    </a:lnTo>
                    <a:lnTo>
                      <a:pt x="139" y="445"/>
                    </a:lnTo>
                    <a:lnTo>
                      <a:pt x="132" y="441"/>
                    </a:lnTo>
                    <a:lnTo>
                      <a:pt x="384" y="440"/>
                    </a:lnTo>
                    <a:lnTo>
                      <a:pt x="377" y="444"/>
                    </a:lnTo>
                    <a:lnTo>
                      <a:pt x="498" y="221"/>
                    </a:lnTo>
                    <a:close/>
                    <a:moveTo>
                      <a:pt x="391" y="451"/>
                    </a:moveTo>
                    <a:cubicBezTo>
                      <a:pt x="390" y="454"/>
                      <a:pt x="387" y="456"/>
                      <a:pt x="384" y="456"/>
                    </a:cubicBezTo>
                    <a:lnTo>
                      <a:pt x="132" y="457"/>
                    </a:lnTo>
                    <a:cubicBezTo>
                      <a:pt x="129" y="457"/>
                      <a:pt x="126" y="455"/>
                      <a:pt x="125" y="452"/>
                    </a:cubicBezTo>
                    <a:lnTo>
                      <a:pt x="2" y="230"/>
                    </a:lnTo>
                    <a:cubicBezTo>
                      <a:pt x="0" y="228"/>
                      <a:pt x="0" y="225"/>
                      <a:pt x="2" y="223"/>
                    </a:cubicBezTo>
                    <a:lnTo>
                      <a:pt x="123" y="5"/>
                    </a:lnTo>
                    <a:cubicBezTo>
                      <a:pt x="125" y="3"/>
                      <a:pt x="127" y="1"/>
                      <a:pt x="130" y="1"/>
                    </a:cubicBezTo>
                    <a:lnTo>
                      <a:pt x="382" y="0"/>
                    </a:lnTo>
                    <a:cubicBezTo>
                      <a:pt x="385" y="0"/>
                      <a:pt x="388" y="2"/>
                      <a:pt x="389" y="4"/>
                    </a:cubicBezTo>
                    <a:lnTo>
                      <a:pt x="512" y="221"/>
                    </a:lnTo>
                    <a:cubicBezTo>
                      <a:pt x="514" y="223"/>
                      <a:pt x="514" y="226"/>
                      <a:pt x="512" y="228"/>
                    </a:cubicBezTo>
                    <a:lnTo>
                      <a:pt x="391" y="45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61" name="Freeform 3240"/>
              <p:cNvSpPr>
                <a:spLocks/>
              </p:cNvSpPr>
              <p:nvPr/>
            </p:nvSpPr>
            <p:spPr bwMode="auto">
              <a:xfrm>
                <a:off x="795" y="2368"/>
                <a:ext cx="77" cy="74"/>
              </a:xfrm>
              <a:custGeom>
                <a:avLst/>
                <a:gdLst>
                  <a:gd name="T0" fmla="*/ 77 w 77"/>
                  <a:gd name="T1" fmla="*/ 37 h 74"/>
                  <a:gd name="T2" fmla="*/ 57 w 77"/>
                  <a:gd name="T3" fmla="*/ 0 h 74"/>
                  <a:gd name="T4" fmla="*/ 18 w 77"/>
                  <a:gd name="T5" fmla="*/ 1 h 74"/>
                  <a:gd name="T6" fmla="*/ 0 w 77"/>
                  <a:gd name="T7" fmla="*/ 38 h 74"/>
                  <a:gd name="T8" fmla="*/ 19 w 77"/>
                  <a:gd name="T9" fmla="*/ 74 h 74"/>
                  <a:gd name="T10" fmla="*/ 57 w 77"/>
                  <a:gd name="T11" fmla="*/ 74 h 74"/>
                  <a:gd name="T12" fmla="*/ 77 w 77"/>
                  <a:gd name="T13" fmla="*/ 37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77" y="37"/>
                    </a:moveTo>
                    <a:lnTo>
                      <a:pt x="57" y="0"/>
                    </a:lnTo>
                    <a:lnTo>
                      <a:pt x="18" y="1"/>
                    </a:lnTo>
                    <a:lnTo>
                      <a:pt x="0" y="38"/>
                    </a:lnTo>
                    <a:lnTo>
                      <a:pt x="19" y="74"/>
                    </a:lnTo>
                    <a:lnTo>
                      <a:pt x="57" y="74"/>
                    </a:lnTo>
                    <a:lnTo>
                      <a:pt x="77" y="37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62" name="Freeform 3241"/>
              <p:cNvSpPr>
                <a:spLocks/>
              </p:cNvSpPr>
              <p:nvPr/>
            </p:nvSpPr>
            <p:spPr bwMode="auto">
              <a:xfrm>
                <a:off x="795" y="2368"/>
                <a:ext cx="77" cy="74"/>
              </a:xfrm>
              <a:custGeom>
                <a:avLst/>
                <a:gdLst>
                  <a:gd name="T0" fmla="*/ 77 w 77"/>
                  <a:gd name="T1" fmla="*/ 37 h 74"/>
                  <a:gd name="T2" fmla="*/ 57 w 77"/>
                  <a:gd name="T3" fmla="*/ 0 h 74"/>
                  <a:gd name="T4" fmla="*/ 18 w 77"/>
                  <a:gd name="T5" fmla="*/ 1 h 74"/>
                  <a:gd name="T6" fmla="*/ 0 w 77"/>
                  <a:gd name="T7" fmla="*/ 38 h 74"/>
                  <a:gd name="T8" fmla="*/ 19 w 77"/>
                  <a:gd name="T9" fmla="*/ 74 h 74"/>
                  <a:gd name="T10" fmla="*/ 57 w 77"/>
                  <a:gd name="T11" fmla="*/ 74 h 74"/>
                  <a:gd name="T12" fmla="*/ 77 w 77"/>
                  <a:gd name="T13" fmla="*/ 37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77" y="37"/>
                    </a:moveTo>
                    <a:lnTo>
                      <a:pt x="57" y="0"/>
                    </a:lnTo>
                    <a:lnTo>
                      <a:pt x="18" y="1"/>
                    </a:lnTo>
                    <a:lnTo>
                      <a:pt x="0" y="38"/>
                    </a:lnTo>
                    <a:lnTo>
                      <a:pt x="19" y="74"/>
                    </a:lnTo>
                    <a:lnTo>
                      <a:pt x="57" y="74"/>
                    </a:lnTo>
                    <a:lnTo>
                      <a:pt x="77" y="37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63" name="Freeform 3242"/>
              <p:cNvSpPr>
                <a:spLocks noEditPoints="1"/>
              </p:cNvSpPr>
              <p:nvPr/>
            </p:nvSpPr>
            <p:spPr bwMode="auto">
              <a:xfrm>
                <a:off x="793" y="2366"/>
                <a:ext cx="80" cy="77"/>
              </a:xfrm>
              <a:custGeom>
                <a:avLst/>
                <a:gdLst>
                  <a:gd name="T0" fmla="*/ 0 w 520"/>
                  <a:gd name="T1" fmla="*/ 0 h 456"/>
                  <a:gd name="T2" fmla="*/ 0 w 520"/>
                  <a:gd name="T3" fmla="*/ 0 h 456"/>
                  <a:gd name="T4" fmla="*/ 0 w 520"/>
                  <a:gd name="T5" fmla="*/ 0 h 456"/>
                  <a:gd name="T6" fmla="*/ 0 w 520"/>
                  <a:gd name="T7" fmla="*/ 0 h 456"/>
                  <a:gd name="T8" fmla="*/ 0 w 520"/>
                  <a:gd name="T9" fmla="*/ 0 h 456"/>
                  <a:gd name="T10" fmla="*/ 0 w 520"/>
                  <a:gd name="T11" fmla="*/ 0 h 456"/>
                  <a:gd name="T12" fmla="*/ 0 w 520"/>
                  <a:gd name="T13" fmla="*/ 0 h 456"/>
                  <a:gd name="T14" fmla="*/ 0 w 520"/>
                  <a:gd name="T15" fmla="*/ 0 h 456"/>
                  <a:gd name="T16" fmla="*/ 0 w 520"/>
                  <a:gd name="T17" fmla="*/ 0 h 456"/>
                  <a:gd name="T18" fmla="*/ 0 w 520"/>
                  <a:gd name="T19" fmla="*/ 0 h 456"/>
                  <a:gd name="T20" fmla="*/ 0 w 520"/>
                  <a:gd name="T21" fmla="*/ 0 h 456"/>
                  <a:gd name="T22" fmla="*/ 0 w 520"/>
                  <a:gd name="T23" fmla="*/ 0 h 456"/>
                  <a:gd name="T24" fmla="*/ 0 w 520"/>
                  <a:gd name="T25" fmla="*/ 0 h 456"/>
                  <a:gd name="T26" fmla="*/ 0 w 520"/>
                  <a:gd name="T27" fmla="*/ 0 h 456"/>
                  <a:gd name="T28" fmla="*/ 0 w 520"/>
                  <a:gd name="T29" fmla="*/ 0 h 456"/>
                  <a:gd name="T30" fmla="*/ 0 w 520"/>
                  <a:gd name="T31" fmla="*/ 0 h 456"/>
                  <a:gd name="T32" fmla="*/ 0 w 520"/>
                  <a:gd name="T33" fmla="*/ 0 h 456"/>
                  <a:gd name="T34" fmla="*/ 0 w 520"/>
                  <a:gd name="T35" fmla="*/ 0 h 456"/>
                  <a:gd name="T36" fmla="*/ 0 w 520"/>
                  <a:gd name="T37" fmla="*/ 0 h 456"/>
                  <a:gd name="T38" fmla="*/ 0 w 520"/>
                  <a:gd name="T39" fmla="*/ 0 h 456"/>
                  <a:gd name="T40" fmla="*/ 0 w 520"/>
                  <a:gd name="T41" fmla="*/ 0 h 456"/>
                  <a:gd name="T42" fmla="*/ 0 w 520"/>
                  <a:gd name="T43" fmla="*/ 0 h 456"/>
                  <a:gd name="T44" fmla="*/ 0 w 520"/>
                  <a:gd name="T45" fmla="*/ 0 h 456"/>
                  <a:gd name="T46" fmla="*/ 0 w 520"/>
                  <a:gd name="T47" fmla="*/ 0 h 456"/>
                  <a:gd name="T48" fmla="*/ 0 w 520"/>
                  <a:gd name="T49" fmla="*/ 0 h 456"/>
                  <a:gd name="T50" fmla="*/ 0 w 520"/>
                  <a:gd name="T51" fmla="*/ 0 h 4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0"/>
                  <a:gd name="T79" fmla="*/ 0 h 456"/>
                  <a:gd name="T80" fmla="*/ 520 w 520"/>
                  <a:gd name="T81" fmla="*/ 456 h 45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0" h="456">
                    <a:moveTo>
                      <a:pt x="505" y="227"/>
                    </a:moveTo>
                    <a:lnTo>
                      <a:pt x="505" y="235"/>
                    </a:lnTo>
                    <a:lnTo>
                      <a:pt x="375" y="13"/>
                    </a:lnTo>
                    <a:lnTo>
                      <a:pt x="382" y="17"/>
                    </a:lnTo>
                    <a:lnTo>
                      <a:pt x="130" y="24"/>
                    </a:lnTo>
                    <a:lnTo>
                      <a:pt x="137" y="20"/>
                    </a:lnTo>
                    <a:lnTo>
                      <a:pt x="16" y="236"/>
                    </a:lnTo>
                    <a:lnTo>
                      <a:pt x="16" y="229"/>
                    </a:lnTo>
                    <a:lnTo>
                      <a:pt x="139" y="444"/>
                    </a:lnTo>
                    <a:lnTo>
                      <a:pt x="132" y="440"/>
                    </a:lnTo>
                    <a:lnTo>
                      <a:pt x="384" y="439"/>
                    </a:lnTo>
                    <a:lnTo>
                      <a:pt x="377" y="443"/>
                    </a:lnTo>
                    <a:lnTo>
                      <a:pt x="505" y="227"/>
                    </a:lnTo>
                    <a:close/>
                    <a:moveTo>
                      <a:pt x="391" y="451"/>
                    </a:moveTo>
                    <a:cubicBezTo>
                      <a:pt x="389" y="453"/>
                      <a:pt x="387" y="455"/>
                      <a:pt x="384" y="455"/>
                    </a:cubicBezTo>
                    <a:lnTo>
                      <a:pt x="132" y="456"/>
                    </a:lnTo>
                    <a:cubicBezTo>
                      <a:pt x="129" y="456"/>
                      <a:pt x="126" y="454"/>
                      <a:pt x="125" y="452"/>
                    </a:cubicBezTo>
                    <a:lnTo>
                      <a:pt x="2" y="237"/>
                    </a:lnTo>
                    <a:cubicBezTo>
                      <a:pt x="0" y="234"/>
                      <a:pt x="0" y="231"/>
                      <a:pt x="2" y="229"/>
                    </a:cubicBezTo>
                    <a:lnTo>
                      <a:pt x="123" y="12"/>
                    </a:lnTo>
                    <a:cubicBezTo>
                      <a:pt x="124" y="10"/>
                      <a:pt x="127" y="8"/>
                      <a:pt x="130" y="8"/>
                    </a:cubicBezTo>
                    <a:lnTo>
                      <a:pt x="382" y="1"/>
                    </a:lnTo>
                    <a:cubicBezTo>
                      <a:pt x="385" y="0"/>
                      <a:pt x="388" y="2"/>
                      <a:pt x="389" y="4"/>
                    </a:cubicBezTo>
                    <a:lnTo>
                      <a:pt x="519" y="227"/>
                    </a:lnTo>
                    <a:cubicBezTo>
                      <a:pt x="520" y="229"/>
                      <a:pt x="520" y="232"/>
                      <a:pt x="519" y="235"/>
                    </a:cubicBezTo>
                    <a:lnTo>
                      <a:pt x="391" y="45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64" name="Freeform 3243"/>
              <p:cNvSpPr>
                <a:spLocks/>
              </p:cNvSpPr>
              <p:nvPr/>
            </p:nvSpPr>
            <p:spPr bwMode="auto">
              <a:xfrm>
                <a:off x="979" y="2332"/>
                <a:ext cx="77" cy="73"/>
              </a:xfrm>
              <a:custGeom>
                <a:avLst/>
                <a:gdLst>
                  <a:gd name="T0" fmla="*/ 77 w 77"/>
                  <a:gd name="T1" fmla="*/ 36 h 73"/>
                  <a:gd name="T2" fmla="*/ 58 w 77"/>
                  <a:gd name="T3" fmla="*/ 0 h 73"/>
                  <a:gd name="T4" fmla="*/ 20 w 77"/>
                  <a:gd name="T5" fmla="*/ 0 h 73"/>
                  <a:gd name="T6" fmla="*/ 0 w 77"/>
                  <a:gd name="T7" fmla="*/ 36 h 73"/>
                  <a:gd name="T8" fmla="*/ 20 w 77"/>
                  <a:gd name="T9" fmla="*/ 73 h 73"/>
                  <a:gd name="T10" fmla="*/ 59 w 77"/>
                  <a:gd name="T11" fmla="*/ 73 h 73"/>
                  <a:gd name="T12" fmla="*/ 77 w 77"/>
                  <a:gd name="T13" fmla="*/ 36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3"/>
                  <a:gd name="T23" fmla="*/ 77 w 77"/>
                  <a:gd name="T24" fmla="*/ 73 h 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3">
                    <a:moveTo>
                      <a:pt x="77" y="36"/>
                    </a:moveTo>
                    <a:lnTo>
                      <a:pt x="58" y="0"/>
                    </a:lnTo>
                    <a:lnTo>
                      <a:pt x="20" y="0"/>
                    </a:lnTo>
                    <a:lnTo>
                      <a:pt x="0" y="36"/>
                    </a:lnTo>
                    <a:lnTo>
                      <a:pt x="20" y="73"/>
                    </a:lnTo>
                    <a:lnTo>
                      <a:pt x="59" y="73"/>
                    </a:lnTo>
                    <a:lnTo>
                      <a:pt x="77" y="36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65" name="Freeform 3244"/>
              <p:cNvSpPr>
                <a:spLocks/>
              </p:cNvSpPr>
              <p:nvPr/>
            </p:nvSpPr>
            <p:spPr bwMode="auto">
              <a:xfrm>
                <a:off x="979" y="2332"/>
                <a:ext cx="77" cy="73"/>
              </a:xfrm>
              <a:custGeom>
                <a:avLst/>
                <a:gdLst>
                  <a:gd name="T0" fmla="*/ 77 w 77"/>
                  <a:gd name="T1" fmla="*/ 36 h 73"/>
                  <a:gd name="T2" fmla="*/ 58 w 77"/>
                  <a:gd name="T3" fmla="*/ 0 h 73"/>
                  <a:gd name="T4" fmla="*/ 20 w 77"/>
                  <a:gd name="T5" fmla="*/ 0 h 73"/>
                  <a:gd name="T6" fmla="*/ 0 w 77"/>
                  <a:gd name="T7" fmla="*/ 36 h 73"/>
                  <a:gd name="T8" fmla="*/ 20 w 77"/>
                  <a:gd name="T9" fmla="*/ 73 h 73"/>
                  <a:gd name="T10" fmla="*/ 59 w 77"/>
                  <a:gd name="T11" fmla="*/ 73 h 73"/>
                  <a:gd name="T12" fmla="*/ 77 w 77"/>
                  <a:gd name="T13" fmla="*/ 36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3"/>
                  <a:gd name="T23" fmla="*/ 77 w 77"/>
                  <a:gd name="T24" fmla="*/ 73 h 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3">
                    <a:moveTo>
                      <a:pt x="77" y="36"/>
                    </a:moveTo>
                    <a:lnTo>
                      <a:pt x="58" y="0"/>
                    </a:lnTo>
                    <a:lnTo>
                      <a:pt x="20" y="0"/>
                    </a:lnTo>
                    <a:lnTo>
                      <a:pt x="0" y="36"/>
                    </a:lnTo>
                    <a:lnTo>
                      <a:pt x="20" y="73"/>
                    </a:lnTo>
                    <a:lnTo>
                      <a:pt x="59" y="73"/>
                    </a:lnTo>
                    <a:lnTo>
                      <a:pt x="77" y="36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66" name="Freeform 3245"/>
              <p:cNvSpPr>
                <a:spLocks noEditPoints="1"/>
              </p:cNvSpPr>
              <p:nvPr/>
            </p:nvSpPr>
            <p:spPr bwMode="auto">
              <a:xfrm>
                <a:off x="978" y="2330"/>
                <a:ext cx="79" cy="76"/>
              </a:xfrm>
              <a:custGeom>
                <a:avLst/>
                <a:gdLst>
                  <a:gd name="T0" fmla="*/ 0 w 520"/>
                  <a:gd name="T1" fmla="*/ 0 h 449"/>
                  <a:gd name="T2" fmla="*/ 0 w 520"/>
                  <a:gd name="T3" fmla="*/ 0 h 449"/>
                  <a:gd name="T4" fmla="*/ 0 w 520"/>
                  <a:gd name="T5" fmla="*/ 0 h 449"/>
                  <a:gd name="T6" fmla="*/ 0 w 520"/>
                  <a:gd name="T7" fmla="*/ 0 h 449"/>
                  <a:gd name="T8" fmla="*/ 0 w 520"/>
                  <a:gd name="T9" fmla="*/ 0 h 449"/>
                  <a:gd name="T10" fmla="*/ 0 w 520"/>
                  <a:gd name="T11" fmla="*/ 0 h 449"/>
                  <a:gd name="T12" fmla="*/ 0 w 520"/>
                  <a:gd name="T13" fmla="*/ 0 h 449"/>
                  <a:gd name="T14" fmla="*/ 0 w 520"/>
                  <a:gd name="T15" fmla="*/ 0 h 449"/>
                  <a:gd name="T16" fmla="*/ 0 w 520"/>
                  <a:gd name="T17" fmla="*/ 0 h 449"/>
                  <a:gd name="T18" fmla="*/ 0 w 520"/>
                  <a:gd name="T19" fmla="*/ 0 h 449"/>
                  <a:gd name="T20" fmla="*/ 0 w 520"/>
                  <a:gd name="T21" fmla="*/ 0 h 449"/>
                  <a:gd name="T22" fmla="*/ 0 w 520"/>
                  <a:gd name="T23" fmla="*/ 0 h 449"/>
                  <a:gd name="T24" fmla="*/ 0 w 520"/>
                  <a:gd name="T25" fmla="*/ 0 h 449"/>
                  <a:gd name="T26" fmla="*/ 0 w 520"/>
                  <a:gd name="T27" fmla="*/ 0 h 449"/>
                  <a:gd name="T28" fmla="*/ 0 w 520"/>
                  <a:gd name="T29" fmla="*/ 0 h 449"/>
                  <a:gd name="T30" fmla="*/ 0 w 520"/>
                  <a:gd name="T31" fmla="*/ 0 h 449"/>
                  <a:gd name="T32" fmla="*/ 0 w 520"/>
                  <a:gd name="T33" fmla="*/ 0 h 449"/>
                  <a:gd name="T34" fmla="*/ 0 w 520"/>
                  <a:gd name="T35" fmla="*/ 0 h 449"/>
                  <a:gd name="T36" fmla="*/ 0 w 520"/>
                  <a:gd name="T37" fmla="*/ 0 h 449"/>
                  <a:gd name="T38" fmla="*/ 0 w 520"/>
                  <a:gd name="T39" fmla="*/ 0 h 449"/>
                  <a:gd name="T40" fmla="*/ 0 w 520"/>
                  <a:gd name="T41" fmla="*/ 0 h 449"/>
                  <a:gd name="T42" fmla="*/ 0 w 520"/>
                  <a:gd name="T43" fmla="*/ 0 h 449"/>
                  <a:gd name="T44" fmla="*/ 0 w 520"/>
                  <a:gd name="T45" fmla="*/ 0 h 449"/>
                  <a:gd name="T46" fmla="*/ 0 w 520"/>
                  <a:gd name="T47" fmla="*/ 0 h 449"/>
                  <a:gd name="T48" fmla="*/ 0 w 520"/>
                  <a:gd name="T49" fmla="*/ 0 h 449"/>
                  <a:gd name="T50" fmla="*/ 0 w 520"/>
                  <a:gd name="T51" fmla="*/ 0 h 4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0"/>
                  <a:gd name="T79" fmla="*/ 0 h 449"/>
                  <a:gd name="T80" fmla="*/ 520 w 520"/>
                  <a:gd name="T81" fmla="*/ 449 h 44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0" h="449">
                    <a:moveTo>
                      <a:pt x="505" y="220"/>
                    </a:moveTo>
                    <a:lnTo>
                      <a:pt x="505" y="227"/>
                    </a:lnTo>
                    <a:lnTo>
                      <a:pt x="382" y="12"/>
                    </a:lnTo>
                    <a:lnTo>
                      <a:pt x="389" y="16"/>
                    </a:lnTo>
                    <a:lnTo>
                      <a:pt x="138" y="17"/>
                    </a:lnTo>
                    <a:lnTo>
                      <a:pt x="145" y="13"/>
                    </a:lnTo>
                    <a:lnTo>
                      <a:pt x="15" y="229"/>
                    </a:lnTo>
                    <a:lnTo>
                      <a:pt x="15" y="221"/>
                    </a:lnTo>
                    <a:lnTo>
                      <a:pt x="146" y="436"/>
                    </a:lnTo>
                    <a:lnTo>
                      <a:pt x="139" y="433"/>
                    </a:lnTo>
                    <a:lnTo>
                      <a:pt x="391" y="432"/>
                    </a:lnTo>
                    <a:lnTo>
                      <a:pt x="384" y="436"/>
                    </a:lnTo>
                    <a:lnTo>
                      <a:pt x="505" y="220"/>
                    </a:lnTo>
                    <a:close/>
                    <a:moveTo>
                      <a:pt x="398" y="444"/>
                    </a:moveTo>
                    <a:cubicBezTo>
                      <a:pt x="396" y="446"/>
                      <a:pt x="394" y="448"/>
                      <a:pt x="391" y="448"/>
                    </a:cubicBezTo>
                    <a:lnTo>
                      <a:pt x="139" y="449"/>
                    </a:lnTo>
                    <a:cubicBezTo>
                      <a:pt x="137" y="449"/>
                      <a:pt x="134" y="447"/>
                      <a:pt x="133" y="445"/>
                    </a:cubicBezTo>
                    <a:lnTo>
                      <a:pt x="2" y="229"/>
                    </a:lnTo>
                    <a:cubicBezTo>
                      <a:pt x="0" y="227"/>
                      <a:pt x="0" y="224"/>
                      <a:pt x="2" y="221"/>
                    </a:cubicBezTo>
                    <a:lnTo>
                      <a:pt x="131" y="5"/>
                    </a:lnTo>
                    <a:cubicBezTo>
                      <a:pt x="132" y="3"/>
                      <a:pt x="135" y="1"/>
                      <a:pt x="138" y="1"/>
                    </a:cubicBezTo>
                    <a:lnTo>
                      <a:pt x="389" y="0"/>
                    </a:lnTo>
                    <a:cubicBezTo>
                      <a:pt x="392" y="0"/>
                      <a:pt x="395" y="2"/>
                      <a:pt x="396" y="4"/>
                    </a:cubicBezTo>
                    <a:lnTo>
                      <a:pt x="519" y="219"/>
                    </a:lnTo>
                    <a:cubicBezTo>
                      <a:pt x="520" y="222"/>
                      <a:pt x="520" y="225"/>
                      <a:pt x="519" y="227"/>
                    </a:cubicBezTo>
                    <a:lnTo>
                      <a:pt x="398" y="44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67" name="Freeform 3246"/>
              <p:cNvSpPr>
                <a:spLocks/>
              </p:cNvSpPr>
              <p:nvPr/>
            </p:nvSpPr>
            <p:spPr bwMode="auto">
              <a:xfrm>
                <a:off x="917" y="2371"/>
                <a:ext cx="78" cy="74"/>
              </a:xfrm>
              <a:custGeom>
                <a:avLst/>
                <a:gdLst>
                  <a:gd name="T0" fmla="*/ 78 w 78"/>
                  <a:gd name="T1" fmla="*/ 36 h 74"/>
                  <a:gd name="T2" fmla="*/ 58 w 78"/>
                  <a:gd name="T3" fmla="*/ 0 h 74"/>
                  <a:gd name="T4" fmla="*/ 19 w 78"/>
                  <a:gd name="T5" fmla="*/ 0 h 74"/>
                  <a:gd name="T6" fmla="*/ 0 w 78"/>
                  <a:gd name="T7" fmla="*/ 37 h 74"/>
                  <a:gd name="T8" fmla="*/ 20 w 78"/>
                  <a:gd name="T9" fmla="*/ 73 h 74"/>
                  <a:gd name="T10" fmla="*/ 58 w 78"/>
                  <a:gd name="T11" fmla="*/ 74 h 74"/>
                  <a:gd name="T12" fmla="*/ 78 w 78"/>
                  <a:gd name="T13" fmla="*/ 36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4"/>
                  <a:gd name="T23" fmla="*/ 78 w 78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4">
                    <a:moveTo>
                      <a:pt x="78" y="36"/>
                    </a:moveTo>
                    <a:lnTo>
                      <a:pt x="58" y="0"/>
                    </a:lnTo>
                    <a:lnTo>
                      <a:pt x="19" y="0"/>
                    </a:lnTo>
                    <a:lnTo>
                      <a:pt x="0" y="37"/>
                    </a:lnTo>
                    <a:lnTo>
                      <a:pt x="20" y="73"/>
                    </a:lnTo>
                    <a:lnTo>
                      <a:pt x="58" y="74"/>
                    </a:lnTo>
                    <a:lnTo>
                      <a:pt x="78" y="36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68" name="Freeform 3247"/>
              <p:cNvSpPr>
                <a:spLocks/>
              </p:cNvSpPr>
              <p:nvPr/>
            </p:nvSpPr>
            <p:spPr bwMode="auto">
              <a:xfrm>
                <a:off x="917" y="2371"/>
                <a:ext cx="78" cy="74"/>
              </a:xfrm>
              <a:custGeom>
                <a:avLst/>
                <a:gdLst>
                  <a:gd name="T0" fmla="*/ 78 w 78"/>
                  <a:gd name="T1" fmla="*/ 36 h 74"/>
                  <a:gd name="T2" fmla="*/ 58 w 78"/>
                  <a:gd name="T3" fmla="*/ 0 h 74"/>
                  <a:gd name="T4" fmla="*/ 19 w 78"/>
                  <a:gd name="T5" fmla="*/ 0 h 74"/>
                  <a:gd name="T6" fmla="*/ 0 w 78"/>
                  <a:gd name="T7" fmla="*/ 37 h 74"/>
                  <a:gd name="T8" fmla="*/ 20 w 78"/>
                  <a:gd name="T9" fmla="*/ 73 h 74"/>
                  <a:gd name="T10" fmla="*/ 58 w 78"/>
                  <a:gd name="T11" fmla="*/ 74 h 74"/>
                  <a:gd name="T12" fmla="*/ 78 w 78"/>
                  <a:gd name="T13" fmla="*/ 36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4"/>
                  <a:gd name="T23" fmla="*/ 78 w 78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4">
                    <a:moveTo>
                      <a:pt x="78" y="36"/>
                    </a:moveTo>
                    <a:lnTo>
                      <a:pt x="58" y="0"/>
                    </a:lnTo>
                    <a:lnTo>
                      <a:pt x="19" y="0"/>
                    </a:lnTo>
                    <a:lnTo>
                      <a:pt x="0" y="37"/>
                    </a:lnTo>
                    <a:lnTo>
                      <a:pt x="20" y="73"/>
                    </a:lnTo>
                    <a:lnTo>
                      <a:pt x="58" y="74"/>
                    </a:lnTo>
                    <a:lnTo>
                      <a:pt x="78" y="36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69" name="Freeform 3248"/>
              <p:cNvSpPr>
                <a:spLocks noEditPoints="1"/>
              </p:cNvSpPr>
              <p:nvPr/>
            </p:nvSpPr>
            <p:spPr bwMode="auto">
              <a:xfrm>
                <a:off x="915" y="2369"/>
                <a:ext cx="81" cy="77"/>
              </a:xfrm>
              <a:custGeom>
                <a:avLst/>
                <a:gdLst>
                  <a:gd name="T0" fmla="*/ 0 w 527"/>
                  <a:gd name="T1" fmla="*/ 0 h 456"/>
                  <a:gd name="T2" fmla="*/ 0 w 527"/>
                  <a:gd name="T3" fmla="*/ 0 h 456"/>
                  <a:gd name="T4" fmla="*/ 0 w 527"/>
                  <a:gd name="T5" fmla="*/ 0 h 456"/>
                  <a:gd name="T6" fmla="*/ 0 w 527"/>
                  <a:gd name="T7" fmla="*/ 0 h 456"/>
                  <a:gd name="T8" fmla="*/ 0 w 527"/>
                  <a:gd name="T9" fmla="*/ 0 h 456"/>
                  <a:gd name="T10" fmla="*/ 0 w 527"/>
                  <a:gd name="T11" fmla="*/ 0 h 456"/>
                  <a:gd name="T12" fmla="*/ 0 w 527"/>
                  <a:gd name="T13" fmla="*/ 0 h 456"/>
                  <a:gd name="T14" fmla="*/ 0 w 527"/>
                  <a:gd name="T15" fmla="*/ 0 h 456"/>
                  <a:gd name="T16" fmla="*/ 0 w 527"/>
                  <a:gd name="T17" fmla="*/ 0 h 456"/>
                  <a:gd name="T18" fmla="*/ 0 w 527"/>
                  <a:gd name="T19" fmla="*/ 0 h 456"/>
                  <a:gd name="T20" fmla="*/ 0 w 527"/>
                  <a:gd name="T21" fmla="*/ 0 h 456"/>
                  <a:gd name="T22" fmla="*/ 0 w 527"/>
                  <a:gd name="T23" fmla="*/ 0 h 456"/>
                  <a:gd name="T24" fmla="*/ 0 w 527"/>
                  <a:gd name="T25" fmla="*/ 0 h 456"/>
                  <a:gd name="T26" fmla="*/ 0 w 527"/>
                  <a:gd name="T27" fmla="*/ 0 h 456"/>
                  <a:gd name="T28" fmla="*/ 0 w 527"/>
                  <a:gd name="T29" fmla="*/ 0 h 456"/>
                  <a:gd name="T30" fmla="*/ 0 w 527"/>
                  <a:gd name="T31" fmla="*/ 0 h 456"/>
                  <a:gd name="T32" fmla="*/ 0 w 527"/>
                  <a:gd name="T33" fmla="*/ 0 h 456"/>
                  <a:gd name="T34" fmla="*/ 0 w 527"/>
                  <a:gd name="T35" fmla="*/ 0 h 456"/>
                  <a:gd name="T36" fmla="*/ 0 w 527"/>
                  <a:gd name="T37" fmla="*/ 0 h 456"/>
                  <a:gd name="T38" fmla="*/ 0 w 527"/>
                  <a:gd name="T39" fmla="*/ 0 h 456"/>
                  <a:gd name="T40" fmla="*/ 0 w 527"/>
                  <a:gd name="T41" fmla="*/ 0 h 456"/>
                  <a:gd name="T42" fmla="*/ 0 w 527"/>
                  <a:gd name="T43" fmla="*/ 0 h 456"/>
                  <a:gd name="T44" fmla="*/ 0 w 527"/>
                  <a:gd name="T45" fmla="*/ 0 h 456"/>
                  <a:gd name="T46" fmla="*/ 0 w 527"/>
                  <a:gd name="T47" fmla="*/ 0 h 456"/>
                  <a:gd name="T48" fmla="*/ 0 w 527"/>
                  <a:gd name="T49" fmla="*/ 0 h 456"/>
                  <a:gd name="T50" fmla="*/ 0 w 527"/>
                  <a:gd name="T51" fmla="*/ 0 h 4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7"/>
                  <a:gd name="T79" fmla="*/ 0 h 456"/>
                  <a:gd name="T80" fmla="*/ 527 w 527"/>
                  <a:gd name="T81" fmla="*/ 456 h 45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7" h="456">
                    <a:moveTo>
                      <a:pt x="512" y="220"/>
                    </a:moveTo>
                    <a:lnTo>
                      <a:pt x="512" y="229"/>
                    </a:lnTo>
                    <a:lnTo>
                      <a:pt x="382" y="12"/>
                    </a:lnTo>
                    <a:lnTo>
                      <a:pt x="389" y="16"/>
                    </a:lnTo>
                    <a:lnTo>
                      <a:pt x="137" y="17"/>
                    </a:lnTo>
                    <a:lnTo>
                      <a:pt x="144" y="13"/>
                    </a:lnTo>
                    <a:lnTo>
                      <a:pt x="16" y="230"/>
                    </a:lnTo>
                    <a:lnTo>
                      <a:pt x="16" y="222"/>
                    </a:lnTo>
                    <a:lnTo>
                      <a:pt x="145" y="437"/>
                    </a:lnTo>
                    <a:lnTo>
                      <a:pt x="139" y="434"/>
                    </a:lnTo>
                    <a:lnTo>
                      <a:pt x="391" y="440"/>
                    </a:lnTo>
                    <a:lnTo>
                      <a:pt x="384" y="444"/>
                    </a:lnTo>
                    <a:lnTo>
                      <a:pt x="512" y="220"/>
                    </a:lnTo>
                    <a:close/>
                    <a:moveTo>
                      <a:pt x="398" y="452"/>
                    </a:moveTo>
                    <a:cubicBezTo>
                      <a:pt x="396" y="454"/>
                      <a:pt x="393" y="456"/>
                      <a:pt x="391" y="456"/>
                    </a:cubicBezTo>
                    <a:lnTo>
                      <a:pt x="138" y="450"/>
                    </a:lnTo>
                    <a:cubicBezTo>
                      <a:pt x="136" y="450"/>
                      <a:pt x="133" y="448"/>
                      <a:pt x="132" y="446"/>
                    </a:cubicBezTo>
                    <a:lnTo>
                      <a:pt x="2" y="230"/>
                    </a:lnTo>
                    <a:cubicBezTo>
                      <a:pt x="0" y="228"/>
                      <a:pt x="0" y="225"/>
                      <a:pt x="2" y="222"/>
                    </a:cubicBezTo>
                    <a:lnTo>
                      <a:pt x="130" y="5"/>
                    </a:lnTo>
                    <a:cubicBezTo>
                      <a:pt x="131" y="3"/>
                      <a:pt x="134" y="1"/>
                      <a:pt x="137" y="1"/>
                    </a:cubicBezTo>
                    <a:lnTo>
                      <a:pt x="389" y="0"/>
                    </a:lnTo>
                    <a:cubicBezTo>
                      <a:pt x="392" y="0"/>
                      <a:pt x="395" y="2"/>
                      <a:pt x="396" y="4"/>
                    </a:cubicBezTo>
                    <a:lnTo>
                      <a:pt x="526" y="220"/>
                    </a:lnTo>
                    <a:cubicBezTo>
                      <a:pt x="527" y="223"/>
                      <a:pt x="527" y="226"/>
                      <a:pt x="526" y="228"/>
                    </a:cubicBezTo>
                    <a:lnTo>
                      <a:pt x="398" y="45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70" name="Freeform 3249"/>
              <p:cNvSpPr>
                <a:spLocks/>
              </p:cNvSpPr>
              <p:nvPr/>
            </p:nvSpPr>
            <p:spPr bwMode="auto">
              <a:xfrm>
                <a:off x="920" y="2450"/>
                <a:ext cx="77" cy="73"/>
              </a:xfrm>
              <a:custGeom>
                <a:avLst/>
                <a:gdLst>
                  <a:gd name="T0" fmla="*/ 77 w 77"/>
                  <a:gd name="T1" fmla="*/ 36 h 73"/>
                  <a:gd name="T2" fmla="*/ 57 w 77"/>
                  <a:gd name="T3" fmla="*/ 0 h 73"/>
                  <a:gd name="T4" fmla="*/ 20 w 77"/>
                  <a:gd name="T5" fmla="*/ 0 h 73"/>
                  <a:gd name="T6" fmla="*/ 0 w 77"/>
                  <a:gd name="T7" fmla="*/ 37 h 73"/>
                  <a:gd name="T8" fmla="*/ 19 w 77"/>
                  <a:gd name="T9" fmla="*/ 73 h 73"/>
                  <a:gd name="T10" fmla="*/ 58 w 77"/>
                  <a:gd name="T11" fmla="*/ 73 h 73"/>
                  <a:gd name="T12" fmla="*/ 77 w 77"/>
                  <a:gd name="T13" fmla="*/ 36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3"/>
                  <a:gd name="T23" fmla="*/ 77 w 77"/>
                  <a:gd name="T24" fmla="*/ 73 h 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3">
                    <a:moveTo>
                      <a:pt x="77" y="36"/>
                    </a:moveTo>
                    <a:lnTo>
                      <a:pt x="57" y="0"/>
                    </a:lnTo>
                    <a:lnTo>
                      <a:pt x="20" y="0"/>
                    </a:lnTo>
                    <a:lnTo>
                      <a:pt x="0" y="37"/>
                    </a:lnTo>
                    <a:lnTo>
                      <a:pt x="19" y="73"/>
                    </a:lnTo>
                    <a:lnTo>
                      <a:pt x="58" y="73"/>
                    </a:lnTo>
                    <a:lnTo>
                      <a:pt x="77" y="36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71" name="Freeform 3250"/>
              <p:cNvSpPr>
                <a:spLocks/>
              </p:cNvSpPr>
              <p:nvPr/>
            </p:nvSpPr>
            <p:spPr bwMode="auto">
              <a:xfrm>
                <a:off x="920" y="2450"/>
                <a:ext cx="77" cy="73"/>
              </a:xfrm>
              <a:custGeom>
                <a:avLst/>
                <a:gdLst>
                  <a:gd name="T0" fmla="*/ 77 w 77"/>
                  <a:gd name="T1" fmla="*/ 36 h 73"/>
                  <a:gd name="T2" fmla="*/ 57 w 77"/>
                  <a:gd name="T3" fmla="*/ 0 h 73"/>
                  <a:gd name="T4" fmla="*/ 20 w 77"/>
                  <a:gd name="T5" fmla="*/ 0 h 73"/>
                  <a:gd name="T6" fmla="*/ 0 w 77"/>
                  <a:gd name="T7" fmla="*/ 37 h 73"/>
                  <a:gd name="T8" fmla="*/ 19 w 77"/>
                  <a:gd name="T9" fmla="*/ 73 h 73"/>
                  <a:gd name="T10" fmla="*/ 58 w 77"/>
                  <a:gd name="T11" fmla="*/ 73 h 73"/>
                  <a:gd name="T12" fmla="*/ 77 w 77"/>
                  <a:gd name="T13" fmla="*/ 36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3"/>
                  <a:gd name="T23" fmla="*/ 77 w 77"/>
                  <a:gd name="T24" fmla="*/ 73 h 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3">
                    <a:moveTo>
                      <a:pt x="77" y="36"/>
                    </a:moveTo>
                    <a:lnTo>
                      <a:pt x="57" y="0"/>
                    </a:lnTo>
                    <a:lnTo>
                      <a:pt x="20" y="0"/>
                    </a:lnTo>
                    <a:lnTo>
                      <a:pt x="0" y="37"/>
                    </a:lnTo>
                    <a:lnTo>
                      <a:pt x="19" y="73"/>
                    </a:lnTo>
                    <a:lnTo>
                      <a:pt x="58" y="73"/>
                    </a:lnTo>
                    <a:lnTo>
                      <a:pt x="77" y="36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72" name="Freeform 3251"/>
              <p:cNvSpPr>
                <a:spLocks noEditPoints="1"/>
              </p:cNvSpPr>
              <p:nvPr/>
            </p:nvSpPr>
            <p:spPr bwMode="auto">
              <a:xfrm>
                <a:off x="919" y="2448"/>
                <a:ext cx="79" cy="77"/>
              </a:xfrm>
              <a:custGeom>
                <a:avLst/>
                <a:gdLst>
                  <a:gd name="T0" fmla="*/ 0 w 520"/>
                  <a:gd name="T1" fmla="*/ 0 h 450"/>
                  <a:gd name="T2" fmla="*/ 0 w 520"/>
                  <a:gd name="T3" fmla="*/ 0 h 450"/>
                  <a:gd name="T4" fmla="*/ 0 w 520"/>
                  <a:gd name="T5" fmla="*/ 0 h 450"/>
                  <a:gd name="T6" fmla="*/ 0 w 520"/>
                  <a:gd name="T7" fmla="*/ 0 h 450"/>
                  <a:gd name="T8" fmla="*/ 0 w 520"/>
                  <a:gd name="T9" fmla="*/ 0 h 450"/>
                  <a:gd name="T10" fmla="*/ 0 w 520"/>
                  <a:gd name="T11" fmla="*/ 0 h 450"/>
                  <a:gd name="T12" fmla="*/ 0 w 520"/>
                  <a:gd name="T13" fmla="*/ 0 h 450"/>
                  <a:gd name="T14" fmla="*/ 0 w 520"/>
                  <a:gd name="T15" fmla="*/ 0 h 450"/>
                  <a:gd name="T16" fmla="*/ 0 w 520"/>
                  <a:gd name="T17" fmla="*/ 0 h 450"/>
                  <a:gd name="T18" fmla="*/ 0 w 520"/>
                  <a:gd name="T19" fmla="*/ 0 h 450"/>
                  <a:gd name="T20" fmla="*/ 0 w 520"/>
                  <a:gd name="T21" fmla="*/ 0 h 450"/>
                  <a:gd name="T22" fmla="*/ 0 w 520"/>
                  <a:gd name="T23" fmla="*/ 0 h 450"/>
                  <a:gd name="T24" fmla="*/ 0 w 520"/>
                  <a:gd name="T25" fmla="*/ 0 h 450"/>
                  <a:gd name="T26" fmla="*/ 0 w 520"/>
                  <a:gd name="T27" fmla="*/ 0 h 450"/>
                  <a:gd name="T28" fmla="*/ 0 w 520"/>
                  <a:gd name="T29" fmla="*/ 0 h 450"/>
                  <a:gd name="T30" fmla="*/ 0 w 520"/>
                  <a:gd name="T31" fmla="*/ 0 h 450"/>
                  <a:gd name="T32" fmla="*/ 0 w 520"/>
                  <a:gd name="T33" fmla="*/ 0 h 450"/>
                  <a:gd name="T34" fmla="*/ 0 w 520"/>
                  <a:gd name="T35" fmla="*/ 0 h 450"/>
                  <a:gd name="T36" fmla="*/ 0 w 520"/>
                  <a:gd name="T37" fmla="*/ 0 h 450"/>
                  <a:gd name="T38" fmla="*/ 0 w 520"/>
                  <a:gd name="T39" fmla="*/ 0 h 450"/>
                  <a:gd name="T40" fmla="*/ 0 w 520"/>
                  <a:gd name="T41" fmla="*/ 0 h 450"/>
                  <a:gd name="T42" fmla="*/ 0 w 520"/>
                  <a:gd name="T43" fmla="*/ 0 h 450"/>
                  <a:gd name="T44" fmla="*/ 0 w 520"/>
                  <a:gd name="T45" fmla="*/ 0 h 450"/>
                  <a:gd name="T46" fmla="*/ 0 w 520"/>
                  <a:gd name="T47" fmla="*/ 0 h 450"/>
                  <a:gd name="T48" fmla="*/ 0 w 520"/>
                  <a:gd name="T49" fmla="*/ 0 h 450"/>
                  <a:gd name="T50" fmla="*/ 0 w 520"/>
                  <a:gd name="T51" fmla="*/ 0 h 45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0"/>
                  <a:gd name="T79" fmla="*/ 0 h 450"/>
                  <a:gd name="T80" fmla="*/ 520 w 520"/>
                  <a:gd name="T81" fmla="*/ 450 h 45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0" h="450">
                    <a:moveTo>
                      <a:pt x="505" y="220"/>
                    </a:moveTo>
                    <a:lnTo>
                      <a:pt x="505" y="228"/>
                    </a:lnTo>
                    <a:lnTo>
                      <a:pt x="375" y="12"/>
                    </a:lnTo>
                    <a:lnTo>
                      <a:pt x="382" y="16"/>
                    </a:lnTo>
                    <a:lnTo>
                      <a:pt x="136" y="17"/>
                    </a:lnTo>
                    <a:lnTo>
                      <a:pt x="143" y="13"/>
                    </a:lnTo>
                    <a:lnTo>
                      <a:pt x="15" y="230"/>
                    </a:lnTo>
                    <a:lnTo>
                      <a:pt x="15" y="222"/>
                    </a:lnTo>
                    <a:lnTo>
                      <a:pt x="138" y="438"/>
                    </a:lnTo>
                    <a:lnTo>
                      <a:pt x="131" y="434"/>
                    </a:lnTo>
                    <a:lnTo>
                      <a:pt x="383" y="433"/>
                    </a:lnTo>
                    <a:lnTo>
                      <a:pt x="376" y="437"/>
                    </a:lnTo>
                    <a:lnTo>
                      <a:pt x="505" y="220"/>
                    </a:lnTo>
                    <a:close/>
                    <a:moveTo>
                      <a:pt x="390" y="445"/>
                    </a:moveTo>
                    <a:cubicBezTo>
                      <a:pt x="389" y="447"/>
                      <a:pt x="386" y="449"/>
                      <a:pt x="383" y="449"/>
                    </a:cubicBezTo>
                    <a:lnTo>
                      <a:pt x="131" y="450"/>
                    </a:lnTo>
                    <a:cubicBezTo>
                      <a:pt x="128" y="450"/>
                      <a:pt x="125" y="448"/>
                      <a:pt x="124" y="445"/>
                    </a:cubicBezTo>
                    <a:lnTo>
                      <a:pt x="1" y="230"/>
                    </a:lnTo>
                    <a:cubicBezTo>
                      <a:pt x="0" y="228"/>
                      <a:pt x="0" y="225"/>
                      <a:pt x="1" y="222"/>
                    </a:cubicBezTo>
                    <a:lnTo>
                      <a:pt x="129" y="5"/>
                    </a:lnTo>
                    <a:cubicBezTo>
                      <a:pt x="131" y="3"/>
                      <a:pt x="133" y="1"/>
                      <a:pt x="136" y="1"/>
                    </a:cubicBezTo>
                    <a:lnTo>
                      <a:pt x="382" y="0"/>
                    </a:lnTo>
                    <a:cubicBezTo>
                      <a:pt x="384" y="0"/>
                      <a:pt x="387" y="2"/>
                      <a:pt x="388" y="4"/>
                    </a:cubicBezTo>
                    <a:lnTo>
                      <a:pt x="518" y="220"/>
                    </a:lnTo>
                    <a:cubicBezTo>
                      <a:pt x="520" y="223"/>
                      <a:pt x="520" y="226"/>
                      <a:pt x="518" y="228"/>
                    </a:cubicBezTo>
                    <a:lnTo>
                      <a:pt x="390" y="44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73" name="Freeform 3252"/>
              <p:cNvSpPr>
                <a:spLocks/>
              </p:cNvSpPr>
              <p:nvPr/>
            </p:nvSpPr>
            <p:spPr bwMode="auto">
              <a:xfrm>
                <a:off x="857" y="2489"/>
                <a:ext cx="77" cy="73"/>
              </a:xfrm>
              <a:custGeom>
                <a:avLst/>
                <a:gdLst>
                  <a:gd name="T0" fmla="*/ 77 w 77"/>
                  <a:gd name="T1" fmla="*/ 36 h 73"/>
                  <a:gd name="T2" fmla="*/ 58 w 77"/>
                  <a:gd name="T3" fmla="*/ 0 h 73"/>
                  <a:gd name="T4" fmla="*/ 19 w 77"/>
                  <a:gd name="T5" fmla="*/ 0 h 73"/>
                  <a:gd name="T6" fmla="*/ 0 w 77"/>
                  <a:gd name="T7" fmla="*/ 37 h 73"/>
                  <a:gd name="T8" fmla="*/ 20 w 77"/>
                  <a:gd name="T9" fmla="*/ 73 h 73"/>
                  <a:gd name="T10" fmla="*/ 58 w 77"/>
                  <a:gd name="T11" fmla="*/ 73 h 73"/>
                  <a:gd name="T12" fmla="*/ 77 w 77"/>
                  <a:gd name="T13" fmla="*/ 36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3"/>
                  <a:gd name="T23" fmla="*/ 77 w 77"/>
                  <a:gd name="T24" fmla="*/ 73 h 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3">
                    <a:moveTo>
                      <a:pt x="77" y="36"/>
                    </a:moveTo>
                    <a:lnTo>
                      <a:pt x="58" y="0"/>
                    </a:lnTo>
                    <a:lnTo>
                      <a:pt x="19" y="0"/>
                    </a:lnTo>
                    <a:lnTo>
                      <a:pt x="0" y="37"/>
                    </a:lnTo>
                    <a:lnTo>
                      <a:pt x="20" y="73"/>
                    </a:lnTo>
                    <a:lnTo>
                      <a:pt x="58" y="73"/>
                    </a:lnTo>
                    <a:lnTo>
                      <a:pt x="77" y="36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74" name="Freeform 3253"/>
              <p:cNvSpPr>
                <a:spLocks/>
              </p:cNvSpPr>
              <p:nvPr/>
            </p:nvSpPr>
            <p:spPr bwMode="auto">
              <a:xfrm>
                <a:off x="857" y="2489"/>
                <a:ext cx="77" cy="73"/>
              </a:xfrm>
              <a:custGeom>
                <a:avLst/>
                <a:gdLst>
                  <a:gd name="T0" fmla="*/ 77 w 77"/>
                  <a:gd name="T1" fmla="*/ 36 h 73"/>
                  <a:gd name="T2" fmla="*/ 58 w 77"/>
                  <a:gd name="T3" fmla="*/ 0 h 73"/>
                  <a:gd name="T4" fmla="*/ 19 w 77"/>
                  <a:gd name="T5" fmla="*/ 0 h 73"/>
                  <a:gd name="T6" fmla="*/ 0 w 77"/>
                  <a:gd name="T7" fmla="*/ 37 h 73"/>
                  <a:gd name="T8" fmla="*/ 20 w 77"/>
                  <a:gd name="T9" fmla="*/ 73 h 73"/>
                  <a:gd name="T10" fmla="*/ 58 w 77"/>
                  <a:gd name="T11" fmla="*/ 73 h 73"/>
                  <a:gd name="T12" fmla="*/ 77 w 77"/>
                  <a:gd name="T13" fmla="*/ 36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3"/>
                  <a:gd name="T23" fmla="*/ 77 w 77"/>
                  <a:gd name="T24" fmla="*/ 73 h 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3">
                    <a:moveTo>
                      <a:pt x="77" y="36"/>
                    </a:moveTo>
                    <a:lnTo>
                      <a:pt x="58" y="0"/>
                    </a:lnTo>
                    <a:lnTo>
                      <a:pt x="19" y="0"/>
                    </a:lnTo>
                    <a:lnTo>
                      <a:pt x="0" y="37"/>
                    </a:lnTo>
                    <a:lnTo>
                      <a:pt x="20" y="73"/>
                    </a:lnTo>
                    <a:lnTo>
                      <a:pt x="58" y="73"/>
                    </a:lnTo>
                    <a:lnTo>
                      <a:pt x="77" y="36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75" name="Freeform 3254"/>
              <p:cNvSpPr>
                <a:spLocks noEditPoints="1"/>
              </p:cNvSpPr>
              <p:nvPr/>
            </p:nvSpPr>
            <p:spPr bwMode="auto">
              <a:xfrm>
                <a:off x="855" y="2488"/>
                <a:ext cx="80" cy="76"/>
              </a:xfrm>
              <a:custGeom>
                <a:avLst/>
                <a:gdLst>
                  <a:gd name="T0" fmla="*/ 0 w 520"/>
                  <a:gd name="T1" fmla="*/ 0 h 449"/>
                  <a:gd name="T2" fmla="*/ 0 w 520"/>
                  <a:gd name="T3" fmla="*/ 0 h 449"/>
                  <a:gd name="T4" fmla="*/ 0 w 520"/>
                  <a:gd name="T5" fmla="*/ 0 h 449"/>
                  <a:gd name="T6" fmla="*/ 0 w 520"/>
                  <a:gd name="T7" fmla="*/ 0 h 449"/>
                  <a:gd name="T8" fmla="*/ 0 w 520"/>
                  <a:gd name="T9" fmla="*/ 0 h 449"/>
                  <a:gd name="T10" fmla="*/ 0 w 520"/>
                  <a:gd name="T11" fmla="*/ 0 h 449"/>
                  <a:gd name="T12" fmla="*/ 0 w 520"/>
                  <a:gd name="T13" fmla="*/ 0 h 449"/>
                  <a:gd name="T14" fmla="*/ 0 w 520"/>
                  <a:gd name="T15" fmla="*/ 0 h 449"/>
                  <a:gd name="T16" fmla="*/ 0 w 520"/>
                  <a:gd name="T17" fmla="*/ 0 h 449"/>
                  <a:gd name="T18" fmla="*/ 0 w 520"/>
                  <a:gd name="T19" fmla="*/ 0 h 449"/>
                  <a:gd name="T20" fmla="*/ 0 w 520"/>
                  <a:gd name="T21" fmla="*/ 0 h 449"/>
                  <a:gd name="T22" fmla="*/ 0 w 520"/>
                  <a:gd name="T23" fmla="*/ 0 h 449"/>
                  <a:gd name="T24" fmla="*/ 0 w 520"/>
                  <a:gd name="T25" fmla="*/ 0 h 449"/>
                  <a:gd name="T26" fmla="*/ 0 w 520"/>
                  <a:gd name="T27" fmla="*/ 0 h 449"/>
                  <a:gd name="T28" fmla="*/ 0 w 520"/>
                  <a:gd name="T29" fmla="*/ 0 h 449"/>
                  <a:gd name="T30" fmla="*/ 0 w 520"/>
                  <a:gd name="T31" fmla="*/ 0 h 449"/>
                  <a:gd name="T32" fmla="*/ 0 w 520"/>
                  <a:gd name="T33" fmla="*/ 0 h 449"/>
                  <a:gd name="T34" fmla="*/ 0 w 520"/>
                  <a:gd name="T35" fmla="*/ 0 h 449"/>
                  <a:gd name="T36" fmla="*/ 0 w 520"/>
                  <a:gd name="T37" fmla="*/ 0 h 449"/>
                  <a:gd name="T38" fmla="*/ 0 w 520"/>
                  <a:gd name="T39" fmla="*/ 0 h 449"/>
                  <a:gd name="T40" fmla="*/ 0 w 520"/>
                  <a:gd name="T41" fmla="*/ 0 h 449"/>
                  <a:gd name="T42" fmla="*/ 0 w 520"/>
                  <a:gd name="T43" fmla="*/ 0 h 449"/>
                  <a:gd name="T44" fmla="*/ 0 w 520"/>
                  <a:gd name="T45" fmla="*/ 0 h 449"/>
                  <a:gd name="T46" fmla="*/ 0 w 520"/>
                  <a:gd name="T47" fmla="*/ 0 h 449"/>
                  <a:gd name="T48" fmla="*/ 0 w 520"/>
                  <a:gd name="T49" fmla="*/ 0 h 449"/>
                  <a:gd name="T50" fmla="*/ 0 w 520"/>
                  <a:gd name="T51" fmla="*/ 0 h 4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0"/>
                  <a:gd name="T79" fmla="*/ 0 h 449"/>
                  <a:gd name="T80" fmla="*/ 520 w 520"/>
                  <a:gd name="T81" fmla="*/ 449 h 44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0" h="449">
                    <a:moveTo>
                      <a:pt x="505" y="220"/>
                    </a:moveTo>
                    <a:lnTo>
                      <a:pt x="505" y="227"/>
                    </a:lnTo>
                    <a:lnTo>
                      <a:pt x="382" y="12"/>
                    </a:lnTo>
                    <a:lnTo>
                      <a:pt x="389" y="16"/>
                    </a:lnTo>
                    <a:lnTo>
                      <a:pt x="137" y="17"/>
                    </a:lnTo>
                    <a:lnTo>
                      <a:pt x="144" y="13"/>
                    </a:lnTo>
                    <a:lnTo>
                      <a:pt x="15" y="229"/>
                    </a:lnTo>
                    <a:lnTo>
                      <a:pt x="15" y="221"/>
                    </a:lnTo>
                    <a:lnTo>
                      <a:pt x="146" y="436"/>
                    </a:lnTo>
                    <a:lnTo>
                      <a:pt x="139" y="433"/>
                    </a:lnTo>
                    <a:lnTo>
                      <a:pt x="390" y="432"/>
                    </a:lnTo>
                    <a:lnTo>
                      <a:pt x="383" y="436"/>
                    </a:lnTo>
                    <a:lnTo>
                      <a:pt x="505" y="220"/>
                    </a:lnTo>
                    <a:close/>
                    <a:moveTo>
                      <a:pt x="397" y="444"/>
                    </a:moveTo>
                    <a:cubicBezTo>
                      <a:pt x="396" y="446"/>
                      <a:pt x="393" y="448"/>
                      <a:pt x="390" y="448"/>
                    </a:cubicBezTo>
                    <a:lnTo>
                      <a:pt x="139" y="449"/>
                    </a:lnTo>
                    <a:cubicBezTo>
                      <a:pt x="136" y="449"/>
                      <a:pt x="134" y="447"/>
                      <a:pt x="132" y="445"/>
                    </a:cubicBezTo>
                    <a:lnTo>
                      <a:pt x="1" y="229"/>
                    </a:lnTo>
                    <a:cubicBezTo>
                      <a:pt x="0" y="227"/>
                      <a:pt x="0" y="224"/>
                      <a:pt x="1" y="221"/>
                    </a:cubicBezTo>
                    <a:lnTo>
                      <a:pt x="131" y="5"/>
                    </a:lnTo>
                    <a:cubicBezTo>
                      <a:pt x="132" y="3"/>
                      <a:pt x="135" y="1"/>
                      <a:pt x="137" y="1"/>
                    </a:cubicBezTo>
                    <a:lnTo>
                      <a:pt x="389" y="0"/>
                    </a:lnTo>
                    <a:cubicBezTo>
                      <a:pt x="392" y="0"/>
                      <a:pt x="394" y="2"/>
                      <a:pt x="396" y="4"/>
                    </a:cubicBezTo>
                    <a:lnTo>
                      <a:pt x="519" y="219"/>
                    </a:lnTo>
                    <a:cubicBezTo>
                      <a:pt x="520" y="222"/>
                      <a:pt x="520" y="225"/>
                      <a:pt x="519" y="227"/>
                    </a:cubicBezTo>
                    <a:lnTo>
                      <a:pt x="397" y="44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76" name="Freeform 3255"/>
              <p:cNvSpPr>
                <a:spLocks/>
              </p:cNvSpPr>
              <p:nvPr/>
            </p:nvSpPr>
            <p:spPr bwMode="auto">
              <a:xfrm>
                <a:off x="1102" y="2249"/>
                <a:ext cx="76" cy="75"/>
              </a:xfrm>
              <a:custGeom>
                <a:avLst/>
                <a:gdLst>
                  <a:gd name="T0" fmla="*/ 76 w 76"/>
                  <a:gd name="T1" fmla="*/ 37 h 75"/>
                  <a:gd name="T2" fmla="*/ 57 w 76"/>
                  <a:gd name="T3" fmla="*/ 0 h 75"/>
                  <a:gd name="T4" fmla="*/ 18 w 76"/>
                  <a:gd name="T5" fmla="*/ 0 h 75"/>
                  <a:gd name="T6" fmla="*/ 0 w 76"/>
                  <a:gd name="T7" fmla="*/ 39 h 75"/>
                  <a:gd name="T8" fmla="*/ 19 w 76"/>
                  <a:gd name="T9" fmla="*/ 75 h 75"/>
                  <a:gd name="T10" fmla="*/ 57 w 76"/>
                  <a:gd name="T11" fmla="*/ 75 h 75"/>
                  <a:gd name="T12" fmla="*/ 76 w 76"/>
                  <a:gd name="T13" fmla="*/ 37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5"/>
                  <a:gd name="T23" fmla="*/ 76 w 76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5">
                    <a:moveTo>
                      <a:pt x="76" y="37"/>
                    </a:moveTo>
                    <a:lnTo>
                      <a:pt x="57" y="0"/>
                    </a:lnTo>
                    <a:lnTo>
                      <a:pt x="18" y="0"/>
                    </a:lnTo>
                    <a:lnTo>
                      <a:pt x="0" y="39"/>
                    </a:lnTo>
                    <a:lnTo>
                      <a:pt x="19" y="75"/>
                    </a:lnTo>
                    <a:lnTo>
                      <a:pt x="57" y="75"/>
                    </a:lnTo>
                    <a:lnTo>
                      <a:pt x="76" y="37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77" name="Freeform 3256"/>
              <p:cNvSpPr>
                <a:spLocks/>
              </p:cNvSpPr>
              <p:nvPr/>
            </p:nvSpPr>
            <p:spPr bwMode="auto">
              <a:xfrm>
                <a:off x="1102" y="2249"/>
                <a:ext cx="76" cy="75"/>
              </a:xfrm>
              <a:custGeom>
                <a:avLst/>
                <a:gdLst>
                  <a:gd name="T0" fmla="*/ 76 w 76"/>
                  <a:gd name="T1" fmla="*/ 37 h 75"/>
                  <a:gd name="T2" fmla="*/ 57 w 76"/>
                  <a:gd name="T3" fmla="*/ 0 h 75"/>
                  <a:gd name="T4" fmla="*/ 18 w 76"/>
                  <a:gd name="T5" fmla="*/ 0 h 75"/>
                  <a:gd name="T6" fmla="*/ 0 w 76"/>
                  <a:gd name="T7" fmla="*/ 39 h 75"/>
                  <a:gd name="T8" fmla="*/ 19 w 76"/>
                  <a:gd name="T9" fmla="*/ 75 h 75"/>
                  <a:gd name="T10" fmla="*/ 57 w 76"/>
                  <a:gd name="T11" fmla="*/ 75 h 75"/>
                  <a:gd name="T12" fmla="*/ 76 w 76"/>
                  <a:gd name="T13" fmla="*/ 37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5"/>
                  <a:gd name="T23" fmla="*/ 76 w 76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5">
                    <a:moveTo>
                      <a:pt x="76" y="37"/>
                    </a:moveTo>
                    <a:lnTo>
                      <a:pt x="57" y="0"/>
                    </a:lnTo>
                    <a:lnTo>
                      <a:pt x="18" y="0"/>
                    </a:lnTo>
                    <a:lnTo>
                      <a:pt x="0" y="39"/>
                    </a:lnTo>
                    <a:lnTo>
                      <a:pt x="19" y="75"/>
                    </a:lnTo>
                    <a:lnTo>
                      <a:pt x="57" y="75"/>
                    </a:lnTo>
                    <a:lnTo>
                      <a:pt x="76" y="37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78" name="Freeform 3257"/>
              <p:cNvSpPr>
                <a:spLocks noEditPoints="1"/>
              </p:cNvSpPr>
              <p:nvPr/>
            </p:nvSpPr>
            <p:spPr bwMode="auto">
              <a:xfrm>
                <a:off x="1101" y="2248"/>
                <a:ext cx="78" cy="77"/>
              </a:xfrm>
              <a:custGeom>
                <a:avLst/>
                <a:gdLst>
                  <a:gd name="T0" fmla="*/ 0 w 514"/>
                  <a:gd name="T1" fmla="*/ 0 h 457"/>
                  <a:gd name="T2" fmla="*/ 0 w 514"/>
                  <a:gd name="T3" fmla="*/ 0 h 457"/>
                  <a:gd name="T4" fmla="*/ 0 w 514"/>
                  <a:gd name="T5" fmla="*/ 0 h 457"/>
                  <a:gd name="T6" fmla="*/ 0 w 514"/>
                  <a:gd name="T7" fmla="*/ 0 h 457"/>
                  <a:gd name="T8" fmla="*/ 0 w 514"/>
                  <a:gd name="T9" fmla="*/ 0 h 457"/>
                  <a:gd name="T10" fmla="*/ 0 w 514"/>
                  <a:gd name="T11" fmla="*/ 0 h 457"/>
                  <a:gd name="T12" fmla="*/ 0 w 514"/>
                  <a:gd name="T13" fmla="*/ 0 h 457"/>
                  <a:gd name="T14" fmla="*/ 0 w 514"/>
                  <a:gd name="T15" fmla="*/ 0 h 457"/>
                  <a:gd name="T16" fmla="*/ 0 w 514"/>
                  <a:gd name="T17" fmla="*/ 0 h 457"/>
                  <a:gd name="T18" fmla="*/ 0 w 514"/>
                  <a:gd name="T19" fmla="*/ 0 h 457"/>
                  <a:gd name="T20" fmla="*/ 0 w 514"/>
                  <a:gd name="T21" fmla="*/ 0 h 457"/>
                  <a:gd name="T22" fmla="*/ 0 w 514"/>
                  <a:gd name="T23" fmla="*/ 0 h 457"/>
                  <a:gd name="T24" fmla="*/ 0 w 514"/>
                  <a:gd name="T25" fmla="*/ 0 h 457"/>
                  <a:gd name="T26" fmla="*/ 0 w 514"/>
                  <a:gd name="T27" fmla="*/ 0 h 457"/>
                  <a:gd name="T28" fmla="*/ 0 w 514"/>
                  <a:gd name="T29" fmla="*/ 0 h 457"/>
                  <a:gd name="T30" fmla="*/ 0 w 514"/>
                  <a:gd name="T31" fmla="*/ 0 h 457"/>
                  <a:gd name="T32" fmla="*/ 0 w 514"/>
                  <a:gd name="T33" fmla="*/ 0 h 457"/>
                  <a:gd name="T34" fmla="*/ 0 w 514"/>
                  <a:gd name="T35" fmla="*/ 0 h 457"/>
                  <a:gd name="T36" fmla="*/ 0 w 514"/>
                  <a:gd name="T37" fmla="*/ 0 h 457"/>
                  <a:gd name="T38" fmla="*/ 0 w 514"/>
                  <a:gd name="T39" fmla="*/ 0 h 457"/>
                  <a:gd name="T40" fmla="*/ 0 w 514"/>
                  <a:gd name="T41" fmla="*/ 0 h 457"/>
                  <a:gd name="T42" fmla="*/ 0 w 514"/>
                  <a:gd name="T43" fmla="*/ 0 h 457"/>
                  <a:gd name="T44" fmla="*/ 0 w 514"/>
                  <a:gd name="T45" fmla="*/ 0 h 457"/>
                  <a:gd name="T46" fmla="*/ 0 w 514"/>
                  <a:gd name="T47" fmla="*/ 0 h 457"/>
                  <a:gd name="T48" fmla="*/ 0 w 514"/>
                  <a:gd name="T49" fmla="*/ 0 h 457"/>
                  <a:gd name="T50" fmla="*/ 0 w 514"/>
                  <a:gd name="T51" fmla="*/ 0 h 4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4"/>
                  <a:gd name="T79" fmla="*/ 0 h 457"/>
                  <a:gd name="T80" fmla="*/ 514 w 514"/>
                  <a:gd name="T81" fmla="*/ 457 h 4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4" h="457">
                    <a:moveTo>
                      <a:pt x="498" y="220"/>
                    </a:moveTo>
                    <a:lnTo>
                      <a:pt x="498" y="228"/>
                    </a:lnTo>
                    <a:lnTo>
                      <a:pt x="375" y="12"/>
                    </a:lnTo>
                    <a:lnTo>
                      <a:pt x="382" y="16"/>
                    </a:lnTo>
                    <a:lnTo>
                      <a:pt x="130" y="17"/>
                    </a:lnTo>
                    <a:lnTo>
                      <a:pt x="137" y="13"/>
                    </a:lnTo>
                    <a:lnTo>
                      <a:pt x="16" y="237"/>
                    </a:lnTo>
                    <a:lnTo>
                      <a:pt x="16" y="230"/>
                    </a:lnTo>
                    <a:lnTo>
                      <a:pt x="139" y="445"/>
                    </a:lnTo>
                    <a:lnTo>
                      <a:pt x="132" y="441"/>
                    </a:lnTo>
                    <a:lnTo>
                      <a:pt x="384" y="440"/>
                    </a:lnTo>
                    <a:lnTo>
                      <a:pt x="377" y="444"/>
                    </a:lnTo>
                    <a:lnTo>
                      <a:pt x="498" y="220"/>
                    </a:lnTo>
                    <a:close/>
                    <a:moveTo>
                      <a:pt x="391" y="452"/>
                    </a:moveTo>
                    <a:cubicBezTo>
                      <a:pt x="390" y="454"/>
                      <a:pt x="387" y="456"/>
                      <a:pt x="384" y="456"/>
                    </a:cubicBezTo>
                    <a:lnTo>
                      <a:pt x="132" y="457"/>
                    </a:lnTo>
                    <a:cubicBezTo>
                      <a:pt x="129" y="457"/>
                      <a:pt x="126" y="455"/>
                      <a:pt x="125" y="453"/>
                    </a:cubicBezTo>
                    <a:lnTo>
                      <a:pt x="2" y="237"/>
                    </a:lnTo>
                    <a:cubicBezTo>
                      <a:pt x="0" y="235"/>
                      <a:pt x="0" y="232"/>
                      <a:pt x="2" y="230"/>
                    </a:cubicBezTo>
                    <a:lnTo>
                      <a:pt x="123" y="6"/>
                    </a:lnTo>
                    <a:cubicBezTo>
                      <a:pt x="124" y="3"/>
                      <a:pt x="127" y="1"/>
                      <a:pt x="130" y="1"/>
                    </a:cubicBezTo>
                    <a:lnTo>
                      <a:pt x="382" y="0"/>
                    </a:lnTo>
                    <a:cubicBezTo>
                      <a:pt x="385" y="0"/>
                      <a:pt x="388" y="2"/>
                      <a:pt x="389" y="4"/>
                    </a:cubicBezTo>
                    <a:lnTo>
                      <a:pt x="512" y="220"/>
                    </a:lnTo>
                    <a:cubicBezTo>
                      <a:pt x="514" y="222"/>
                      <a:pt x="514" y="225"/>
                      <a:pt x="512" y="228"/>
                    </a:cubicBezTo>
                    <a:lnTo>
                      <a:pt x="391" y="45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79" name="Freeform 3258"/>
              <p:cNvSpPr>
                <a:spLocks/>
              </p:cNvSpPr>
              <p:nvPr/>
            </p:nvSpPr>
            <p:spPr bwMode="auto">
              <a:xfrm>
                <a:off x="1104" y="2328"/>
                <a:ext cx="77" cy="75"/>
              </a:xfrm>
              <a:custGeom>
                <a:avLst/>
                <a:gdLst>
                  <a:gd name="T0" fmla="*/ 77 w 77"/>
                  <a:gd name="T1" fmla="*/ 37 h 75"/>
                  <a:gd name="T2" fmla="*/ 57 w 77"/>
                  <a:gd name="T3" fmla="*/ 0 h 75"/>
                  <a:gd name="T4" fmla="*/ 19 w 77"/>
                  <a:gd name="T5" fmla="*/ 1 h 75"/>
                  <a:gd name="T6" fmla="*/ 0 w 77"/>
                  <a:gd name="T7" fmla="*/ 37 h 75"/>
                  <a:gd name="T8" fmla="*/ 19 w 77"/>
                  <a:gd name="T9" fmla="*/ 75 h 75"/>
                  <a:gd name="T10" fmla="*/ 59 w 77"/>
                  <a:gd name="T11" fmla="*/ 75 h 75"/>
                  <a:gd name="T12" fmla="*/ 77 w 77"/>
                  <a:gd name="T13" fmla="*/ 37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77" y="37"/>
                    </a:moveTo>
                    <a:lnTo>
                      <a:pt x="57" y="0"/>
                    </a:lnTo>
                    <a:lnTo>
                      <a:pt x="19" y="1"/>
                    </a:lnTo>
                    <a:lnTo>
                      <a:pt x="0" y="37"/>
                    </a:lnTo>
                    <a:lnTo>
                      <a:pt x="19" y="75"/>
                    </a:lnTo>
                    <a:lnTo>
                      <a:pt x="59" y="75"/>
                    </a:lnTo>
                    <a:lnTo>
                      <a:pt x="77" y="37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80" name="Freeform 3259"/>
              <p:cNvSpPr>
                <a:spLocks/>
              </p:cNvSpPr>
              <p:nvPr/>
            </p:nvSpPr>
            <p:spPr bwMode="auto">
              <a:xfrm>
                <a:off x="1104" y="2328"/>
                <a:ext cx="77" cy="75"/>
              </a:xfrm>
              <a:custGeom>
                <a:avLst/>
                <a:gdLst>
                  <a:gd name="T0" fmla="*/ 77 w 77"/>
                  <a:gd name="T1" fmla="*/ 37 h 75"/>
                  <a:gd name="T2" fmla="*/ 57 w 77"/>
                  <a:gd name="T3" fmla="*/ 0 h 75"/>
                  <a:gd name="T4" fmla="*/ 19 w 77"/>
                  <a:gd name="T5" fmla="*/ 1 h 75"/>
                  <a:gd name="T6" fmla="*/ 0 w 77"/>
                  <a:gd name="T7" fmla="*/ 37 h 75"/>
                  <a:gd name="T8" fmla="*/ 19 w 77"/>
                  <a:gd name="T9" fmla="*/ 75 h 75"/>
                  <a:gd name="T10" fmla="*/ 59 w 77"/>
                  <a:gd name="T11" fmla="*/ 75 h 75"/>
                  <a:gd name="T12" fmla="*/ 77 w 77"/>
                  <a:gd name="T13" fmla="*/ 37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77" y="37"/>
                    </a:moveTo>
                    <a:lnTo>
                      <a:pt x="57" y="0"/>
                    </a:lnTo>
                    <a:lnTo>
                      <a:pt x="19" y="1"/>
                    </a:lnTo>
                    <a:lnTo>
                      <a:pt x="0" y="37"/>
                    </a:lnTo>
                    <a:lnTo>
                      <a:pt x="19" y="75"/>
                    </a:lnTo>
                    <a:lnTo>
                      <a:pt x="59" y="75"/>
                    </a:lnTo>
                    <a:lnTo>
                      <a:pt x="77" y="37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81" name="Freeform 3260"/>
              <p:cNvSpPr>
                <a:spLocks noEditPoints="1"/>
              </p:cNvSpPr>
              <p:nvPr/>
            </p:nvSpPr>
            <p:spPr bwMode="auto">
              <a:xfrm>
                <a:off x="1103" y="2327"/>
                <a:ext cx="79" cy="77"/>
              </a:xfrm>
              <a:custGeom>
                <a:avLst/>
                <a:gdLst>
                  <a:gd name="T0" fmla="*/ 0 w 520"/>
                  <a:gd name="T1" fmla="*/ 0 h 457"/>
                  <a:gd name="T2" fmla="*/ 0 w 520"/>
                  <a:gd name="T3" fmla="*/ 0 h 457"/>
                  <a:gd name="T4" fmla="*/ 0 w 520"/>
                  <a:gd name="T5" fmla="*/ 0 h 457"/>
                  <a:gd name="T6" fmla="*/ 0 w 520"/>
                  <a:gd name="T7" fmla="*/ 0 h 457"/>
                  <a:gd name="T8" fmla="*/ 0 w 520"/>
                  <a:gd name="T9" fmla="*/ 0 h 457"/>
                  <a:gd name="T10" fmla="*/ 0 w 520"/>
                  <a:gd name="T11" fmla="*/ 0 h 457"/>
                  <a:gd name="T12" fmla="*/ 0 w 520"/>
                  <a:gd name="T13" fmla="*/ 0 h 457"/>
                  <a:gd name="T14" fmla="*/ 0 w 520"/>
                  <a:gd name="T15" fmla="*/ 0 h 457"/>
                  <a:gd name="T16" fmla="*/ 0 w 520"/>
                  <a:gd name="T17" fmla="*/ 0 h 457"/>
                  <a:gd name="T18" fmla="*/ 0 w 520"/>
                  <a:gd name="T19" fmla="*/ 0 h 457"/>
                  <a:gd name="T20" fmla="*/ 0 w 520"/>
                  <a:gd name="T21" fmla="*/ 0 h 457"/>
                  <a:gd name="T22" fmla="*/ 0 w 520"/>
                  <a:gd name="T23" fmla="*/ 0 h 457"/>
                  <a:gd name="T24" fmla="*/ 0 w 520"/>
                  <a:gd name="T25" fmla="*/ 0 h 457"/>
                  <a:gd name="T26" fmla="*/ 0 w 520"/>
                  <a:gd name="T27" fmla="*/ 0 h 457"/>
                  <a:gd name="T28" fmla="*/ 0 w 520"/>
                  <a:gd name="T29" fmla="*/ 0 h 457"/>
                  <a:gd name="T30" fmla="*/ 0 w 520"/>
                  <a:gd name="T31" fmla="*/ 0 h 457"/>
                  <a:gd name="T32" fmla="*/ 0 w 520"/>
                  <a:gd name="T33" fmla="*/ 0 h 457"/>
                  <a:gd name="T34" fmla="*/ 0 w 520"/>
                  <a:gd name="T35" fmla="*/ 0 h 457"/>
                  <a:gd name="T36" fmla="*/ 0 w 520"/>
                  <a:gd name="T37" fmla="*/ 0 h 457"/>
                  <a:gd name="T38" fmla="*/ 0 w 520"/>
                  <a:gd name="T39" fmla="*/ 0 h 457"/>
                  <a:gd name="T40" fmla="*/ 0 w 520"/>
                  <a:gd name="T41" fmla="*/ 0 h 457"/>
                  <a:gd name="T42" fmla="*/ 0 w 520"/>
                  <a:gd name="T43" fmla="*/ 0 h 457"/>
                  <a:gd name="T44" fmla="*/ 0 w 520"/>
                  <a:gd name="T45" fmla="*/ 0 h 457"/>
                  <a:gd name="T46" fmla="*/ 0 w 520"/>
                  <a:gd name="T47" fmla="*/ 0 h 457"/>
                  <a:gd name="T48" fmla="*/ 0 w 520"/>
                  <a:gd name="T49" fmla="*/ 0 h 457"/>
                  <a:gd name="T50" fmla="*/ 0 w 520"/>
                  <a:gd name="T51" fmla="*/ 0 h 4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0"/>
                  <a:gd name="T79" fmla="*/ 0 h 457"/>
                  <a:gd name="T80" fmla="*/ 520 w 520"/>
                  <a:gd name="T81" fmla="*/ 457 h 4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0" h="457">
                    <a:moveTo>
                      <a:pt x="505" y="220"/>
                    </a:moveTo>
                    <a:lnTo>
                      <a:pt x="505" y="228"/>
                    </a:lnTo>
                    <a:lnTo>
                      <a:pt x="375" y="13"/>
                    </a:lnTo>
                    <a:lnTo>
                      <a:pt x="382" y="16"/>
                    </a:lnTo>
                    <a:lnTo>
                      <a:pt x="130" y="17"/>
                    </a:lnTo>
                    <a:lnTo>
                      <a:pt x="137" y="13"/>
                    </a:lnTo>
                    <a:lnTo>
                      <a:pt x="15" y="229"/>
                    </a:lnTo>
                    <a:lnTo>
                      <a:pt x="15" y="222"/>
                    </a:lnTo>
                    <a:lnTo>
                      <a:pt x="138" y="445"/>
                    </a:lnTo>
                    <a:lnTo>
                      <a:pt x="131" y="441"/>
                    </a:lnTo>
                    <a:lnTo>
                      <a:pt x="390" y="440"/>
                    </a:lnTo>
                    <a:lnTo>
                      <a:pt x="383" y="444"/>
                    </a:lnTo>
                    <a:lnTo>
                      <a:pt x="505" y="220"/>
                    </a:lnTo>
                    <a:close/>
                    <a:moveTo>
                      <a:pt x="397" y="452"/>
                    </a:moveTo>
                    <a:cubicBezTo>
                      <a:pt x="396" y="454"/>
                      <a:pt x="393" y="456"/>
                      <a:pt x="390" y="456"/>
                    </a:cubicBezTo>
                    <a:lnTo>
                      <a:pt x="131" y="457"/>
                    </a:lnTo>
                    <a:cubicBezTo>
                      <a:pt x="128" y="457"/>
                      <a:pt x="126" y="455"/>
                      <a:pt x="124" y="453"/>
                    </a:cubicBezTo>
                    <a:lnTo>
                      <a:pt x="1" y="229"/>
                    </a:lnTo>
                    <a:cubicBezTo>
                      <a:pt x="0" y="227"/>
                      <a:pt x="0" y="224"/>
                      <a:pt x="1" y="222"/>
                    </a:cubicBezTo>
                    <a:lnTo>
                      <a:pt x="123" y="5"/>
                    </a:lnTo>
                    <a:cubicBezTo>
                      <a:pt x="124" y="3"/>
                      <a:pt x="127" y="1"/>
                      <a:pt x="130" y="1"/>
                    </a:cubicBezTo>
                    <a:lnTo>
                      <a:pt x="382" y="0"/>
                    </a:lnTo>
                    <a:cubicBezTo>
                      <a:pt x="385" y="0"/>
                      <a:pt x="387" y="2"/>
                      <a:pt x="389" y="4"/>
                    </a:cubicBezTo>
                    <a:lnTo>
                      <a:pt x="518" y="219"/>
                    </a:lnTo>
                    <a:cubicBezTo>
                      <a:pt x="520" y="222"/>
                      <a:pt x="520" y="225"/>
                      <a:pt x="519" y="227"/>
                    </a:cubicBezTo>
                    <a:lnTo>
                      <a:pt x="397" y="45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82" name="Freeform 3261"/>
              <p:cNvSpPr>
                <a:spLocks/>
              </p:cNvSpPr>
              <p:nvPr/>
            </p:nvSpPr>
            <p:spPr bwMode="auto">
              <a:xfrm>
                <a:off x="1041" y="2367"/>
                <a:ext cx="77" cy="74"/>
              </a:xfrm>
              <a:custGeom>
                <a:avLst/>
                <a:gdLst>
                  <a:gd name="T0" fmla="*/ 77 w 77"/>
                  <a:gd name="T1" fmla="*/ 37 h 74"/>
                  <a:gd name="T2" fmla="*/ 57 w 77"/>
                  <a:gd name="T3" fmla="*/ 0 h 74"/>
                  <a:gd name="T4" fmla="*/ 18 w 77"/>
                  <a:gd name="T5" fmla="*/ 1 h 74"/>
                  <a:gd name="T6" fmla="*/ 0 w 77"/>
                  <a:gd name="T7" fmla="*/ 38 h 74"/>
                  <a:gd name="T8" fmla="*/ 18 w 77"/>
                  <a:gd name="T9" fmla="*/ 74 h 74"/>
                  <a:gd name="T10" fmla="*/ 57 w 77"/>
                  <a:gd name="T11" fmla="*/ 74 h 74"/>
                  <a:gd name="T12" fmla="*/ 77 w 77"/>
                  <a:gd name="T13" fmla="*/ 37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77" y="37"/>
                    </a:moveTo>
                    <a:lnTo>
                      <a:pt x="57" y="0"/>
                    </a:lnTo>
                    <a:lnTo>
                      <a:pt x="18" y="1"/>
                    </a:lnTo>
                    <a:lnTo>
                      <a:pt x="0" y="38"/>
                    </a:lnTo>
                    <a:lnTo>
                      <a:pt x="18" y="74"/>
                    </a:lnTo>
                    <a:lnTo>
                      <a:pt x="57" y="74"/>
                    </a:lnTo>
                    <a:lnTo>
                      <a:pt x="77" y="37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83" name="Freeform 3262"/>
              <p:cNvSpPr>
                <a:spLocks/>
              </p:cNvSpPr>
              <p:nvPr/>
            </p:nvSpPr>
            <p:spPr bwMode="auto">
              <a:xfrm>
                <a:off x="1041" y="2367"/>
                <a:ext cx="77" cy="74"/>
              </a:xfrm>
              <a:custGeom>
                <a:avLst/>
                <a:gdLst>
                  <a:gd name="T0" fmla="*/ 77 w 77"/>
                  <a:gd name="T1" fmla="*/ 37 h 74"/>
                  <a:gd name="T2" fmla="*/ 57 w 77"/>
                  <a:gd name="T3" fmla="*/ 0 h 74"/>
                  <a:gd name="T4" fmla="*/ 18 w 77"/>
                  <a:gd name="T5" fmla="*/ 1 h 74"/>
                  <a:gd name="T6" fmla="*/ 0 w 77"/>
                  <a:gd name="T7" fmla="*/ 38 h 74"/>
                  <a:gd name="T8" fmla="*/ 18 w 77"/>
                  <a:gd name="T9" fmla="*/ 74 h 74"/>
                  <a:gd name="T10" fmla="*/ 57 w 77"/>
                  <a:gd name="T11" fmla="*/ 74 h 74"/>
                  <a:gd name="T12" fmla="*/ 77 w 77"/>
                  <a:gd name="T13" fmla="*/ 37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77" y="37"/>
                    </a:moveTo>
                    <a:lnTo>
                      <a:pt x="57" y="0"/>
                    </a:lnTo>
                    <a:lnTo>
                      <a:pt x="18" y="1"/>
                    </a:lnTo>
                    <a:lnTo>
                      <a:pt x="0" y="38"/>
                    </a:lnTo>
                    <a:lnTo>
                      <a:pt x="18" y="74"/>
                    </a:lnTo>
                    <a:lnTo>
                      <a:pt x="57" y="74"/>
                    </a:lnTo>
                    <a:lnTo>
                      <a:pt x="77" y="37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84" name="Freeform 3263"/>
              <p:cNvSpPr>
                <a:spLocks noEditPoints="1"/>
              </p:cNvSpPr>
              <p:nvPr/>
            </p:nvSpPr>
            <p:spPr bwMode="auto">
              <a:xfrm>
                <a:off x="1039" y="2365"/>
                <a:ext cx="80" cy="77"/>
              </a:xfrm>
              <a:custGeom>
                <a:avLst/>
                <a:gdLst>
                  <a:gd name="T0" fmla="*/ 0 w 520"/>
                  <a:gd name="T1" fmla="*/ 0 h 456"/>
                  <a:gd name="T2" fmla="*/ 0 w 520"/>
                  <a:gd name="T3" fmla="*/ 0 h 456"/>
                  <a:gd name="T4" fmla="*/ 0 w 520"/>
                  <a:gd name="T5" fmla="*/ 0 h 456"/>
                  <a:gd name="T6" fmla="*/ 0 w 520"/>
                  <a:gd name="T7" fmla="*/ 0 h 456"/>
                  <a:gd name="T8" fmla="*/ 0 w 520"/>
                  <a:gd name="T9" fmla="*/ 0 h 456"/>
                  <a:gd name="T10" fmla="*/ 0 w 520"/>
                  <a:gd name="T11" fmla="*/ 0 h 456"/>
                  <a:gd name="T12" fmla="*/ 0 w 520"/>
                  <a:gd name="T13" fmla="*/ 0 h 456"/>
                  <a:gd name="T14" fmla="*/ 0 w 520"/>
                  <a:gd name="T15" fmla="*/ 0 h 456"/>
                  <a:gd name="T16" fmla="*/ 0 w 520"/>
                  <a:gd name="T17" fmla="*/ 0 h 456"/>
                  <a:gd name="T18" fmla="*/ 0 w 520"/>
                  <a:gd name="T19" fmla="*/ 0 h 456"/>
                  <a:gd name="T20" fmla="*/ 0 w 520"/>
                  <a:gd name="T21" fmla="*/ 0 h 456"/>
                  <a:gd name="T22" fmla="*/ 0 w 520"/>
                  <a:gd name="T23" fmla="*/ 0 h 456"/>
                  <a:gd name="T24" fmla="*/ 0 w 520"/>
                  <a:gd name="T25" fmla="*/ 0 h 456"/>
                  <a:gd name="T26" fmla="*/ 0 w 520"/>
                  <a:gd name="T27" fmla="*/ 0 h 456"/>
                  <a:gd name="T28" fmla="*/ 0 w 520"/>
                  <a:gd name="T29" fmla="*/ 0 h 456"/>
                  <a:gd name="T30" fmla="*/ 0 w 520"/>
                  <a:gd name="T31" fmla="*/ 0 h 456"/>
                  <a:gd name="T32" fmla="*/ 0 w 520"/>
                  <a:gd name="T33" fmla="*/ 0 h 456"/>
                  <a:gd name="T34" fmla="*/ 0 w 520"/>
                  <a:gd name="T35" fmla="*/ 0 h 456"/>
                  <a:gd name="T36" fmla="*/ 0 w 520"/>
                  <a:gd name="T37" fmla="*/ 0 h 456"/>
                  <a:gd name="T38" fmla="*/ 0 w 520"/>
                  <a:gd name="T39" fmla="*/ 0 h 456"/>
                  <a:gd name="T40" fmla="*/ 0 w 520"/>
                  <a:gd name="T41" fmla="*/ 0 h 456"/>
                  <a:gd name="T42" fmla="*/ 0 w 520"/>
                  <a:gd name="T43" fmla="*/ 0 h 456"/>
                  <a:gd name="T44" fmla="*/ 0 w 520"/>
                  <a:gd name="T45" fmla="*/ 0 h 456"/>
                  <a:gd name="T46" fmla="*/ 0 w 520"/>
                  <a:gd name="T47" fmla="*/ 0 h 456"/>
                  <a:gd name="T48" fmla="*/ 0 w 520"/>
                  <a:gd name="T49" fmla="*/ 0 h 456"/>
                  <a:gd name="T50" fmla="*/ 0 w 520"/>
                  <a:gd name="T51" fmla="*/ 0 h 4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0"/>
                  <a:gd name="T79" fmla="*/ 0 h 456"/>
                  <a:gd name="T80" fmla="*/ 520 w 520"/>
                  <a:gd name="T81" fmla="*/ 456 h 45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0" h="456">
                    <a:moveTo>
                      <a:pt x="505" y="227"/>
                    </a:moveTo>
                    <a:lnTo>
                      <a:pt x="505" y="235"/>
                    </a:lnTo>
                    <a:lnTo>
                      <a:pt x="375" y="13"/>
                    </a:lnTo>
                    <a:lnTo>
                      <a:pt x="382" y="17"/>
                    </a:lnTo>
                    <a:lnTo>
                      <a:pt x="130" y="24"/>
                    </a:lnTo>
                    <a:lnTo>
                      <a:pt x="137" y="20"/>
                    </a:lnTo>
                    <a:lnTo>
                      <a:pt x="15" y="236"/>
                    </a:lnTo>
                    <a:lnTo>
                      <a:pt x="15" y="229"/>
                    </a:lnTo>
                    <a:lnTo>
                      <a:pt x="138" y="444"/>
                    </a:lnTo>
                    <a:lnTo>
                      <a:pt x="131" y="440"/>
                    </a:lnTo>
                    <a:lnTo>
                      <a:pt x="383" y="439"/>
                    </a:lnTo>
                    <a:lnTo>
                      <a:pt x="377" y="443"/>
                    </a:lnTo>
                    <a:lnTo>
                      <a:pt x="505" y="227"/>
                    </a:lnTo>
                    <a:close/>
                    <a:moveTo>
                      <a:pt x="390" y="451"/>
                    </a:moveTo>
                    <a:cubicBezTo>
                      <a:pt x="389" y="453"/>
                      <a:pt x="386" y="455"/>
                      <a:pt x="384" y="455"/>
                    </a:cubicBezTo>
                    <a:lnTo>
                      <a:pt x="131" y="456"/>
                    </a:lnTo>
                    <a:cubicBezTo>
                      <a:pt x="128" y="456"/>
                      <a:pt x="126" y="454"/>
                      <a:pt x="124" y="452"/>
                    </a:cubicBezTo>
                    <a:lnTo>
                      <a:pt x="1" y="237"/>
                    </a:lnTo>
                    <a:cubicBezTo>
                      <a:pt x="0" y="234"/>
                      <a:pt x="0" y="231"/>
                      <a:pt x="1" y="229"/>
                    </a:cubicBezTo>
                    <a:lnTo>
                      <a:pt x="123" y="12"/>
                    </a:lnTo>
                    <a:cubicBezTo>
                      <a:pt x="124" y="10"/>
                      <a:pt x="127" y="8"/>
                      <a:pt x="129" y="8"/>
                    </a:cubicBezTo>
                    <a:lnTo>
                      <a:pt x="382" y="1"/>
                    </a:lnTo>
                    <a:cubicBezTo>
                      <a:pt x="385" y="0"/>
                      <a:pt x="387" y="2"/>
                      <a:pt x="389" y="4"/>
                    </a:cubicBezTo>
                    <a:lnTo>
                      <a:pt x="519" y="227"/>
                    </a:lnTo>
                    <a:cubicBezTo>
                      <a:pt x="520" y="229"/>
                      <a:pt x="520" y="232"/>
                      <a:pt x="519" y="235"/>
                    </a:cubicBezTo>
                    <a:lnTo>
                      <a:pt x="390" y="45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85" name="Freeform 3264"/>
              <p:cNvSpPr>
                <a:spLocks/>
              </p:cNvSpPr>
              <p:nvPr/>
            </p:nvSpPr>
            <p:spPr bwMode="auto">
              <a:xfrm>
                <a:off x="979" y="2487"/>
                <a:ext cx="77" cy="75"/>
              </a:xfrm>
              <a:custGeom>
                <a:avLst/>
                <a:gdLst>
                  <a:gd name="T0" fmla="*/ 77 w 77"/>
                  <a:gd name="T1" fmla="*/ 37 h 75"/>
                  <a:gd name="T2" fmla="*/ 58 w 77"/>
                  <a:gd name="T3" fmla="*/ 0 h 75"/>
                  <a:gd name="T4" fmla="*/ 19 w 77"/>
                  <a:gd name="T5" fmla="*/ 1 h 75"/>
                  <a:gd name="T6" fmla="*/ 0 w 77"/>
                  <a:gd name="T7" fmla="*/ 37 h 75"/>
                  <a:gd name="T8" fmla="*/ 19 w 77"/>
                  <a:gd name="T9" fmla="*/ 75 h 75"/>
                  <a:gd name="T10" fmla="*/ 58 w 77"/>
                  <a:gd name="T11" fmla="*/ 75 h 75"/>
                  <a:gd name="T12" fmla="*/ 77 w 77"/>
                  <a:gd name="T13" fmla="*/ 37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77" y="37"/>
                    </a:moveTo>
                    <a:lnTo>
                      <a:pt x="58" y="0"/>
                    </a:lnTo>
                    <a:lnTo>
                      <a:pt x="19" y="1"/>
                    </a:lnTo>
                    <a:lnTo>
                      <a:pt x="0" y="37"/>
                    </a:lnTo>
                    <a:lnTo>
                      <a:pt x="19" y="75"/>
                    </a:lnTo>
                    <a:lnTo>
                      <a:pt x="58" y="75"/>
                    </a:lnTo>
                    <a:lnTo>
                      <a:pt x="77" y="37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86" name="Freeform 3265"/>
              <p:cNvSpPr>
                <a:spLocks/>
              </p:cNvSpPr>
              <p:nvPr/>
            </p:nvSpPr>
            <p:spPr bwMode="auto">
              <a:xfrm>
                <a:off x="979" y="2487"/>
                <a:ext cx="77" cy="75"/>
              </a:xfrm>
              <a:custGeom>
                <a:avLst/>
                <a:gdLst>
                  <a:gd name="T0" fmla="*/ 77 w 77"/>
                  <a:gd name="T1" fmla="*/ 37 h 75"/>
                  <a:gd name="T2" fmla="*/ 58 w 77"/>
                  <a:gd name="T3" fmla="*/ 0 h 75"/>
                  <a:gd name="T4" fmla="*/ 19 w 77"/>
                  <a:gd name="T5" fmla="*/ 1 h 75"/>
                  <a:gd name="T6" fmla="*/ 0 w 77"/>
                  <a:gd name="T7" fmla="*/ 37 h 75"/>
                  <a:gd name="T8" fmla="*/ 19 w 77"/>
                  <a:gd name="T9" fmla="*/ 75 h 75"/>
                  <a:gd name="T10" fmla="*/ 58 w 77"/>
                  <a:gd name="T11" fmla="*/ 75 h 75"/>
                  <a:gd name="T12" fmla="*/ 77 w 77"/>
                  <a:gd name="T13" fmla="*/ 37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77" y="37"/>
                    </a:moveTo>
                    <a:lnTo>
                      <a:pt x="58" y="0"/>
                    </a:lnTo>
                    <a:lnTo>
                      <a:pt x="19" y="1"/>
                    </a:lnTo>
                    <a:lnTo>
                      <a:pt x="0" y="37"/>
                    </a:lnTo>
                    <a:lnTo>
                      <a:pt x="19" y="75"/>
                    </a:lnTo>
                    <a:lnTo>
                      <a:pt x="58" y="75"/>
                    </a:lnTo>
                    <a:lnTo>
                      <a:pt x="77" y="37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87" name="Freeform 3266"/>
              <p:cNvSpPr>
                <a:spLocks noEditPoints="1"/>
              </p:cNvSpPr>
              <p:nvPr/>
            </p:nvSpPr>
            <p:spPr bwMode="auto">
              <a:xfrm>
                <a:off x="977" y="2486"/>
                <a:ext cx="80" cy="77"/>
              </a:xfrm>
              <a:custGeom>
                <a:avLst/>
                <a:gdLst>
                  <a:gd name="T0" fmla="*/ 0 w 520"/>
                  <a:gd name="T1" fmla="*/ 0 h 456"/>
                  <a:gd name="T2" fmla="*/ 0 w 520"/>
                  <a:gd name="T3" fmla="*/ 0 h 456"/>
                  <a:gd name="T4" fmla="*/ 0 w 520"/>
                  <a:gd name="T5" fmla="*/ 0 h 456"/>
                  <a:gd name="T6" fmla="*/ 0 w 520"/>
                  <a:gd name="T7" fmla="*/ 0 h 456"/>
                  <a:gd name="T8" fmla="*/ 0 w 520"/>
                  <a:gd name="T9" fmla="*/ 0 h 456"/>
                  <a:gd name="T10" fmla="*/ 0 w 520"/>
                  <a:gd name="T11" fmla="*/ 0 h 456"/>
                  <a:gd name="T12" fmla="*/ 0 w 520"/>
                  <a:gd name="T13" fmla="*/ 0 h 456"/>
                  <a:gd name="T14" fmla="*/ 0 w 520"/>
                  <a:gd name="T15" fmla="*/ 0 h 456"/>
                  <a:gd name="T16" fmla="*/ 0 w 520"/>
                  <a:gd name="T17" fmla="*/ 0 h 456"/>
                  <a:gd name="T18" fmla="*/ 0 w 520"/>
                  <a:gd name="T19" fmla="*/ 0 h 456"/>
                  <a:gd name="T20" fmla="*/ 0 w 520"/>
                  <a:gd name="T21" fmla="*/ 0 h 456"/>
                  <a:gd name="T22" fmla="*/ 0 w 520"/>
                  <a:gd name="T23" fmla="*/ 0 h 456"/>
                  <a:gd name="T24" fmla="*/ 0 w 520"/>
                  <a:gd name="T25" fmla="*/ 0 h 456"/>
                  <a:gd name="T26" fmla="*/ 0 w 520"/>
                  <a:gd name="T27" fmla="*/ 0 h 456"/>
                  <a:gd name="T28" fmla="*/ 0 w 520"/>
                  <a:gd name="T29" fmla="*/ 0 h 456"/>
                  <a:gd name="T30" fmla="*/ 0 w 520"/>
                  <a:gd name="T31" fmla="*/ 0 h 456"/>
                  <a:gd name="T32" fmla="*/ 0 w 520"/>
                  <a:gd name="T33" fmla="*/ 0 h 456"/>
                  <a:gd name="T34" fmla="*/ 0 w 520"/>
                  <a:gd name="T35" fmla="*/ 0 h 456"/>
                  <a:gd name="T36" fmla="*/ 0 w 520"/>
                  <a:gd name="T37" fmla="*/ 0 h 456"/>
                  <a:gd name="T38" fmla="*/ 0 w 520"/>
                  <a:gd name="T39" fmla="*/ 0 h 456"/>
                  <a:gd name="T40" fmla="*/ 0 w 520"/>
                  <a:gd name="T41" fmla="*/ 0 h 456"/>
                  <a:gd name="T42" fmla="*/ 0 w 520"/>
                  <a:gd name="T43" fmla="*/ 0 h 456"/>
                  <a:gd name="T44" fmla="*/ 0 w 520"/>
                  <a:gd name="T45" fmla="*/ 0 h 456"/>
                  <a:gd name="T46" fmla="*/ 0 w 520"/>
                  <a:gd name="T47" fmla="*/ 0 h 456"/>
                  <a:gd name="T48" fmla="*/ 0 w 520"/>
                  <a:gd name="T49" fmla="*/ 0 h 456"/>
                  <a:gd name="T50" fmla="*/ 0 w 520"/>
                  <a:gd name="T51" fmla="*/ 0 h 4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0"/>
                  <a:gd name="T79" fmla="*/ 0 h 456"/>
                  <a:gd name="T80" fmla="*/ 520 w 520"/>
                  <a:gd name="T81" fmla="*/ 456 h 45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0" h="456">
                    <a:moveTo>
                      <a:pt x="505" y="220"/>
                    </a:moveTo>
                    <a:lnTo>
                      <a:pt x="505" y="228"/>
                    </a:lnTo>
                    <a:lnTo>
                      <a:pt x="382" y="12"/>
                    </a:lnTo>
                    <a:lnTo>
                      <a:pt x="389" y="16"/>
                    </a:lnTo>
                    <a:lnTo>
                      <a:pt x="136" y="17"/>
                    </a:lnTo>
                    <a:lnTo>
                      <a:pt x="143" y="13"/>
                    </a:lnTo>
                    <a:lnTo>
                      <a:pt x="15" y="230"/>
                    </a:lnTo>
                    <a:lnTo>
                      <a:pt x="15" y="221"/>
                    </a:lnTo>
                    <a:lnTo>
                      <a:pt x="145" y="444"/>
                    </a:lnTo>
                    <a:lnTo>
                      <a:pt x="138" y="440"/>
                    </a:lnTo>
                    <a:lnTo>
                      <a:pt x="390" y="439"/>
                    </a:lnTo>
                    <a:lnTo>
                      <a:pt x="383" y="443"/>
                    </a:lnTo>
                    <a:lnTo>
                      <a:pt x="505" y="220"/>
                    </a:lnTo>
                    <a:close/>
                    <a:moveTo>
                      <a:pt x="397" y="451"/>
                    </a:moveTo>
                    <a:cubicBezTo>
                      <a:pt x="396" y="453"/>
                      <a:pt x="393" y="455"/>
                      <a:pt x="390" y="455"/>
                    </a:cubicBezTo>
                    <a:lnTo>
                      <a:pt x="138" y="456"/>
                    </a:lnTo>
                    <a:cubicBezTo>
                      <a:pt x="135" y="456"/>
                      <a:pt x="133" y="454"/>
                      <a:pt x="131" y="452"/>
                    </a:cubicBezTo>
                    <a:lnTo>
                      <a:pt x="1" y="229"/>
                    </a:lnTo>
                    <a:cubicBezTo>
                      <a:pt x="0" y="227"/>
                      <a:pt x="0" y="224"/>
                      <a:pt x="1" y="221"/>
                    </a:cubicBezTo>
                    <a:lnTo>
                      <a:pt x="130" y="5"/>
                    </a:lnTo>
                    <a:cubicBezTo>
                      <a:pt x="131" y="3"/>
                      <a:pt x="134" y="1"/>
                      <a:pt x="136" y="1"/>
                    </a:cubicBezTo>
                    <a:lnTo>
                      <a:pt x="389" y="0"/>
                    </a:lnTo>
                    <a:cubicBezTo>
                      <a:pt x="391" y="0"/>
                      <a:pt x="394" y="2"/>
                      <a:pt x="396" y="4"/>
                    </a:cubicBezTo>
                    <a:lnTo>
                      <a:pt x="519" y="220"/>
                    </a:lnTo>
                    <a:cubicBezTo>
                      <a:pt x="520" y="222"/>
                      <a:pt x="520" y="225"/>
                      <a:pt x="519" y="227"/>
                    </a:cubicBezTo>
                    <a:lnTo>
                      <a:pt x="397" y="45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88" name="Freeform 3267"/>
              <p:cNvSpPr>
                <a:spLocks/>
              </p:cNvSpPr>
              <p:nvPr/>
            </p:nvSpPr>
            <p:spPr bwMode="auto">
              <a:xfrm>
                <a:off x="979" y="2565"/>
                <a:ext cx="77" cy="75"/>
              </a:xfrm>
              <a:custGeom>
                <a:avLst/>
                <a:gdLst>
                  <a:gd name="T0" fmla="*/ 77 w 77"/>
                  <a:gd name="T1" fmla="*/ 38 h 75"/>
                  <a:gd name="T2" fmla="*/ 58 w 77"/>
                  <a:gd name="T3" fmla="*/ 0 h 75"/>
                  <a:gd name="T4" fmla="*/ 19 w 77"/>
                  <a:gd name="T5" fmla="*/ 2 h 75"/>
                  <a:gd name="T6" fmla="*/ 0 w 77"/>
                  <a:gd name="T7" fmla="*/ 38 h 75"/>
                  <a:gd name="T8" fmla="*/ 19 w 77"/>
                  <a:gd name="T9" fmla="*/ 75 h 75"/>
                  <a:gd name="T10" fmla="*/ 57 w 77"/>
                  <a:gd name="T11" fmla="*/ 75 h 75"/>
                  <a:gd name="T12" fmla="*/ 77 w 77"/>
                  <a:gd name="T13" fmla="*/ 38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77" y="38"/>
                    </a:moveTo>
                    <a:lnTo>
                      <a:pt x="58" y="0"/>
                    </a:lnTo>
                    <a:lnTo>
                      <a:pt x="19" y="2"/>
                    </a:lnTo>
                    <a:lnTo>
                      <a:pt x="0" y="38"/>
                    </a:lnTo>
                    <a:lnTo>
                      <a:pt x="19" y="75"/>
                    </a:lnTo>
                    <a:lnTo>
                      <a:pt x="57" y="75"/>
                    </a:lnTo>
                    <a:lnTo>
                      <a:pt x="77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89" name="Freeform 3268"/>
              <p:cNvSpPr>
                <a:spLocks/>
              </p:cNvSpPr>
              <p:nvPr/>
            </p:nvSpPr>
            <p:spPr bwMode="auto">
              <a:xfrm>
                <a:off x="979" y="2565"/>
                <a:ext cx="77" cy="75"/>
              </a:xfrm>
              <a:custGeom>
                <a:avLst/>
                <a:gdLst>
                  <a:gd name="T0" fmla="*/ 77 w 77"/>
                  <a:gd name="T1" fmla="*/ 38 h 75"/>
                  <a:gd name="T2" fmla="*/ 58 w 77"/>
                  <a:gd name="T3" fmla="*/ 0 h 75"/>
                  <a:gd name="T4" fmla="*/ 19 w 77"/>
                  <a:gd name="T5" fmla="*/ 2 h 75"/>
                  <a:gd name="T6" fmla="*/ 0 w 77"/>
                  <a:gd name="T7" fmla="*/ 38 h 75"/>
                  <a:gd name="T8" fmla="*/ 19 w 77"/>
                  <a:gd name="T9" fmla="*/ 75 h 75"/>
                  <a:gd name="T10" fmla="*/ 57 w 77"/>
                  <a:gd name="T11" fmla="*/ 75 h 75"/>
                  <a:gd name="T12" fmla="*/ 77 w 77"/>
                  <a:gd name="T13" fmla="*/ 38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77" y="38"/>
                    </a:moveTo>
                    <a:lnTo>
                      <a:pt x="58" y="0"/>
                    </a:lnTo>
                    <a:lnTo>
                      <a:pt x="19" y="2"/>
                    </a:lnTo>
                    <a:lnTo>
                      <a:pt x="0" y="38"/>
                    </a:lnTo>
                    <a:lnTo>
                      <a:pt x="19" y="75"/>
                    </a:lnTo>
                    <a:lnTo>
                      <a:pt x="57" y="75"/>
                    </a:lnTo>
                    <a:lnTo>
                      <a:pt x="77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90" name="Freeform 3269"/>
              <p:cNvSpPr>
                <a:spLocks noEditPoints="1"/>
              </p:cNvSpPr>
              <p:nvPr/>
            </p:nvSpPr>
            <p:spPr bwMode="auto">
              <a:xfrm>
                <a:off x="978" y="2564"/>
                <a:ext cx="79" cy="77"/>
              </a:xfrm>
              <a:custGeom>
                <a:avLst/>
                <a:gdLst>
                  <a:gd name="T0" fmla="*/ 0 w 521"/>
                  <a:gd name="T1" fmla="*/ 0 h 457"/>
                  <a:gd name="T2" fmla="*/ 0 w 521"/>
                  <a:gd name="T3" fmla="*/ 0 h 457"/>
                  <a:gd name="T4" fmla="*/ 0 w 521"/>
                  <a:gd name="T5" fmla="*/ 0 h 457"/>
                  <a:gd name="T6" fmla="*/ 0 w 521"/>
                  <a:gd name="T7" fmla="*/ 0 h 457"/>
                  <a:gd name="T8" fmla="*/ 0 w 521"/>
                  <a:gd name="T9" fmla="*/ 0 h 457"/>
                  <a:gd name="T10" fmla="*/ 0 w 521"/>
                  <a:gd name="T11" fmla="*/ 0 h 457"/>
                  <a:gd name="T12" fmla="*/ 0 w 521"/>
                  <a:gd name="T13" fmla="*/ 0 h 457"/>
                  <a:gd name="T14" fmla="*/ 0 w 521"/>
                  <a:gd name="T15" fmla="*/ 0 h 457"/>
                  <a:gd name="T16" fmla="*/ 0 w 521"/>
                  <a:gd name="T17" fmla="*/ 0 h 457"/>
                  <a:gd name="T18" fmla="*/ 0 w 521"/>
                  <a:gd name="T19" fmla="*/ 0 h 457"/>
                  <a:gd name="T20" fmla="*/ 0 w 521"/>
                  <a:gd name="T21" fmla="*/ 0 h 457"/>
                  <a:gd name="T22" fmla="*/ 0 w 521"/>
                  <a:gd name="T23" fmla="*/ 0 h 457"/>
                  <a:gd name="T24" fmla="*/ 0 w 521"/>
                  <a:gd name="T25" fmla="*/ 0 h 457"/>
                  <a:gd name="T26" fmla="*/ 0 w 521"/>
                  <a:gd name="T27" fmla="*/ 0 h 457"/>
                  <a:gd name="T28" fmla="*/ 0 w 521"/>
                  <a:gd name="T29" fmla="*/ 0 h 457"/>
                  <a:gd name="T30" fmla="*/ 0 w 521"/>
                  <a:gd name="T31" fmla="*/ 0 h 457"/>
                  <a:gd name="T32" fmla="*/ 0 w 521"/>
                  <a:gd name="T33" fmla="*/ 0 h 457"/>
                  <a:gd name="T34" fmla="*/ 0 w 521"/>
                  <a:gd name="T35" fmla="*/ 0 h 457"/>
                  <a:gd name="T36" fmla="*/ 0 w 521"/>
                  <a:gd name="T37" fmla="*/ 0 h 457"/>
                  <a:gd name="T38" fmla="*/ 0 w 521"/>
                  <a:gd name="T39" fmla="*/ 0 h 457"/>
                  <a:gd name="T40" fmla="*/ 0 w 521"/>
                  <a:gd name="T41" fmla="*/ 0 h 457"/>
                  <a:gd name="T42" fmla="*/ 0 w 521"/>
                  <a:gd name="T43" fmla="*/ 0 h 457"/>
                  <a:gd name="T44" fmla="*/ 0 w 521"/>
                  <a:gd name="T45" fmla="*/ 0 h 457"/>
                  <a:gd name="T46" fmla="*/ 0 w 521"/>
                  <a:gd name="T47" fmla="*/ 0 h 457"/>
                  <a:gd name="T48" fmla="*/ 0 w 521"/>
                  <a:gd name="T49" fmla="*/ 0 h 457"/>
                  <a:gd name="T50" fmla="*/ 0 w 521"/>
                  <a:gd name="T51" fmla="*/ 0 h 4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1"/>
                  <a:gd name="T79" fmla="*/ 0 h 457"/>
                  <a:gd name="T80" fmla="*/ 521 w 521"/>
                  <a:gd name="T81" fmla="*/ 457 h 4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1" h="457">
                    <a:moveTo>
                      <a:pt x="505" y="227"/>
                    </a:moveTo>
                    <a:lnTo>
                      <a:pt x="505" y="235"/>
                    </a:lnTo>
                    <a:lnTo>
                      <a:pt x="382" y="12"/>
                    </a:lnTo>
                    <a:lnTo>
                      <a:pt x="390" y="16"/>
                    </a:lnTo>
                    <a:lnTo>
                      <a:pt x="137" y="25"/>
                    </a:lnTo>
                    <a:lnTo>
                      <a:pt x="144" y="21"/>
                    </a:lnTo>
                    <a:lnTo>
                      <a:pt x="16" y="237"/>
                    </a:lnTo>
                    <a:lnTo>
                      <a:pt x="16" y="229"/>
                    </a:lnTo>
                    <a:lnTo>
                      <a:pt x="139" y="445"/>
                    </a:lnTo>
                    <a:lnTo>
                      <a:pt x="132" y="441"/>
                    </a:lnTo>
                    <a:lnTo>
                      <a:pt x="384" y="440"/>
                    </a:lnTo>
                    <a:lnTo>
                      <a:pt x="377" y="444"/>
                    </a:lnTo>
                    <a:lnTo>
                      <a:pt x="505" y="227"/>
                    </a:lnTo>
                    <a:close/>
                    <a:moveTo>
                      <a:pt x="391" y="452"/>
                    </a:moveTo>
                    <a:cubicBezTo>
                      <a:pt x="389" y="454"/>
                      <a:pt x="387" y="456"/>
                      <a:pt x="384" y="456"/>
                    </a:cubicBezTo>
                    <a:lnTo>
                      <a:pt x="132" y="457"/>
                    </a:lnTo>
                    <a:cubicBezTo>
                      <a:pt x="129" y="457"/>
                      <a:pt x="126" y="455"/>
                      <a:pt x="125" y="453"/>
                    </a:cubicBezTo>
                    <a:lnTo>
                      <a:pt x="2" y="237"/>
                    </a:lnTo>
                    <a:cubicBezTo>
                      <a:pt x="0" y="235"/>
                      <a:pt x="1" y="232"/>
                      <a:pt x="2" y="229"/>
                    </a:cubicBezTo>
                    <a:lnTo>
                      <a:pt x="130" y="13"/>
                    </a:lnTo>
                    <a:cubicBezTo>
                      <a:pt x="132" y="11"/>
                      <a:pt x="134" y="9"/>
                      <a:pt x="137" y="9"/>
                    </a:cubicBezTo>
                    <a:lnTo>
                      <a:pt x="389" y="0"/>
                    </a:lnTo>
                    <a:cubicBezTo>
                      <a:pt x="392" y="0"/>
                      <a:pt x="395" y="2"/>
                      <a:pt x="396" y="5"/>
                    </a:cubicBezTo>
                    <a:lnTo>
                      <a:pt x="519" y="228"/>
                    </a:lnTo>
                    <a:cubicBezTo>
                      <a:pt x="521" y="230"/>
                      <a:pt x="521" y="233"/>
                      <a:pt x="519" y="236"/>
                    </a:cubicBezTo>
                    <a:lnTo>
                      <a:pt x="391" y="45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91" name="Freeform 3270"/>
              <p:cNvSpPr>
                <a:spLocks/>
              </p:cNvSpPr>
              <p:nvPr/>
            </p:nvSpPr>
            <p:spPr bwMode="auto">
              <a:xfrm>
                <a:off x="919" y="2606"/>
                <a:ext cx="76" cy="73"/>
              </a:xfrm>
              <a:custGeom>
                <a:avLst/>
                <a:gdLst>
                  <a:gd name="T0" fmla="*/ 76 w 76"/>
                  <a:gd name="T1" fmla="*/ 36 h 73"/>
                  <a:gd name="T2" fmla="*/ 58 w 76"/>
                  <a:gd name="T3" fmla="*/ 0 h 73"/>
                  <a:gd name="T4" fmla="*/ 19 w 76"/>
                  <a:gd name="T5" fmla="*/ 0 h 73"/>
                  <a:gd name="T6" fmla="*/ 0 w 76"/>
                  <a:gd name="T7" fmla="*/ 37 h 73"/>
                  <a:gd name="T8" fmla="*/ 20 w 76"/>
                  <a:gd name="T9" fmla="*/ 73 h 73"/>
                  <a:gd name="T10" fmla="*/ 58 w 76"/>
                  <a:gd name="T11" fmla="*/ 73 h 73"/>
                  <a:gd name="T12" fmla="*/ 76 w 76"/>
                  <a:gd name="T13" fmla="*/ 36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3"/>
                  <a:gd name="T23" fmla="*/ 76 w 76"/>
                  <a:gd name="T24" fmla="*/ 73 h 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3">
                    <a:moveTo>
                      <a:pt x="76" y="36"/>
                    </a:moveTo>
                    <a:lnTo>
                      <a:pt x="58" y="0"/>
                    </a:lnTo>
                    <a:lnTo>
                      <a:pt x="19" y="0"/>
                    </a:lnTo>
                    <a:lnTo>
                      <a:pt x="0" y="37"/>
                    </a:lnTo>
                    <a:lnTo>
                      <a:pt x="20" y="73"/>
                    </a:lnTo>
                    <a:lnTo>
                      <a:pt x="58" y="73"/>
                    </a:lnTo>
                    <a:lnTo>
                      <a:pt x="76" y="36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92" name="Freeform 3271"/>
              <p:cNvSpPr>
                <a:spLocks/>
              </p:cNvSpPr>
              <p:nvPr/>
            </p:nvSpPr>
            <p:spPr bwMode="auto">
              <a:xfrm>
                <a:off x="919" y="2606"/>
                <a:ext cx="76" cy="73"/>
              </a:xfrm>
              <a:custGeom>
                <a:avLst/>
                <a:gdLst>
                  <a:gd name="T0" fmla="*/ 76 w 76"/>
                  <a:gd name="T1" fmla="*/ 36 h 73"/>
                  <a:gd name="T2" fmla="*/ 58 w 76"/>
                  <a:gd name="T3" fmla="*/ 0 h 73"/>
                  <a:gd name="T4" fmla="*/ 19 w 76"/>
                  <a:gd name="T5" fmla="*/ 0 h 73"/>
                  <a:gd name="T6" fmla="*/ 0 w 76"/>
                  <a:gd name="T7" fmla="*/ 37 h 73"/>
                  <a:gd name="T8" fmla="*/ 20 w 76"/>
                  <a:gd name="T9" fmla="*/ 73 h 73"/>
                  <a:gd name="T10" fmla="*/ 58 w 76"/>
                  <a:gd name="T11" fmla="*/ 73 h 73"/>
                  <a:gd name="T12" fmla="*/ 76 w 76"/>
                  <a:gd name="T13" fmla="*/ 36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3"/>
                  <a:gd name="T23" fmla="*/ 76 w 76"/>
                  <a:gd name="T24" fmla="*/ 73 h 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3">
                    <a:moveTo>
                      <a:pt x="76" y="36"/>
                    </a:moveTo>
                    <a:lnTo>
                      <a:pt x="58" y="0"/>
                    </a:lnTo>
                    <a:lnTo>
                      <a:pt x="19" y="0"/>
                    </a:lnTo>
                    <a:lnTo>
                      <a:pt x="0" y="37"/>
                    </a:lnTo>
                    <a:lnTo>
                      <a:pt x="20" y="73"/>
                    </a:lnTo>
                    <a:lnTo>
                      <a:pt x="58" y="73"/>
                    </a:lnTo>
                    <a:lnTo>
                      <a:pt x="76" y="36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93" name="Freeform 3272"/>
              <p:cNvSpPr>
                <a:spLocks noEditPoints="1"/>
              </p:cNvSpPr>
              <p:nvPr/>
            </p:nvSpPr>
            <p:spPr bwMode="auto">
              <a:xfrm>
                <a:off x="917" y="2604"/>
                <a:ext cx="80" cy="77"/>
              </a:xfrm>
              <a:custGeom>
                <a:avLst/>
                <a:gdLst>
                  <a:gd name="T0" fmla="*/ 0 w 520"/>
                  <a:gd name="T1" fmla="*/ 0 h 450"/>
                  <a:gd name="T2" fmla="*/ 0 w 520"/>
                  <a:gd name="T3" fmla="*/ 0 h 450"/>
                  <a:gd name="T4" fmla="*/ 0 w 520"/>
                  <a:gd name="T5" fmla="*/ 0 h 450"/>
                  <a:gd name="T6" fmla="*/ 0 w 520"/>
                  <a:gd name="T7" fmla="*/ 0 h 450"/>
                  <a:gd name="T8" fmla="*/ 0 w 520"/>
                  <a:gd name="T9" fmla="*/ 0 h 450"/>
                  <a:gd name="T10" fmla="*/ 0 w 520"/>
                  <a:gd name="T11" fmla="*/ 0 h 450"/>
                  <a:gd name="T12" fmla="*/ 0 w 520"/>
                  <a:gd name="T13" fmla="*/ 0 h 450"/>
                  <a:gd name="T14" fmla="*/ 0 w 520"/>
                  <a:gd name="T15" fmla="*/ 0 h 450"/>
                  <a:gd name="T16" fmla="*/ 0 w 520"/>
                  <a:gd name="T17" fmla="*/ 0 h 450"/>
                  <a:gd name="T18" fmla="*/ 0 w 520"/>
                  <a:gd name="T19" fmla="*/ 0 h 450"/>
                  <a:gd name="T20" fmla="*/ 0 w 520"/>
                  <a:gd name="T21" fmla="*/ 0 h 450"/>
                  <a:gd name="T22" fmla="*/ 0 w 520"/>
                  <a:gd name="T23" fmla="*/ 0 h 450"/>
                  <a:gd name="T24" fmla="*/ 0 w 520"/>
                  <a:gd name="T25" fmla="*/ 0 h 450"/>
                  <a:gd name="T26" fmla="*/ 0 w 520"/>
                  <a:gd name="T27" fmla="*/ 0 h 450"/>
                  <a:gd name="T28" fmla="*/ 0 w 520"/>
                  <a:gd name="T29" fmla="*/ 0 h 450"/>
                  <a:gd name="T30" fmla="*/ 0 w 520"/>
                  <a:gd name="T31" fmla="*/ 0 h 450"/>
                  <a:gd name="T32" fmla="*/ 0 w 520"/>
                  <a:gd name="T33" fmla="*/ 0 h 450"/>
                  <a:gd name="T34" fmla="*/ 0 w 520"/>
                  <a:gd name="T35" fmla="*/ 0 h 450"/>
                  <a:gd name="T36" fmla="*/ 0 w 520"/>
                  <a:gd name="T37" fmla="*/ 0 h 450"/>
                  <a:gd name="T38" fmla="*/ 0 w 520"/>
                  <a:gd name="T39" fmla="*/ 0 h 450"/>
                  <a:gd name="T40" fmla="*/ 0 w 520"/>
                  <a:gd name="T41" fmla="*/ 0 h 450"/>
                  <a:gd name="T42" fmla="*/ 0 w 520"/>
                  <a:gd name="T43" fmla="*/ 0 h 450"/>
                  <a:gd name="T44" fmla="*/ 0 w 520"/>
                  <a:gd name="T45" fmla="*/ 0 h 450"/>
                  <a:gd name="T46" fmla="*/ 0 w 520"/>
                  <a:gd name="T47" fmla="*/ 0 h 450"/>
                  <a:gd name="T48" fmla="*/ 0 w 520"/>
                  <a:gd name="T49" fmla="*/ 0 h 450"/>
                  <a:gd name="T50" fmla="*/ 0 w 520"/>
                  <a:gd name="T51" fmla="*/ 0 h 45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0"/>
                  <a:gd name="T79" fmla="*/ 0 h 450"/>
                  <a:gd name="T80" fmla="*/ 520 w 520"/>
                  <a:gd name="T81" fmla="*/ 450 h 45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0" h="450">
                    <a:moveTo>
                      <a:pt x="505" y="221"/>
                    </a:moveTo>
                    <a:lnTo>
                      <a:pt x="505" y="228"/>
                    </a:lnTo>
                    <a:lnTo>
                      <a:pt x="382" y="12"/>
                    </a:lnTo>
                    <a:lnTo>
                      <a:pt x="389" y="16"/>
                    </a:lnTo>
                    <a:lnTo>
                      <a:pt x="138" y="17"/>
                    </a:lnTo>
                    <a:lnTo>
                      <a:pt x="145" y="13"/>
                    </a:lnTo>
                    <a:lnTo>
                      <a:pt x="16" y="230"/>
                    </a:lnTo>
                    <a:lnTo>
                      <a:pt x="16" y="222"/>
                    </a:lnTo>
                    <a:lnTo>
                      <a:pt x="146" y="438"/>
                    </a:lnTo>
                    <a:lnTo>
                      <a:pt x="140" y="434"/>
                    </a:lnTo>
                    <a:lnTo>
                      <a:pt x="391" y="433"/>
                    </a:lnTo>
                    <a:lnTo>
                      <a:pt x="384" y="437"/>
                    </a:lnTo>
                    <a:lnTo>
                      <a:pt x="505" y="221"/>
                    </a:lnTo>
                    <a:close/>
                    <a:moveTo>
                      <a:pt x="398" y="445"/>
                    </a:moveTo>
                    <a:cubicBezTo>
                      <a:pt x="396" y="447"/>
                      <a:pt x="394" y="449"/>
                      <a:pt x="391" y="449"/>
                    </a:cubicBezTo>
                    <a:lnTo>
                      <a:pt x="140" y="450"/>
                    </a:lnTo>
                    <a:cubicBezTo>
                      <a:pt x="137" y="450"/>
                      <a:pt x="134" y="448"/>
                      <a:pt x="133" y="446"/>
                    </a:cubicBezTo>
                    <a:lnTo>
                      <a:pt x="2" y="231"/>
                    </a:lnTo>
                    <a:cubicBezTo>
                      <a:pt x="0" y="228"/>
                      <a:pt x="0" y="225"/>
                      <a:pt x="2" y="222"/>
                    </a:cubicBezTo>
                    <a:lnTo>
                      <a:pt x="131" y="5"/>
                    </a:lnTo>
                    <a:cubicBezTo>
                      <a:pt x="132" y="3"/>
                      <a:pt x="135" y="1"/>
                      <a:pt x="138" y="1"/>
                    </a:cubicBezTo>
                    <a:lnTo>
                      <a:pt x="389" y="0"/>
                    </a:lnTo>
                    <a:cubicBezTo>
                      <a:pt x="392" y="0"/>
                      <a:pt x="395" y="2"/>
                      <a:pt x="396" y="4"/>
                    </a:cubicBezTo>
                    <a:lnTo>
                      <a:pt x="519" y="221"/>
                    </a:lnTo>
                    <a:cubicBezTo>
                      <a:pt x="520" y="223"/>
                      <a:pt x="520" y="226"/>
                      <a:pt x="519" y="228"/>
                    </a:cubicBezTo>
                    <a:lnTo>
                      <a:pt x="398" y="44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94" name="Freeform 3273"/>
              <p:cNvSpPr>
                <a:spLocks/>
              </p:cNvSpPr>
              <p:nvPr/>
            </p:nvSpPr>
            <p:spPr bwMode="auto">
              <a:xfrm>
                <a:off x="1227" y="2249"/>
                <a:ext cx="77" cy="74"/>
              </a:xfrm>
              <a:custGeom>
                <a:avLst/>
                <a:gdLst>
                  <a:gd name="T0" fmla="*/ 77 w 77"/>
                  <a:gd name="T1" fmla="*/ 38 h 74"/>
                  <a:gd name="T2" fmla="*/ 57 w 77"/>
                  <a:gd name="T3" fmla="*/ 0 h 74"/>
                  <a:gd name="T4" fmla="*/ 19 w 77"/>
                  <a:gd name="T5" fmla="*/ 0 h 74"/>
                  <a:gd name="T6" fmla="*/ 0 w 77"/>
                  <a:gd name="T7" fmla="*/ 37 h 74"/>
                  <a:gd name="T8" fmla="*/ 19 w 77"/>
                  <a:gd name="T9" fmla="*/ 74 h 74"/>
                  <a:gd name="T10" fmla="*/ 57 w 77"/>
                  <a:gd name="T11" fmla="*/ 74 h 74"/>
                  <a:gd name="T12" fmla="*/ 77 w 77"/>
                  <a:gd name="T13" fmla="*/ 38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77" y="38"/>
                    </a:moveTo>
                    <a:lnTo>
                      <a:pt x="57" y="0"/>
                    </a:lnTo>
                    <a:lnTo>
                      <a:pt x="19" y="0"/>
                    </a:lnTo>
                    <a:lnTo>
                      <a:pt x="0" y="37"/>
                    </a:lnTo>
                    <a:lnTo>
                      <a:pt x="19" y="74"/>
                    </a:lnTo>
                    <a:lnTo>
                      <a:pt x="57" y="74"/>
                    </a:lnTo>
                    <a:lnTo>
                      <a:pt x="77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95" name="Freeform 3274"/>
              <p:cNvSpPr>
                <a:spLocks/>
              </p:cNvSpPr>
              <p:nvPr/>
            </p:nvSpPr>
            <p:spPr bwMode="auto">
              <a:xfrm>
                <a:off x="1227" y="2249"/>
                <a:ext cx="77" cy="74"/>
              </a:xfrm>
              <a:custGeom>
                <a:avLst/>
                <a:gdLst>
                  <a:gd name="T0" fmla="*/ 77 w 77"/>
                  <a:gd name="T1" fmla="*/ 38 h 74"/>
                  <a:gd name="T2" fmla="*/ 57 w 77"/>
                  <a:gd name="T3" fmla="*/ 0 h 74"/>
                  <a:gd name="T4" fmla="*/ 19 w 77"/>
                  <a:gd name="T5" fmla="*/ 0 h 74"/>
                  <a:gd name="T6" fmla="*/ 0 w 77"/>
                  <a:gd name="T7" fmla="*/ 37 h 74"/>
                  <a:gd name="T8" fmla="*/ 19 w 77"/>
                  <a:gd name="T9" fmla="*/ 74 h 74"/>
                  <a:gd name="T10" fmla="*/ 57 w 77"/>
                  <a:gd name="T11" fmla="*/ 74 h 74"/>
                  <a:gd name="T12" fmla="*/ 77 w 77"/>
                  <a:gd name="T13" fmla="*/ 38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77" y="38"/>
                    </a:moveTo>
                    <a:lnTo>
                      <a:pt x="57" y="0"/>
                    </a:lnTo>
                    <a:lnTo>
                      <a:pt x="19" y="0"/>
                    </a:lnTo>
                    <a:lnTo>
                      <a:pt x="0" y="37"/>
                    </a:lnTo>
                    <a:lnTo>
                      <a:pt x="19" y="74"/>
                    </a:lnTo>
                    <a:lnTo>
                      <a:pt x="57" y="74"/>
                    </a:lnTo>
                    <a:lnTo>
                      <a:pt x="77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96" name="Freeform 3275"/>
              <p:cNvSpPr>
                <a:spLocks noEditPoints="1"/>
              </p:cNvSpPr>
              <p:nvPr/>
            </p:nvSpPr>
            <p:spPr bwMode="auto">
              <a:xfrm>
                <a:off x="1226" y="2247"/>
                <a:ext cx="79" cy="78"/>
              </a:xfrm>
              <a:custGeom>
                <a:avLst/>
                <a:gdLst>
                  <a:gd name="T0" fmla="*/ 0 w 520"/>
                  <a:gd name="T1" fmla="*/ 0 h 457"/>
                  <a:gd name="T2" fmla="*/ 0 w 520"/>
                  <a:gd name="T3" fmla="*/ 0 h 457"/>
                  <a:gd name="T4" fmla="*/ 0 w 520"/>
                  <a:gd name="T5" fmla="*/ 0 h 457"/>
                  <a:gd name="T6" fmla="*/ 0 w 520"/>
                  <a:gd name="T7" fmla="*/ 0 h 457"/>
                  <a:gd name="T8" fmla="*/ 0 w 520"/>
                  <a:gd name="T9" fmla="*/ 0 h 457"/>
                  <a:gd name="T10" fmla="*/ 0 w 520"/>
                  <a:gd name="T11" fmla="*/ 0 h 457"/>
                  <a:gd name="T12" fmla="*/ 0 w 520"/>
                  <a:gd name="T13" fmla="*/ 0 h 457"/>
                  <a:gd name="T14" fmla="*/ 0 w 520"/>
                  <a:gd name="T15" fmla="*/ 0 h 457"/>
                  <a:gd name="T16" fmla="*/ 0 w 520"/>
                  <a:gd name="T17" fmla="*/ 0 h 457"/>
                  <a:gd name="T18" fmla="*/ 0 w 520"/>
                  <a:gd name="T19" fmla="*/ 0 h 457"/>
                  <a:gd name="T20" fmla="*/ 0 w 520"/>
                  <a:gd name="T21" fmla="*/ 0 h 457"/>
                  <a:gd name="T22" fmla="*/ 0 w 520"/>
                  <a:gd name="T23" fmla="*/ 0 h 457"/>
                  <a:gd name="T24" fmla="*/ 0 w 520"/>
                  <a:gd name="T25" fmla="*/ 0 h 457"/>
                  <a:gd name="T26" fmla="*/ 0 w 520"/>
                  <a:gd name="T27" fmla="*/ 0 h 457"/>
                  <a:gd name="T28" fmla="*/ 0 w 520"/>
                  <a:gd name="T29" fmla="*/ 0 h 457"/>
                  <a:gd name="T30" fmla="*/ 0 w 520"/>
                  <a:gd name="T31" fmla="*/ 0 h 457"/>
                  <a:gd name="T32" fmla="*/ 0 w 520"/>
                  <a:gd name="T33" fmla="*/ 0 h 457"/>
                  <a:gd name="T34" fmla="*/ 0 w 520"/>
                  <a:gd name="T35" fmla="*/ 0 h 457"/>
                  <a:gd name="T36" fmla="*/ 0 w 520"/>
                  <a:gd name="T37" fmla="*/ 0 h 457"/>
                  <a:gd name="T38" fmla="*/ 0 w 520"/>
                  <a:gd name="T39" fmla="*/ 0 h 457"/>
                  <a:gd name="T40" fmla="*/ 0 w 520"/>
                  <a:gd name="T41" fmla="*/ 0 h 457"/>
                  <a:gd name="T42" fmla="*/ 0 w 520"/>
                  <a:gd name="T43" fmla="*/ 0 h 457"/>
                  <a:gd name="T44" fmla="*/ 0 w 520"/>
                  <a:gd name="T45" fmla="*/ 0 h 457"/>
                  <a:gd name="T46" fmla="*/ 0 w 520"/>
                  <a:gd name="T47" fmla="*/ 0 h 457"/>
                  <a:gd name="T48" fmla="*/ 0 w 520"/>
                  <a:gd name="T49" fmla="*/ 0 h 457"/>
                  <a:gd name="T50" fmla="*/ 0 w 520"/>
                  <a:gd name="T51" fmla="*/ 0 h 4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0"/>
                  <a:gd name="T79" fmla="*/ 0 h 457"/>
                  <a:gd name="T80" fmla="*/ 520 w 520"/>
                  <a:gd name="T81" fmla="*/ 457 h 4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0" h="457">
                    <a:moveTo>
                      <a:pt x="505" y="227"/>
                    </a:moveTo>
                    <a:lnTo>
                      <a:pt x="505" y="236"/>
                    </a:lnTo>
                    <a:lnTo>
                      <a:pt x="375" y="12"/>
                    </a:lnTo>
                    <a:lnTo>
                      <a:pt x="382" y="16"/>
                    </a:lnTo>
                    <a:lnTo>
                      <a:pt x="130" y="17"/>
                    </a:lnTo>
                    <a:lnTo>
                      <a:pt x="137" y="13"/>
                    </a:lnTo>
                    <a:lnTo>
                      <a:pt x="15" y="229"/>
                    </a:lnTo>
                    <a:lnTo>
                      <a:pt x="15" y="222"/>
                    </a:lnTo>
                    <a:lnTo>
                      <a:pt x="138" y="445"/>
                    </a:lnTo>
                    <a:lnTo>
                      <a:pt x="131" y="441"/>
                    </a:lnTo>
                    <a:lnTo>
                      <a:pt x="383" y="440"/>
                    </a:lnTo>
                    <a:lnTo>
                      <a:pt x="377" y="444"/>
                    </a:lnTo>
                    <a:lnTo>
                      <a:pt x="505" y="227"/>
                    </a:lnTo>
                    <a:close/>
                    <a:moveTo>
                      <a:pt x="390" y="452"/>
                    </a:moveTo>
                    <a:cubicBezTo>
                      <a:pt x="389" y="454"/>
                      <a:pt x="386" y="456"/>
                      <a:pt x="384" y="456"/>
                    </a:cubicBezTo>
                    <a:lnTo>
                      <a:pt x="131" y="457"/>
                    </a:lnTo>
                    <a:cubicBezTo>
                      <a:pt x="128" y="457"/>
                      <a:pt x="126" y="455"/>
                      <a:pt x="124" y="453"/>
                    </a:cubicBezTo>
                    <a:lnTo>
                      <a:pt x="1" y="229"/>
                    </a:lnTo>
                    <a:cubicBezTo>
                      <a:pt x="0" y="227"/>
                      <a:pt x="0" y="224"/>
                      <a:pt x="1" y="222"/>
                    </a:cubicBezTo>
                    <a:lnTo>
                      <a:pt x="123" y="5"/>
                    </a:lnTo>
                    <a:cubicBezTo>
                      <a:pt x="124" y="3"/>
                      <a:pt x="127" y="1"/>
                      <a:pt x="130" y="1"/>
                    </a:cubicBezTo>
                    <a:lnTo>
                      <a:pt x="382" y="0"/>
                    </a:lnTo>
                    <a:cubicBezTo>
                      <a:pt x="385" y="0"/>
                      <a:pt x="387" y="2"/>
                      <a:pt x="389" y="4"/>
                    </a:cubicBezTo>
                    <a:lnTo>
                      <a:pt x="519" y="228"/>
                    </a:lnTo>
                    <a:cubicBezTo>
                      <a:pt x="520" y="230"/>
                      <a:pt x="520" y="233"/>
                      <a:pt x="519" y="236"/>
                    </a:cubicBezTo>
                    <a:lnTo>
                      <a:pt x="390" y="45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97" name="Freeform 3276"/>
              <p:cNvSpPr>
                <a:spLocks/>
              </p:cNvSpPr>
              <p:nvPr/>
            </p:nvSpPr>
            <p:spPr bwMode="auto">
              <a:xfrm>
                <a:off x="1165" y="2445"/>
                <a:ext cx="77" cy="75"/>
              </a:xfrm>
              <a:custGeom>
                <a:avLst/>
                <a:gdLst>
                  <a:gd name="T0" fmla="*/ 77 w 77"/>
                  <a:gd name="T1" fmla="*/ 38 h 75"/>
                  <a:gd name="T2" fmla="*/ 58 w 77"/>
                  <a:gd name="T3" fmla="*/ 0 h 75"/>
                  <a:gd name="T4" fmla="*/ 20 w 77"/>
                  <a:gd name="T5" fmla="*/ 0 h 75"/>
                  <a:gd name="T6" fmla="*/ 0 w 77"/>
                  <a:gd name="T7" fmla="*/ 38 h 75"/>
                  <a:gd name="T8" fmla="*/ 20 w 77"/>
                  <a:gd name="T9" fmla="*/ 75 h 75"/>
                  <a:gd name="T10" fmla="*/ 59 w 77"/>
                  <a:gd name="T11" fmla="*/ 75 h 75"/>
                  <a:gd name="T12" fmla="*/ 77 w 77"/>
                  <a:gd name="T13" fmla="*/ 38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77" y="38"/>
                    </a:moveTo>
                    <a:lnTo>
                      <a:pt x="58" y="0"/>
                    </a:lnTo>
                    <a:lnTo>
                      <a:pt x="20" y="0"/>
                    </a:lnTo>
                    <a:lnTo>
                      <a:pt x="0" y="38"/>
                    </a:lnTo>
                    <a:lnTo>
                      <a:pt x="20" y="75"/>
                    </a:lnTo>
                    <a:lnTo>
                      <a:pt x="59" y="75"/>
                    </a:lnTo>
                    <a:lnTo>
                      <a:pt x="77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98" name="Freeform 3277"/>
              <p:cNvSpPr>
                <a:spLocks/>
              </p:cNvSpPr>
              <p:nvPr/>
            </p:nvSpPr>
            <p:spPr bwMode="auto">
              <a:xfrm>
                <a:off x="1165" y="2445"/>
                <a:ext cx="77" cy="75"/>
              </a:xfrm>
              <a:custGeom>
                <a:avLst/>
                <a:gdLst>
                  <a:gd name="T0" fmla="*/ 77 w 77"/>
                  <a:gd name="T1" fmla="*/ 38 h 75"/>
                  <a:gd name="T2" fmla="*/ 58 w 77"/>
                  <a:gd name="T3" fmla="*/ 0 h 75"/>
                  <a:gd name="T4" fmla="*/ 20 w 77"/>
                  <a:gd name="T5" fmla="*/ 0 h 75"/>
                  <a:gd name="T6" fmla="*/ 0 w 77"/>
                  <a:gd name="T7" fmla="*/ 38 h 75"/>
                  <a:gd name="T8" fmla="*/ 20 w 77"/>
                  <a:gd name="T9" fmla="*/ 75 h 75"/>
                  <a:gd name="T10" fmla="*/ 59 w 77"/>
                  <a:gd name="T11" fmla="*/ 75 h 75"/>
                  <a:gd name="T12" fmla="*/ 77 w 77"/>
                  <a:gd name="T13" fmla="*/ 38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77" y="38"/>
                    </a:moveTo>
                    <a:lnTo>
                      <a:pt x="58" y="0"/>
                    </a:lnTo>
                    <a:lnTo>
                      <a:pt x="20" y="0"/>
                    </a:lnTo>
                    <a:lnTo>
                      <a:pt x="0" y="38"/>
                    </a:lnTo>
                    <a:lnTo>
                      <a:pt x="20" y="75"/>
                    </a:lnTo>
                    <a:lnTo>
                      <a:pt x="59" y="75"/>
                    </a:lnTo>
                    <a:lnTo>
                      <a:pt x="77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99" name="Freeform 3278"/>
              <p:cNvSpPr>
                <a:spLocks noEditPoints="1"/>
              </p:cNvSpPr>
              <p:nvPr/>
            </p:nvSpPr>
            <p:spPr bwMode="auto">
              <a:xfrm>
                <a:off x="1164" y="2444"/>
                <a:ext cx="79" cy="77"/>
              </a:xfrm>
              <a:custGeom>
                <a:avLst/>
                <a:gdLst>
                  <a:gd name="T0" fmla="*/ 0 w 521"/>
                  <a:gd name="T1" fmla="*/ 0 h 457"/>
                  <a:gd name="T2" fmla="*/ 0 w 521"/>
                  <a:gd name="T3" fmla="*/ 0 h 457"/>
                  <a:gd name="T4" fmla="*/ 0 w 521"/>
                  <a:gd name="T5" fmla="*/ 0 h 457"/>
                  <a:gd name="T6" fmla="*/ 0 w 521"/>
                  <a:gd name="T7" fmla="*/ 0 h 457"/>
                  <a:gd name="T8" fmla="*/ 0 w 521"/>
                  <a:gd name="T9" fmla="*/ 0 h 457"/>
                  <a:gd name="T10" fmla="*/ 0 w 521"/>
                  <a:gd name="T11" fmla="*/ 0 h 457"/>
                  <a:gd name="T12" fmla="*/ 0 w 521"/>
                  <a:gd name="T13" fmla="*/ 0 h 457"/>
                  <a:gd name="T14" fmla="*/ 0 w 521"/>
                  <a:gd name="T15" fmla="*/ 0 h 457"/>
                  <a:gd name="T16" fmla="*/ 0 w 521"/>
                  <a:gd name="T17" fmla="*/ 0 h 457"/>
                  <a:gd name="T18" fmla="*/ 0 w 521"/>
                  <a:gd name="T19" fmla="*/ 0 h 457"/>
                  <a:gd name="T20" fmla="*/ 0 w 521"/>
                  <a:gd name="T21" fmla="*/ 0 h 457"/>
                  <a:gd name="T22" fmla="*/ 0 w 521"/>
                  <a:gd name="T23" fmla="*/ 0 h 457"/>
                  <a:gd name="T24" fmla="*/ 0 w 521"/>
                  <a:gd name="T25" fmla="*/ 0 h 457"/>
                  <a:gd name="T26" fmla="*/ 0 w 521"/>
                  <a:gd name="T27" fmla="*/ 0 h 457"/>
                  <a:gd name="T28" fmla="*/ 0 w 521"/>
                  <a:gd name="T29" fmla="*/ 0 h 457"/>
                  <a:gd name="T30" fmla="*/ 0 w 521"/>
                  <a:gd name="T31" fmla="*/ 0 h 457"/>
                  <a:gd name="T32" fmla="*/ 0 w 521"/>
                  <a:gd name="T33" fmla="*/ 0 h 457"/>
                  <a:gd name="T34" fmla="*/ 0 w 521"/>
                  <a:gd name="T35" fmla="*/ 0 h 457"/>
                  <a:gd name="T36" fmla="*/ 0 w 521"/>
                  <a:gd name="T37" fmla="*/ 0 h 457"/>
                  <a:gd name="T38" fmla="*/ 0 w 521"/>
                  <a:gd name="T39" fmla="*/ 0 h 457"/>
                  <a:gd name="T40" fmla="*/ 0 w 521"/>
                  <a:gd name="T41" fmla="*/ 0 h 457"/>
                  <a:gd name="T42" fmla="*/ 0 w 521"/>
                  <a:gd name="T43" fmla="*/ 0 h 457"/>
                  <a:gd name="T44" fmla="*/ 0 w 521"/>
                  <a:gd name="T45" fmla="*/ 0 h 457"/>
                  <a:gd name="T46" fmla="*/ 0 w 521"/>
                  <a:gd name="T47" fmla="*/ 0 h 457"/>
                  <a:gd name="T48" fmla="*/ 0 w 521"/>
                  <a:gd name="T49" fmla="*/ 0 h 457"/>
                  <a:gd name="T50" fmla="*/ 0 w 521"/>
                  <a:gd name="T51" fmla="*/ 0 h 4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1"/>
                  <a:gd name="T79" fmla="*/ 0 h 457"/>
                  <a:gd name="T80" fmla="*/ 521 w 521"/>
                  <a:gd name="T81" fmla="*/ 457 h 4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1" h="457">
                    <a:moveTo>
                      <a:pt x="505" y="228"/>
                    </a:moveTo>
                    <a:lnTo>
                      <a:pt x="505" y="236"/>
                    </a:lnTo>
                    <a:lnTo>
                      <a:pt x="382" y="12"/>
                    </a:lnTo>
                    <a:lnTo>
                      <a:pt x="389" y="16"/>
                    </a:lnTo>
                    <a:lnTo>
                      <a:pt x="137" y="17"/>
                    </a:lnTo>
                    <a:lnTo>
                      <a:pt x="144" y="13"/>
                    </a:lnTo>
                    <a:lnTo>
                      <a:pt x="16" y="237"/>
                    </a:lnTo>
                    <a:lnTo>
                      <a:pt x="16" y="229"/>
                    </a:lnTo>
                    <a:lnTo>
                      <a:pt x="146" y="445"/>
                    </a:lnTo>
                    <a:lnTo>
                      <a:pt x="139" y="441"/>
                    </a:lnTo>
                    <a:lnTo>
                      <a:pt x="391" y="440"/>
                    </a:lnTo>
                    <a:lnTo>
                      <a:pt x="384" y="444"/>
                    </a:lnTo>
                    <a:lnTo>
                      <a:pt x="505" y="228"/>
                    </a:lnTo>
                    <a:close/>
                    <a:moveTo>
                      <a:pt x="398" y="452"/>
                    </a:moveTo>
                    <a:cubicBezTo>
                      <a:pt x="396" y="454"/>
                      <a:pt x="394" y="456"/>
                      <a:pt x="391" y="456"/>
                    </a:cubicBezTo>
                    <a:lnTo>
                      <a:pt x="139" y="457"/>
                    </a:lnTo>
                    <a:cubicBezTo>
                      <a:pt x="136" y="457"/>
                      <a:pt x="133" y="455"/>
                      <a:pt x="132" y="453"/>
                    </a:cubicBezTo>
                    <a:lnTo>
                      <a:pt x="2" y="238"/>
                    </a:lnTo>
                    <a:cubicBezTo>
                      <a:pt x="0" y="235"/>
                      <a:pt x="0" y="232"/>
                      <a:pt x="2" y="230"/>
                    </a:cubicBezTo>
                    <a:lnTo>
                      <a:pt x="130" y="5"/>
                    </a:lnTo>
                    <a:cubicBezTo>
                      <a:pt x="132" y="3"/>
                      <a:pt x="134" y="1"/>
                      <a:pt x="137" y="1"/>
                    </a:cubicBezTo>
                    <a:lnTo>
                      <a:pt x="389" y="0"/>
                    </a:lnTo>
                    <a:cubicBezTo>
                      <a:pt x="392" y="0"/>
                      <a:pt x="395" y="2"/>
                      <a:pt x="396" y="5"/>
                    </a:cubicBezTo>
                    <a:lnTo>
                      <a:pt x="519" y="228"/>
                    </a:lnTo>
                    <a:cubicBezTo>
                      <a:pt x="521" y="230"/>
                      <a:pt x="521" y="233"/>
                      <a:pt x="519" y="236"/>
                    </a:cubicBezTo>
                    <a:lnTo>
                      <a:pt x="398" y="45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00" name="Freeform 3279"/>
              <p:cNvSpPr>
                <a:spLocks/>
              </p:cNvSpPr>
              <p:nvPr/>
            </p:nvSpPr>
            <p:spPr bwMode="auto">
              <a:xfrm>
                <a:off x="1226" y="2329"/>
                <a:ext cx="77" cy="75"/>
              </a:xfrm>
              <a:custGeom>
                <a:avLst/>
                <a:gdLst>
                  <a:gd name="T0" fmla="*/ 77 w 77"/>
                  <a:gd name="T1" fmla="*/ 37 h 75"/>
                  <a:gd name="T2" fmla="*/ 58 w 77"/>
                  <a:gd name="T3" fmla="*/ 0 h 75"/>
                  <a:gd name="T4" fmla="*/ 20 w 77"/>
                  <a:gd name="T5" fmla="*/ 0 h 75"/>
                  <a:gd name="T6" fmla="*/ 0 w 77"/>
                  <a:gd name="T7" fmla="*/ 37 h 75"/>
                  <a:gd name="T8" fmla="*/ 19 w 77"/>
                  <a:gd name="T9" fmla="*/ 75 h 75"/>
                  <a:gd name="T10" fmla="*/ 57 w 77"/>
                  <a:gd name="T11" fmla="*/ 73 h 75"/>
                  <a:gd name="T12" fmla="*/ 77 w 77"/>
                  <a:gd name="T13" fmla="*/ 37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77" y="37"/>
                    </a:moveTo>
                    <a:lnTo>
                      <a:pt x="58" y="0"/>
                    </a:lnTo>
                    <a:lnTo>
                      <a:pt x="20" y="0"/>
                    </a:lnTo>
                    <a:lnTo>
                      <a:pt x="0" y="37"/>
                    </a:lnTo>
                    <a:lnTo>
                      <a:pt x="19" y="75"/>
                    </a:lnTo>
                    <a:lnTo>
                      <a:pt x="57" y="73"/>
                    </a:lnTo>
                    <a:lnTo>
                      <a:pt x="77" y="37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01" name="Freeform 3280"/>
              <p:cNvSpPr>
                <a:spLocks/>
              </p:cNvSpPr>
              <p:nvPr/>
            </p:nvSpPr>
            <p:spPr bwMode="auto">
              <a:xfrm>
                <a:off x="1226" y="2329"/>
                <a:ext cx="77" cy="75"/>
              </a:xfrm>
              <a:custGeom>
                <a:avLst/>
                <a:gdLst>
                  <a:gd name="T0" fmla="*/ 77 w 77"/>
                  <a:gd name="T1" fmla="*/ 37 h 75"/>
                  <a:gd name="T2" fmla="*/ 58 w 77"/>
                  <a:gd name="T3" fmla="*/ 0 h 75"/>
                  <a:gd name="T4" fmla="*/ 20 w 77"/>
                  <a:gd name="T5" fmla="*/ 0 h 75"/>
                  <a:gd name="T6" fmla="*/ 0 w 77"/>
                  <a:gd name="T7" fmla="*/ 37 h 75"/>
                  <a:gd name="T8" fmla="*/ 19 w 77"/>
                  <a:gd name="T9" fmla="*/ 75 h 75"/>
                  <a:gd name="T10" fmla="*/ 57 w 77"/>
                  <a:gd name="T11" fmla="*/ 73 h 75"/>
                  <a:gd name="T12" fmla="*/ 77 w 77"/>
                  <a:gd name="T13" fmla="*/ 37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77" y="37"/>
                    </a:moveTo>
                    <a:lnTo>
                      <a:pt x="58" y="0"/>
                    </a:lnTo>
                    <a:lnTo>
                      <a:pt x="20" y="0"/>
                    </a:lnTo>
                    <a:lnTo>
                      <a:pt x="0" y="37"/>
                    </a:lnTo>
                    <a:lnTo>
                      <a:pt x="19" y="75"/>
                    </a:lnTo>
                    <a:lnTo>
                      <a:pt x="57" y="73"/>
                    </a:lnTo>
                    <a:lnTo>
                      <a:pt x="77" y="37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02" name="Freeform 3281"/>
              <p:cNvSpPr>
                <a:spLocks noEditPoints="1"/>
              </p:cNvSpPr>
              <p:nvPr/>
            </p:nvSpPr>
            <p:spPr bwMode="auto">
              <a:xfrm>
                <a:off x="1225" y="2328"/>
                <a:ext cx="79" cy="77"/>
              </a:xfrm>
              <a:custGeom>
                <a:avLst/>
                <a:gdLst>
                  <a:gd name="T0" fmla="*/ 0 w 520"/>
                  <a:gd name="T1" fmla="*/ 0 h 457"/>
                  <a:gd name="T2" fmla="*/ 0 w 520"/>
                  <a:gd name="T3" fmla="*/ 0 h 457"/>
                  <a:gd name="T4" fmla="*/ 0 w 520"/>
                  <a:gd name="T5" fmla="*/ 0 h 457"/>
                  <a:gd name="T6" fmla="*/ 0 w 520"/>
                  <a:gd name="T7" fmla="*/ 0 h 457"/>
                  <a:gd name="T8" fmla="*/ 0 w 520"/>
                  <a:gd name="T9" fmla="*/ 0 h 457"/>
                  <a:gd name="T10" fmla="*/ 0 w 520"/>
                  <a:gd name="T11" fmla="*/ 0 h 457"/>
                  <a:gd name="T12" fmla="*/ 0 w 520"/>
                  <a:gd name="T13" fmla="*/ 0 h 457"/>
                  <a:gd name="T14" fmla="*/ 0 w 520"/>
                  <a:gd name="T15" fmla="*/ 0 h 457"/>
                  <a:gd name="T16" fmla="*/ 0 w 520"/>
                  <a:gd name="T17" fmla="*/ 0 h 457"/>
                  <a:gd name="T18" fmla="*/ 0 w 520"/>
                  <a:gd name="T19" fmla="*/ 0 h 457"/>
                  <a:gd name="T20" fmla="*/ 0 w 520"/>
                  <a:gd name="T21" fmla="*/ 0 h 457"/>
                  <a:gd name="T22" fmla="*/ 0 w 520"/>
                  <a:gd name="T23" fmla="*/ 0 h 457"/>
                  <a:gd name="T24" fmla="*/ 0 w 520"/>
                  <a:gd name="T25" fmla="*/ 0 h 457"/>
                  <a:gd name="T26" fmla="*/ 0 w 520"/>
                  <a:gd name="T27" fmla="*/ 0 h 457"/>
                  <a:gd name="T28" fmla="*/ 0 w 520"/>
                  <a:gd name="T29" fmla="*/ 0 h 457"/>
                  <a:gd name="T30" fmla="*/ 0 w 520"/>
                  <a:gd name="T31" fmla="*/ 0 h 457"/>
                  <a:gd name="T32" fmla="*/ 0 w 520"/>
                  <a:gd name="T33" fmla="*/ 0 h 457"/>
                  <a:gd name="T34" fmla="*/ 0 w 520"/>
                  <a:gd name="T35" fmla="*/ 0 h 457"/>
                  <a:gd name="T36" fmla="*/ 0 w 520"/>
                  <a:gd name="T37" fmla="*/ 0 h 457"/>
                  <a:gd name="T38" fmla="*/ 0 w 520"/>
                  <a:gd name="T39" fmla="*/ 0 h 457"/>
                  <a:gd name="T40" fmla="*/ 0 w 520"/>
                  <a:gd name="T41" fmla="*/ 0 h 457"/>
                  <a:gd name="T42" fmla="*/ 0 w 520"/>
                  <a:gd name="T43" fmla="*/ 0 h 457"/>
                  <a:gd name="T44" fmla="*/ 0 w 520"/>
                  <a:gd name="T45" fmla="*/ 0 h 457"/>
                  <a:gd name="T46" fmla="*/ 0 w 520"/>
                  <a:gd name="T47" fmla="*/ 0 h 457"/>
                  <a:gd name="T48" fmla="*/ 0 w 520"/>
                  <a:gd name="T49" fmla="*/ 0 h 457"/>
                  <a:gd name="T50" fmla="*/ 0 w 520"/>
                  <a:gd name="T51" fmla="*/ 0 h 4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0"/>
                  <a:gd name="T79" fmla="*/ 0 h 457"/>
                  <a:gd name="T80" fmla="*/ 520 w 520"/>
                  <a:gd name="T81" fmla="*/ 457 h 4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0" h="457">
                    <a:moveTo>
                      <a:pt x="505" y="220"/>
                    </a:moveTo>
                    <a:lnTo>
                      <a:pt x="505" y="229"/>
                    </a:lnTo>
                    <a:lnTo>
                      <a:pt x="382" y="12"/>
                    </a:lnTo>
                    <a:lnTo>
                      <a:pt x="389" y="16"/>
                    </a:lnTo>
                    <a:lnTo>
                      <a:pt x="136" y="17"/>
                    </a:lnTo>
                    <a:lnTo>
                      <a:pt x="143" y="13"/>
                    </a:lnTo>
                    <a:lnTo>
                      <a:pt x="15" y="230"/>
                    </a:lnTo>
                    <a:lnTo>
                      <a:pt x="15" y="223"/>
                    </a:lnTo>
                    <a:lnTo>
                      <a:pt x="138" y="445"/>
                    </a:lnTo>
                    <a:lnTo>
                      <a:pt x="131" y="441"/>
                    </a:lnTo>
                    <a:lnTo>
                      <a:pt x="382" y="433"/>
                    </a:lnTo>
                    <a:lnTo>
                      <a:pt x="375" y="437"/>
                    </a:lnTo>
                    <a:lnTo>
                      <a:pt x="505" y="220"/>
                    </a:lnTo>
                    <a:close/>
                    <a:moveTo>
                      <a:pt x="389" y="445"/>
                    </a:moveTo>
                    <a:cubicBezTo>
                      <a:pt x="388" y="447"/>
                      <a:pt x="385" y="449"/>
                      <a:pt x="383" y="449"/>
                    </a:cubicBezTo>
                    <a:lnTo>
                      <a:pt x="131" y="457"/>
                    </a:lnTo>
                    <a:cubicBezTo>
                      <a:pt x="128" y="457"/>
                      <a:pt x="126" y="455"/>
                      <a:pt x="124" y="452"/>
                    </a:cubicBezTo>
                    <a:lnTo>
                      <a:pt x="1" y="230"/>
                    </a:lnTo>
                    <a:cubicBezTo>
                      <a:pt x="0" y="228"/>
                      <a:pt x="0" y="225"/>
                      <a:pt x="1" y="222"/>
                    </a:cubicBezTo>
                    <a:lnTo>
                      <a:pt x="130" y="5"/>
                    </a:lnTo>
                    <a:cubicBezTo>
                      <a:pt x="131" y="3"/>
                      <a:pt x="134" y="1"/>
                      <a:pt x="136" y="1"/>
                    </a:cubicBezTo>
                    <a:lnTo>
                      <a:pt x="389" y="0"/>
                    </a:lnTo>
                    <a:cubicBezTo>
                      <a:pt x="391" y="0"/>
                      <a:pt x="394" y="2"/>
                      <a:pt x="396" y="4"/>
                    </a:cubicBezTo>
                    <a:lnTo>
                      <a:pt x="519" y="221"/>
                    </a:lnTo>
                    <a:cubicBezTo>
                      <a:pt x="520" y="223"/>
                      <a:pt x="520" y="226"/>
                      <a:pt x="518" y="229"/>
                    </a:cubicBezTo>
                    <a:lnTo>
                      <a:pt x="389" y="44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03" name="Freeform 3282"/>
              <p:cNvSpPr>
                <a:spLocks/>
              </p:cNvSpPr>
              <p:nvPr/>
            </p:nvSpPr>
            <p:spPr bwMode="auto">
              <a:xfrm>
                <a:off x="1104" y="2487"/>
                <a:ext cx="77" cy="74"/>
              </a:xfrm>
              <a:custGeom>
                <a:avLst/>
                <a:gdLst>
                  <a:gd name="T0" fmla="*/ 77 w 77"/>
                  <a:gd name="T1" fmla="*/ 37 h 74"/>
                  <a:gd name="T2" fmla="*/ 58 w 77"/>
                  <a:gd name="T3" fmla="*/ 0 h 74"/>
                  <a:gd name="T4" fmla="*/ 19 w 77"/>
                  <a:gd name="T5" fmla="*/ 0 h 74"/>
                  <a:gd name="T6" fmla="*/ 0 w 77"/>
                  <a:gd name="T7" fmla="*/ 37 h 74"/>
                  <a:gd name="T8" fmla="*/ 20 w 77"/>
                  <a:gd name="T9" fmla="*/ 74 h 74"/>
                  <a:gd name="T10" fmla="*/ 58 w 77"/>
                  <a:gd name="T11" fmla="*/ 74 h 74"/>
                  <a:gd name="T12" fmla="*/ 77 w 77"/>
                  <a:gd name="T13" fmla="*/ 37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77" y="37"/>
                    </a:moveTo>
                    <a:lnTo>
                      <a:pt x="58" y="0"/>
                    </a:lnTo>
                    <a:lnTo>
                      <a:pt x="19" y="0"/>
                    </a:lnTo>
                    <a:lnTo>
                      <a:pt x="0" y="37"/>
                    </a:lnTo>
                    <a:lnTo>
                      <a:pt x="20" y="74"/>
                    </a:lnTo>
                    <a:lnTo>
                      <a:pt x="58" y="74"/>
                    </a:lnTo>
                    <a:lnTo>
                      <a:pt x="77" y="37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04" name="Freeform 3283"/>
              <p:cNvSpPr>
                <a:spLocks/>
              </p:cNvSpPr>
              <p:nvPr/>
            </p:nvSpPr>
            <p:spPr bwMode="auto">
              <a:xfrm>
                <a:off x="1104" y="2487"/>
                <a:ext cx="77" cy="74"/>
              </a:xfrm>
              <a:custGeom>
                <a:avLst/>
                <a:gdLst>
                  <a:gd name="T0" fmla="*/ 77 w 77"/>
                  <a:gd name="T1" fmla="*/ 37 h 74"/>
                  <a:gd name="T2" fmla="*/ 58 w 77"/>
                  <a:gd name="T3" fmla="*/ 0 h 74"/>
                  <a:gd name="T4" fmla="*/ 19 w 77"/>
                  <a:gd name="T5" fmla="*/ 0 h 74"/>
                  <a:gd name="T6" fmla="*/ 0 w 77"/>
                  <a:gd name="T7" fmla="*/ 37 h 74"/>
                  <a:gd name="T8" fmla="*/ 20 w 77"/>
                  <a:gd name="T9" fmla="*/ 74 h 74"/>
                  <a:gd name="T10" fmla="*/ 58 w 77"/>
                  <a:gd name="T11" fmla="*/ 74 h 74"/>
                  <a:gd name="T12" fmla="*/ 77 w 77"/>
                  <a:gd name="T13" fmla="*/ 37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77" y="37"/>
                    </a:moveTo>
                    <a:lnTo>
                      <a:pt x="58" y="0"/>
                    </a:lnTo>
                    <a:lnTo>
                      <a:pt x="19" y="0"/>
                    </a:lnTo>
                    <a:lnTo>
                      <a:pt x="0" y="37"/>
                    </a:lnTo>
                    <a:lnTo>
                      <a:pt x="20" y="74"/>
                    </a:lnTo>
                    <a:lnTo>
                      <a:pt x="58" y="74"/>
                    </a:lnTo>
                    <a:lnTo>
                      <a:pt x="77" y="37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05" name="Freeform 3284"/>
              <p:cNvSpPr>
                <a:spLocks noEditPoints="1"/>
              </p:cNvSpPr>
              <p:nvPr/>
            </p:nvSpPr>
            <p:spPr bwMode="auto">
              <a:xfrm>
                <a:off x="1103" y="2486"/>
                <a:ext cx="79" cy="77"/>
              </a:xfrm>
              <a:custGeom>
                <a:avLst/>
                <a:gdLst>
                  <a:gd name="T0" fmla="*/ 0 w 521"/>
                  <a:gd name="T1" fmla="*/ 0 h 456"/>
                  <a:gd name="T2" fmla="*/ 0 w 521"/>
                  <a:gd name="T3" fmla="*/ 0 h 456"/>
                  <a:gd name="T4" fmla="*/ 0 w 521"/>
                  <a:gd name="T5" fmla="*/ 0 h 456"/>
                  <a:gd name="T6" fmla="*/ 0 w 521"/>
                  <a:gd name="T7" fmla="*/ 0 h 456"/>
                  <a:gd name="T8" fmla="*/ 0 w 521"/>
                  <a:gd name="T9" fmla="*/ 0 h 456"/>
                  <a:gd name="T10" fmla="*/ 0 w 521"/>
                  <a:gd name="T11" fmla="*/ 0 h 456"/>
                  <a:gd name="T12" fmla="*/ 0 w 521"/>
                  <a:gd name="T13" fmla="*/ 0 h 456"/>
                  <a:gd name="T14" fmla="*/ 0 w 521"/>
                  <a:gd name="T15" fmla="*/ 0 h 456"/>
                  <a:gd name="T16" fmla="*/ 0 w 521"/>
                  <a:gd name="T17" fmla="*/ 0 h 456"/>
                  <a:gd name="T18" fmla="*/ 0 w 521"/>
                  <a:gd name="T19" fmla="*/ 0 h 456"/>
                  <a:gd name="T20" fmla="*/ 0 w 521"/>
                  <a:gd name="T21" fmla="*/ 0 h 456"/>
                  <a:gd name="T22" fmla="*/ 0 w 521"/>
                  <a:gd name="T23" fmla="*/ 0 h 456"/>
                  <a:gd name="T24" fmla="*/ 0 w 521"/>
                  <a:gd name="T25" fmla="*/ 0 h 456"/>
                  <a:gd name="T26" fmla="*/ 0 w 521"/>
                  <a:gd name="T27" fmla="*/ 0 h 456"/>
                  <a:gd name="T28" fmla="*/ 0 w 521"/>
                  <a:gd name="T29" fmla="*/ 0 h 456"/>
                  <a:gd name="T30" fmla="*/ 0 w 521"/>
                  <a:gd name="T31" fmla="*/ 0 h 456"/>
                  <a:gd name="T32" fmla="*/ 0 w 521"/>
                  <a:gd name="T33" fmla="*/ 0 h 456"/>
                  <a:gd name="T34" fmla="*/ 0 w 521"/>
                  <a:gd name="T35" fmla="*/ 0 h 456"/>
                  <a:gd name="T36" fmla="*/ 0 w 521"/>
                  <a:gd name="T37" fmla="*/ 0 h 456"/>
                  <a:gd name="T38" fmla="*/ 0 w 521"/>
                  <a:gd name="T39" fmla="*/ 0 h 456"/>
                  <a:gd name="T40" fmla="*/ 0 w 521"/>
                  <a:gd name="T41" fmla="*/ 0 h 456"/>
                  <a:gd name="T42" fmla="*/ 0 w 521"/>
                  <a:gd name="T43" fmla="*/ 0 h 456"/>
                  <a:gd name="T44" fmla="*/ 0 w 521"/>
                  <a:gd name="T45" fmla="*/ 0 h 456"/>
                  <a:gd name="T46" fmla="*/ 0 w 521"/>
                  <a:gd name="T47" fmla="*/ 0 h 456"/>
                  <a:gd name="T48" fmla="*/ 0 w 521"/>
                  <a:gd name="T49" fmla="*/ 0 h 456"/>
                  <a:gd name="T50" fmla="*/ 0 w 521"/>
                  <a:gd name="T51" fmla="*/ 0 h 4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1"/>
                  <a:gd name="T79" fmla="*/ 0 h 456"/>
                  <a:gd name="T80" fmla="*/ 521 w 521"/>
                  <a:gd name="T81" fmla="*/ 456 h 45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1" h="456">
                    <a:moveTo>
                      <a:pt x="505" y="227"/>
                    </a:moveTo>
                    <a:lnTo>
                      <a:pt x="505" y="234"/>
                    </a:lnTo>
                    <a:lnTo>
                      <a:pt x="382" y="12"/>
                    </a:lnTo>
                    <a:lnTo>
                      <a:pt x="389" y="16"/>
                    </a:lnTo>
                    <a:lnTo>
                      <a:pt x="137" y="17"/>
                    </a:lnTo>
                    <a:lnTo>
                      <a:pt x="144" y="13"/>
                    </a:lnTo>
                    <a:lnTo>
                      <a:pt x="16" y="230"/>
                    </a:lnTo>
                    <a:lnTo>
                      <a:pt x="16" y="221"/>
                    </a:lnTo>
                    <a:lnTo>
                      <a:pt x="146" y="444"/>
                    </a:lnTo>
                    <a:lnTo>
                      <a:pt x="139" y="440"/>
                    </a:lnTo>
                    <a:lnTo>
                      <a:pt x="391" y="439"/>
                    </a:lnTo>
                    <a:lnTo>
                      <a:pt x="384" y="443"/>
                    </a:lnTo>
                    <a:lnTo>
                      <a:pt x="505" y="227"/>
                    </a:lnTo>
                    <a:close/>
                    <a:moveTo>
                      <a:pt x="398" y="451"/>
                    </a:moveTo>
                    <a:cubicBezTo>
                      <a:pt x="396" y="453"/>
                      <a:pt x="394" y="455"/>
                      <a:pt x="391" y="455"/>
                    </a:cubicBezTo>
                    <a:lnTo>
                      <a:pt x="139" y="456"/>
                    </a:lnTo>
                    <a:cubicBezTo>
                      <a:pt x="136" y="456"/>
                      <a:pt x="133" y="454"/>
                      <a:pt x="132" y="452"/>
                    </a:cubicBezTo>
                    <a:lnTo>
                      <a:pt x="2" y="229"/>
                    </a:lnTo>
                    <a:cubicBezTo>
                      <a:pt x="0" y="227"/>
                      <a:pt x="0" y="224"/>
                      <a:pt x="2" y="221"/>
                    </a:cubicBezTo>
                    <a:lnTo>
                      <a:pt x="130" y="5"/>
                    </a:lnTo>
                    <a:cubicBezTo>
                      <a:pt x="132" y="3"/>
                      <a:pt x="134" y="1"/>
                      <a:pt x="137" y="1"/>
                    </a:cubicBezTo>
                    <a:lnTo>
                      <a:pt x="389" y="0"/>
                    </a:lnTo>
                    <a:cubicBezTo>
                      <a:pt x="392" y="0"/>
                      <a:pt x="395" y="2"/>
                      <a:pt x="396" y="4"/>
                    </a:cubicBezTo>
                    <a:lnTo>
                      <a:pt x="519" y="227"/>
                    </a:lnTo>
                    <a:cubicBezTo>
                      <a:pt x="521" y="229"/>
                      <a:pt x="521" y="232"/>
                      <a:pt x="519" y="234"/>
                    </a:cubicBezTo>
                    <a:lnTo>
                      <a:pt x="398" y="45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06" name="Freeform 3285"/>
              <p:cNvSpPr>
                <a:spLocks/>
              </p:cNvSpPr>
              <p:nvPr/>
            </p:nvSpPr>
            <p:spPr bwMode="auto">
              <a:xfrm>
                <a:off x="1104" y="2566"/>
                <a:ext cx="76" cy="73"/>
              </a:xfrm>
              <a:custGeom>
                <a:avLst/>
                <a:gdLst>
                  <a:gd name="T0" fmla="*/ 76 w 76"/>
                  <a:gd name="T1" fmla="*/ 37 h 73"/>
                  <a:gd name="T2" fmla="*/ 57 w 76"/>
                  <a:gd name="T3" fmla="*/ 0 h 73"/>
                  <a:gd name="T4" fmla="*/ 19 w 76"/>
                  <a:gd name="T5" fmla="*/ 0 h 73"/>
                  <a:gd name="T6" fmla="*/ 0 w 76"/>
                  <a:gd name="T7" fmla="*/ 37 h 73"/>
                  <a:gd name="T8" fmla="*/ 19 w 76"/>
                  <a:gd name="T9" fmla="*/ 73 h 73"/>
                  <a:gd name="T10" fmla="*/ 57 w 76"/>
                  <a:gd name="T11" fmla="*/ 73 h 73"/>
                  <a:gd name="T12" fmla="*/ 76 w 76"/>
                  <a:gd name="T13" fmla="*/ 37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3"/>
                  <a:gd name="T23" fmla="*/ 76 w 76"/>
                  <a:gd name="T24" fmla="*/ 73 h 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3">
                    <a:moveTo>
                      <a:pt x="76" y="37"/>
                    </a:moveTo>
                    <a:lnTo>
                      <a:pt x="57" y="0"/>
                    </a:lnTo>
                    <a:lnTo>
                      <a:pt x="19" y="0"/>
                    </a:lnTo>
                    <a:lnTo>
                      <a:pt x="0" y="37"/>
                    </a:lnTo>
                    <a:lnTo>
                      <a:pt x="19" y="73"/>
                    </a:lnTo>
                    <a:lnTo>
                      <a:pt x="57" y="73"/>
                    </a:lnTo>
                    <a:lnTo>
                      <a:pt x="76" y="37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07" name="Freeform 3286"/>
              <p:cNvSpPr>
                <a:spLocks/>
              </p:cNvSpPr>
              <p:nvPr/>
            </p:nvSpPr>
            <p:spPr bwMode="auto">
              <a:xfrm>
                <a:off x="1104" y="2566"/>
                <a:ext cx="76" cy="73"/>
              </a:xfrm>
              <a:custGeom>
                <a:avLst/>
                <a:gdLst>
                  <a:gd name="T0" fmla="*/ 76 w 76"/>
                  <a:gd name="T1" fmla="*/ 37 h 73"/>
                  <a:gd name="T2" fmla="*/ 57 w 76"/>
                  <a:gd name="T3" fmla="*/ 0 h 73"/>
                  <a:gd name="T4" fmla="*/ 19 w 76"/>
                  <a:gd name="T5" fmla="*/ 0 h 73"/>
                  <a:gd name="T6" fmla="*/ 0 w 76"/>
                  <a:gd name="T7" fmla="*/ 37 h 73"/>
                  <a:gd name="T8" fmla="*/ 19 w 76"/>
                  <a:gd name="T9" fmla="*/ 73 h 73"/>
                  <a:gd name="T10" fmla="*/ 57 w 76"/>
                  <a:gd name="T11" fmla="*/ 73 h 73"/>
                  <a:gd name="T12" fmla="*/ 76 w 76"/>
                  <a:gd name="T13" fmla="*/ 37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3"/>
                  <a:gd name="T23" fmla="*/ 76 w 76"/>
                  <a:gd name="T24" fmla="*/ 73 h 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3">
                    <a:moveTo>
                      <a:pt x="76" y="37"/>
                    </a:moveTo>
                    <a:lnTo>
                      <a:pt x="57" y="0"/>
                    </a:lnTo>
                    <a:lnTo>
                      <a:pt x="19" y="0"/>
                    </a:lnTo>
                    <a:lnTo>
                      <a:pt x="0" y="37"/>
                    </a:lnTo>
                    <a:lnTo>
                      <a:pt x="19" y="73"/>
                    </a:lnTo>
                    <a:lnTo>
                      <a:pt x="57" y="73"/>
                    </a:lnTo>
                    <a:lnTo>
                      <a:pt x="76" y="37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08" name="Freeform 3287"/>
              <p:cNvSpPr>
                <a:spLocks noEditPoints="1"/>
              </p:cNvSpPr>
              <p:nvPr/>
            </p:nvSpPr>
            <p:spPr bwMode="auto">
              <a:xfrm>
                <a:off x="1103" y="2565"/>
                <a:ext cx="78" cy="76"/>
              </a:xfrm>
              <a:custGeom>
                <a:avLst/>
                <a:gdLst>
                  <a:gd name="T0" fmla="*/ 0 w 512"/>
                  <a:gd name="T1" fmla="*/ 0 h 449"/>
                  <a:gd name="T2" fmla="*/ 0 w 512"/>
                  <a:gd name="T3" fmla="*/ 0 h 449"/>
                  <a:gd name="T4" fmla="*/ 0 w 512"/>
                  <a:gd name="T5" fmla="*/ 0 h 449"/>
                  <a:gd name="T6" fmla="*/ 0 w 512"/>
                  <a:gd name="T7" fmla="*/ 0 h 449"/>
                  <a:gd name="T8" fmla="*/ 0 w 512"/>
                  <a:gd name="T9" fmla="*/ 0 h 449"/>
                  <a:gd name="T10" fmla="*/ 0 w 512"/>
                  <a:gd name="T11" fmla="*/ 0 h 449"/>
                  <a:gd name="T12" fmla="*/ 0 w 512"/>
                  <a:gd name="T13" fmla="*/ 0 h 449"/>
                  <a:gd name="T14" fmla="*/ 0 w 512"/>
                  <a:gd name="T15" fmla="*/ 0 h 449"/>
                  <a:gd name="T16" fmla="*/ 0 w 512"/>
                  <a:gd name="T17" fmla="*/ 0 h 449"/>
                  <a:gd name="T18" fmla="*/ 0 w 512"/>
                  <a:gd name="T19" fmla="*/ 0 h 449"/>
                  <a:gd name="T20" fmla="*/ 0 w 512"/>
                  <a:gd name="T21" fmla="*/ 0 h 449"/>
                  <a:gd name="T22" fmla="*/ 0 w 512"/>
                  <a:gd name="T23" fmla="*/ 0 h 449"/>
                  <a:gd name="T24" fmla="*/ 0 w 512"/>
                  <a:gd name="T25" fmla="*/ 0 h 449"/>
                  <a:gd name="T26" fmla="*/ 0 w 512"/>
                  <a:gd name="T27" fmla="*/ 0 h 449"/>
                  <a:gd name="T28" fmla="*/ 0 w 512"/>
                  <a:gd name="T29" fmla="*/ 0 h 449"/>
                  <a:gd name="T30" fmla="*/ 0 w 512"/>
                  <a:gd name="T31" fmla="*/ 0 h 449"/>
                  <a:gd name="T32" fmla="*/ 0 w 512"/>
                  <a:gd name="T33" fmla="*/ 0 h 449"/>
                  <a:gd name="T34" fmla="*/ 0 w 512"/>
                  <a:gd name="T35" fmla="*/ 0 h 449"/>
                  <a:gd name="T36" fmla="*/ 0 w 512"/>
                  <a:gd name="T37" fmla="*/ 0 h 449"/>
                  <a:gd name="T38" fmla="*/ 0 w 512"/>
                  <a:gd name="T39" fmla="*/ 0 h 449"/>
                  <a:gd name="T40" fmla="*/ 0 w 512"/>
                  <a:gd name="T41" fmla="*/ 0 h 449"/>
                  <a:gd name="T42" fmla="*/ 0 w 512"/>
                  <a:gd name="T43" fmla="*/ 0 h 449"/>
                  <a:gd name="T44" fmla="*/ 0 w 512"/>
                  <a:gd name="T45" fmla="*/ 0 h 449"/>
                  <a:gd name="T46" fmla="*/ 0 w 512"/>
                  <a:gd name="T47" fmla="*/ 0 h 449"/>
                  <a:gd name="T48" fmla="*/ 0 w 512"/>
                  <a:gd name="T49" fmla="*/ 0 h 449"/>
                  <a:gd name="T50" fmla="*/ 0 w 512"/>
                  <a:gd name="T51" fmla="*/ 0 h 4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2"/>
                  <a:gd name="T79" fmla="*/ 0 h 449"/>
                  <a:gd name="T80" fmla="*/ 512 w 512"/>
                  <a:gd name="T81" fmla="*/ 449 h 44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2" h="449">
                    <a:moveTo>
                      <a:pt x="497" y="220"/>
                    </a:moveTo>
                    <a:lnTo>
                      <a:pt x="497" y="228"/>
                    </a:lnTo>
                    <a:lnTo>
                      <a:pt x="374" y="12"/>
                    </a:lnTo>
                    <a:lnTo>
                      <a:pt x="381" y="16"/>
                    </a:lnTo>
                    <a:lnTo>
                      <a:pt x="130" y="17"/>
                    </a:lnTo>
                    <a:lnTo>
                      <a:pt x="137" y="13"/>
                    </a:lnTo>
                    <a:lnTo>
                      <a:pt x="15" y="229"/>
                    </a:lnTo>
                    <a:lnTo>
                      <a:pt x="15" y="221"/>
                    </a:lnTo>
                    <a:lnTo>
                      <a:pt x="138" y="437"/>
                    </a:lnTo>
                    <a:lnTo>
                      <a:pt x="131" y="433"/>
                    </a:lnTo>
                    <a:lnTo>
                      <a:pt x="383" y="432"/>
                    </a:lnTo>
                    <a:lnTo>
                      <a:pt x="376" y="436"/>
                    </a:lnTo>
                    <a:lnTo>
                      <a:pt x="497" y="220"/>
                    </a:lnTo>
                    <a:close/>
                    <a:moveTo>
                      <a:pt x="390" y="444"/>
                    </a:moveTo>
                    <a:cubicBezTo>
                      <a:pt x="388" y="446"/>
                      <a:pt x="386" y="448"/>
                      <a:pt x="383" y="448"/>
                    </a:cubicBezTo>
                    <a:lnTo>
                      <a:pt x="131" y="449"/>
                    </a:lnTo>
                    <a:cubicBezTo>
                      <a:pt x="129" y="449"/>
                      <a:pt x="126" y="447"/>
                      <a:pt x="125" y="445"/>
                    </a:cubicBezTo>
                    <a:lnTo>
                      <a:pt x="2" y="229"/>
                    </a:lnTo>
                    <a:cubicBezTo>
                      <a:pt x="0" y="227"/>
                      <a:pt x="0" y="224"/>
                      <a:pt x="2" y="221"/>
                    </a:cubicBezTo>
                    <a:lnTo>
                      <a:pt x="123" y="5"/>
                    </a:lnTo>
                    <a:cubicBezTo>
                      <a:pt x="124" y="3"/>
                      <a:pt x="127" y="1"/>
                      <a:pt x="130" y="1"/>
                    </a:cubicBezTo>
                    <a:lnTo>
                      <a:pt x="381" y="0"/>
                    </a:lnTo>
                    <a:cubicBezTo>
                      <a:pt x="384" y="0"/>
                      <a:pt x="387" y="2"/>
                      <a:pt x="388" y="4"/>
                    </a:cubicBezTo>
                    <a:lnTo>
                      <a:pt x="511" y="220"/>
                    </a:lnTo>
                    <a:cubicBezTo>
                      <a:pt x="512" y="222"/>
                      <a:pt x="512" y="225"/>
                      <a:pt x="511" y="227"/>
                    </a:cubicBezTo>
                    <a:lnTo>
                      <a:pt x="390" y="44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09" name="Freeform 3288"/>
              <p:cNvSpPr>
                <a:spLocks/>
              </p:cNvSpPr>
              <p:nvPr/>
            </p:nvSpPr>
            <p:spPr bwMode="auto">
              <a:xfrm>
                <a:off x="1042" y="2687"/>
                <a:ext cx="77" cy="73"/>
              </a:xfrm>
              <a:custGeom>
                <a:avLst/>
                <a:gdLst>
                  <a:gd name="T0" fmla="*/ 77 w 77"/>
                  <a:gd name="T1" fmla="*/ 36 h 73"/>
                  <a:gd name="T2" fmla="*/ 58 w 77"/>
                  <a:gd name="T3" fmla="*/ 0 h 73"/>
                  <a:gd name="T4" fmla="*/ 18 w 77"/>
                  <a:gd name="T5" fmla="*/ 0 h 73"/>
                  <a:gd name="T6" fmla="*/ 0 w 77"/>
                  <a:gd name="T7" fmla="*/ 37 h 73"/>
                  <a:gd name="T8" fmla="*/ 20 w 77"/>
                  <a:gd name="T9" fmla="*/ 73 h 73"/>
                  <a:gd name="T10" fmla="*/ 58 w 77"/>
                  <a:gd name="T11" fmla="*/ 73 h 73"/>
                  <a:gd name="T12" fmla="*/ 77 w 77"/>
                  <a:gd name="T13" fmla="*/ 36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3"/>
                  <a:gd name="T23" fmla="*/ 77 w 77"/>
                  <a:gd name="T24" fmla="*/ 73 h 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3">
                    <a:moveTo>
                      <a:pt x="77" y="36"/>
                    </a:moveTo>
                    <a:lnTo>
                      <a:pt x="58" y="0"/>
                    </a:lnTo>
                    <a:lnTo>
                      <a:pt x="18" y="0"/>
                    </a:lnTo>
                    <a:lnTo>
                      <a:pt x="0" y="37"/>
                    </a:lnTo>
                    <a:lnTo>
                      <a:pt x="20" y="73"/>
                    </a:lnTo>
                    <a:lnTo>
                      <a:pt x="58" y="73"/>
                    </a:lnTo>
                    <a:lnTo>
                      <a:pt x="77" y="36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10" name="Freeform 3289"/>
              <p:cNvSpPr>
                <a:spLocks/>
              </p:cNvSpPr>
              <p:nvPr/>
            </p:nvSpPr>
            <p:spPr bwMode="auto">
              <a:xfrm>
                <a:off x="1042" y="2687"/>
                <a:ext cx="77" cy="73"/>
              </a:xfrm>
              <a:custGeom>
                <a:avLst/>
                <a:gdLst>
                  <a:gd name="T0" fmla="*/ 77 w 77"/>
                  <a:gd name="T1" fmla="*/ 36 h 73"/>
                  <a:gd name="T2" fmla="*/ 58 w 77"/>
                  <a:gd name="T3" fmla="*/ 0 h 73"/>
                  <a:gd name="T4" fmla="*/ 18 w 77"/>
                  <a:gd name="T5" fmla="*/ 0 h 73"/>
                  <a:gd name="T6" fmla="*/ 0 w 77"/>
                  <a:gd name="T7" fmla="*/ 37 h 73"/>
                  <a:gd name="T8" fmla="*/ 20 w 77"/>
                  <a:gd name="T9" fmla="*/ 73 h 73"/>
                  <a:gd name="T10" fmla="*/ 58 w 77"/>
                  <a:gd name="T11" fmla="*/ 73 h 73"/>
                  <a:gd name="T12" fmla="*/ 77 w 77"/>
                  <a:gd name="T13" fmla="*/ 36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3"/>
                  <a:gd name="T23" fmla="*/ 77 w 77"/>
                  <a:gd name="T24" fmla="*/ 73 h 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3">
                    <a:moveTo>
                      <a:pt x="77" y="36"/>
                    </a:moveTo>
                    <a:lnTo>
                      <a:pt x="58" y="0"/>
                    </a:lnTo>
                    <a:lnTo>
                      <a:pt x="18" y="0"/>
                    </a:lnTo>
                    <a:lnTo>
                      <a:pt x="0" y="37"/>
                    </a:lnTo>
                    <a:lnTo>
                      <a:pt x="20" y="73"/>
                    </a:lnTo>
                    <a:lnTo>
                      <a:pt x="58" y="73"/>
                    </a:lnTo>
                    <a:lnTo>
                      <a:pt x="77" y="36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11" name="Freeform 3290"/>
              <p:cNvSpPr>
                <a:spLocks noEditPoints="1"/>
              </p:cNvSpPr>
              <p:nvPr/>
            </p:nvSpPr>
            <p:spPr bwMode="auto">
              <a:xfrm>
                <a:off x="1041" y="2686"/>
                <a:ext cx="79" cy="75"/>
              </a:xfrm>
              <a:custGeom>
                <a:avLst/>
                <a:gdLst>
                  <a:gd name="T0" fmla="*/ 0 w 520"/>
                  <a:gd name="T1" fmla="*/ 0 h 448"/>
                  <a:gd name="T2" fmla="*/ 0 w 520"/>
                  <a:gd name="T3" fmla="*/ 0 h 448"/>
                  <a:gd name="T4" fmla="*/ 0 w 520"/>
                  <a:gd name="T5" fmla="*/ 0 h 448"/>
                  <a:gd name="T6" fmla="*/ 0 w 520"/>
                  <a:gd name="T7" fmla="*/ 0 h 448"/>
                  <a:gd name="T8" fmla="*/ 0 w 520"/>
                  <a:gd name="T9" fmla="*/ 0 h 448"/>
                  <a:gd name="T10" fmla="*/ 0 w 520"/>
                  <a:gd name="T11" fmla="*/ 0 h 448"/>
                  <a:gd name="T12" fmla="*/ 0 w 520"/>
                  <a:gd name="T13" fmla="*/ 0 h 448"/>
                  <a:gd name="T14" fmla="*/ 0 w 520"/>
                  <a:gd name="T15" fmla="*/ 0 h 448"/>
                  <a:gd name="T16" fmla="*/ 0 w 520"/>
                  <a:gd name="T17" fmla="*/ 0 h 448"/>
                  <a:gd name="T18" fmla="*/ 0 w 520"/>
                  <a:gd name="T19" fmla="*/ 0 h 448"/>
                  <a:gd name="T20" fmla="*/ 0 w 520"/>
                  <a:gd name="T21" fmla="*/ 0 h 448"/>
                  <a:gd name="T22" fmla="*/ 0 w 520"/>
                  <a:gd name="T23" fmla="*/ 0 h 448"/>
                  <a:gd name="T24" fmla="*/ 0 w 520"/>
                  <a:gd name="T25" fmla="*/ 0 h 448"/>
                  <a:gd name="T26" fmla="*/ 0 w 520"/>
                  <a:gd name="T27" fmla="*/ 0 h 448"/>
                  <a:gd name="T28" fmla="*/ 0 w 520"/>
                  <a:gd name="T29" fmla="*/ 0 h 448"/>
                  <a:gd name="T30" fmla="*/ 0 w 520"/>
                  <a:gd name="T31" fmla="*/ 0 h 448"/>
                  <a:gd name="T32" fmla="*/ 0 w 520"/>
                  <a:gd name="T33" fmla="*/ 0 h 448"/>
                  <a:gd name="T34" fmla="*/ 0 w 520"/>
                  <a:gd name="T35" fmla="*/ 0 h 448"/>
                  <a:gd name="T36" fmla="*/ 0 w 520"/>
                  <a:gd name="T37" fmla="*/ 0 h 448"/>
                  <a:gd name="T38" fmla="*/ 0 w 520"/>
                  <a:gd name="T39" fmla="*/ 0 h 448"/>
                  <a:gd name="T40" fmla="*/ 0 w 520"/>
                  <a:gd name="T41" fmla="*/ 0 h 448"/>
                  <a:gd name="T42" fmla="*/ 0 w 520"/>
                  <a:gd name="T43" fmla="*/ 0 h 448"/>
                  <a:gd name="T44" fmla="*/ 0 w 520"/>
                  <a:gd name="T45" fmla="*/ 0 h 448"/>
                  <a:gd name="T46" fmla="*/ 0 w 520"/>
                  <a:gd name="T47" fmla="*/ 0 h 448"/>
                  <a:gd name="T48" fmla="*/ 0 w 520"/>
                  <a:gd name="T49" fmla="*/ 0 h 448"/>
                  <a:gd name="T50" fmla="*/ 0 w 520"/>
                  <a:gd name="T51" fmla="*/ 0 h 44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0"/>
                  <a:gd name="T79" fmla="*/ 0 h 448"/>
                  <a:gd name="T80" fmla="*/ 520 w 520"/>
                  <a:gd name="T81" fmla="*/ 448 h 44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0" h="448">
                    <a:moveTo>
                      <a:pt x="505" y="219"/>
                    </a:moveTo>
                    <a:lnTo>
                      <a:pt x="505" y="227"/>
                    </a:lnTo>
                    <a:lnTo>
                      <a:pt x="382" y="12"/>
                    </a:lnTo>
                    <a:lnTo>
                      <a:pt x="389" y="16"/>
                    </a:lnTo>
                    <a:lnTo>
                      <a:pt x="130" y="17"/>
                    </a:lnTo>
                    <a:lnTo>
                      <a:pt x="137" y="13"/>
                    </a:lnTo>
                    <a:lnTo>
                      <a:pt x="15" y="229"/>
                    </a:lnTo>
                    <a:lnTo>
                      <a:pt x="15" y="221"/>
                    </a:lnTo>
                    <a:lnTo>
                      <a:pt x="146" y="436"/>
                    </a:lnTo>
                    <a:lnTo>
                      <a:pt x="139" y="432"/>
                    </a:lnTo>
                    <a:lnTo>
                      <a:pt x="390" y="431"/>
                    </a:lnTo>
                    <a:lnTo>
                      <a:pt x="383" y="436"/>
                    </a:lnTo>
                    <a:lnTo>
                      <a:pt x="505" y="219"/>
                    </a:lnTo>
                    <a:close/>
                    <a:moveTo>
                      <a:pt x="397" y="443"/>
                    </a:moveTo>
                    <a:cubicBezTo>
                      <a:pt x="396" y="446"/>
                      <a:pt x="393" y="447"/>
                      <a:pt x="390" y="447"/>
                    </a:cubicBezTo>
                    <a:lnTo>
                      <a:pt x="139" y="448"/>
                    </a:lnTo>
                    <a:cubicBezTo>
                      <a:pt x="136" y="448"/>
                      <a:pt x="134" y="447"/>
                      <a:pt x="132" y="445"/>
                    </a:cubicBezTo>
                    <a:lnTo>
                      <a:pt x="1" y="229"/>
                    </a:lnTo>
                    <a:cubicBezTo>
                      <a:pt x="0" y="227"/>
                      <a:pt x="0" y="224"/>
                      <a:pt x="1" y="221"/>
                    </a:cubicBezTo>
                    <a:lnTo>
                      <a:pt x="123" y="5"/>
                    </a:lnTo>
                    <a:cubicBezTo>
                      <a:pt x="124" y="3"/>
                      <a:pt x="127" y="1"/>
                      <a:pt x="130" y="1"/>
                    </a:cubicBezTo>
                    <a:lnTo>
                      <a:pt x="389" y="0"/>
                    </a:lnTo>
                    <a:cubicBezTo>
                      <a:pt x="392" y="0"/>
                      <a:pt x="394" y="2"/>
                      <a:pt x="396" y="4"/>
                    </a:cubicBezTo>
                    <a:lnTo>
                      <a:pt x="519" y="219"/>
                    </a:lnTo>
                    <a:cubicBezTo>
                      <a:pt x="520" y="222"/>
                      <a:pt x="520" y="225"/>
                      <a:pt x="519" y="227"/>
                    </a:cubicBezTo>
                    <a:lnTo>
                      <a:pt x="397" y="44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12" name="Freeform 3291"/>
              <p:cNvSpPr>
                <a:spLocks/>
              </p:cNvSpPr>
              <p:nvPr/>
            </p:nvSpPr>
            <p:spPr bwMode="auto">
              <a:xfrm>
                <a:off x="980" y="2724"/>
                <a:ext cx="77" cy="74"/>
              </a:xfrm>
              <a:custGeom>
                <a:avLst/>
                <a:gdLst>
                  <a:gd name="T0" fmla="*/ 77 w 77"/>
                  <a:gd name="T1" fmla="*/ 36 h 74"/>
                  <a:gd name="T2" fmla="*/ 59 w 77"/>
                  <a:gd name="T3" fmla="*/ 0 h 74"/>
                  <a:gd name="T4" fmla="*/ 20 w 77"/>
                  <a:gd name="T5" fmla="*/ 0 h 74"/>
                  <a:gd name="T6" fmla="*/ 0 w 77"/>
                  <a:gd name="T7" fmla="*/ 36 h 74"/>
                  <a:gd name="T8" fmla="*/ 20 w 77"/>
                  <a:gd name="T9" fmla="*/ 74 h 74"/>
                  <a:gd name="T10" fmla="*/ 59 w 77"/>
                  <a:gd name="T11" fmla="*/ 74 h 74"/>
                  <a:gd name="T12" fmla="*/ 77 w 77"/>
                  <a:gd name="T13" fmla="*/ 36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77" y="36"/>
                    </a:moveTo>
                    <a:lnTo>
                      <a:pt x="59" y="0"/>
                    </a:lnTo>
                    <a:lnTo>
                      <a:pt x="20" y="0"/>
                    </a:lnTo>
                    <a:lnTo>
                      <a:pt x="0" y="36"/>
                    </a:lnTo>
                    <a:lnTo>
                      <a:pt x="20" y="74"/>
                    </a:lnTo>
                    <a:lnTo>
                      <a:pt x="59" y="74"/>
                    </a:lnTo>
                    <a:lnTo>
                      <a:pt x="77" y="36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13" name="Freeform 3292"/>
              <p:cNvSpPr>
                <a:spLocks/>
              </p:cNvSpPr>
              <p:nvPr/>
            </p:nvSpPr>
            <p:spPr bwMode="auto">
              <a:xfrm>
                <a:off x="980" y="2724"/>
                <a:ext cx="77" cy="74"/>
              </a:xfrm>
              <a:custGeom>
                <a:avLst/>
                <a:gdLst>
                  <a:gd name="T0" fmla="*/ 77 w 77"/>
                  <a:gd name="T1" fmla="*/ 36 h 74"/>
                  <a:gd name="T2" fmla="*/ 59 w 77"/>
                  <a:gd name="T3" fmla="*/ 0 h 74"/>
                  <a:gd name="T4" fmla="*/ 20 w 77"/>
                  <a:gd name="T5" fmla="*/ 0 h 74"/>
                  <a:gd name="T6" fmla="*/ 0 w 77"/>
                  <a:gd name="T7" fmla="*/ 36 h 74"/>
                  <a:gd name="T8" fmla="*/ 20 w 77"/>
                  <a:gd name="T9" fmla="*/ 74 h 74"/>
                  <a:gd name="T10" fmla="*/ 59 w 77"/>
                  <a:gd name="T11" fmla="*/ 74 h 74"/>
                  <a:gd name="T12" fmla="*/ 77 w 77"/>
                  <a:gd name="T13" fmla="*/ 36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77" y="36"/>
                    </a:moveTo>
                    <a:lnTo>
                      <a:pt x="59" y="0"/>
                    </a:lnTo>
                    <a:lnTo>
                      <a:pt x="20" y="0"/>
                    </a:lnTo>
                    <a:lnTo>
                      <a:pt x="0" y="36"/>
                    </a:lnTo>
                    <a:lnTo>
                      <a:pt x="20" y="74"/>
                    </a:lnTo>
                    <a:lnTo>
                      <a:pt x="59" y="74"/>
                    </a:lnTo>
                    <a:lnTo>
                      <a:pt x="77" y="36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14" name="Freeform 3293"/>
              <p:cNvSpPr>
                <a:spLocks noEditPoints="1"/>
              </p:cNvSpPr>
              <p:nvPr/>
            </p:nvSpPr>
            <p:spPr bwMode="auto">
              <a:xfrm>
                <a:off x="979" y="2722"/>
                <a:ext cx="80" cy="78"/>
              </a:xfrm>
              <a:custGeom>
                <a:avLst/>
                <a:gdLst>
                  <a:gd name="T0" fmla="*/ 0 w 520"/>
                  <a:gd name="T1" fmla="*/ 0 h 457"/>
                  <a:gd name="T2" fmla="*/ 0 w 520"/>
                  <a:gd name="T3" fmla="*/ 0 h 457"/>
                  <a:gd name="T4" fmla="*/ 0 w 520"/>
                  <a:gd name="T5" fmla="*/ 0 h 457"/>
                  <a:gd name="T6" fmla="*/ 0 w 520"/>
                  <a:gd name="T7" fmla="*/ 0 h 457"/>
                  <a:gd name="T8" fmla="*/ 0 w 520"/>
                  <a:gd name="T9" fmla="*/ 0 h 457"/>
                  <a:gd name="T10" fmla="*/ 0 w 520"/>
                  <a:gd name="T11" fmla="*/ 0 h 457"/>
                  <a:gd name="T12" fmla="*/ 0 w 520"/>
                  <a:gd name="T13" fmla="*/ 0 h 457"/>
                  <a:gd name="T14" fmla="*/ 0 w 520"/>
                  <a:gd name="T15" fmla="*/ 0 h 457"/>
                  <a:gd name="T16" fmla="*/ 0 w 520"/>
                  <a:gd name="T17" fmla="*/ 0 h 457"/>
                  <a:gd name="T18" fmla="*/ 0 w 520"/>
                  <a:gd name="T19" fmla="*/ 0 h 457"/>
                  <a:gd name="T20" fmla="*/ 0 w 520"/>
                  <a:gd name="T21" fmla="*/ 0 h 457"/>
                  <a:gd name="T22" fmla="*/ 0 w 520"/>
                  <a:gd name="T23" fmla="*/ 0 h 457"/>
                  <a:gd name="T24" fmla="*/ 0 w 520"/>
                  <a:gd name="T25" fmla="*/ 0 h 457"/>
                  <a:gd name="T26" fmla="*/ 0 w 520"/>
                  <a:gd name="T27" fmla="*/ 0 h 457"/>
                  <a:gd name="T28" fmla="*/ 0 w 520"/>
                  <a:gd name="T29" fmla="*/ 0 h 457"/>
                  <a:gd name="T30" fmla="*/ 0 w 520"/>
                  <a:gd name="T31" fmla="*/ 0 h 457"/>
                  <a:gd name="T32" fmla="*/ 0 w 520"/>
                  <a:gd name="T33" fmla="*/ 0 h 457"/>
                  <a:gd name="T34" fmla="*/ 0 w 520"/>
                  <a:gd name="T35" fmla="*/ 0 h 457"/>
                  <a:gd name="T36" fmla="*/ 0 w 520"/>
                  <a:gd name="T37" fmla="*/ 0 h 457"/>
                  <a:gd name="T38" fmla="*/ 0 w 520"/>
                  <a:gd name="T39" fmla="*/ 0 h 457"/>
                  <a:gd name="T40" fmla="*/ 0 w 520"/>
                  <a:gd name="T41" fmla="*/ 0 h 457"/>
                  <a:gd name="T42" fmla="*/ 0 w 520"/>
                  <a:gd name="T43" fmla="*/ 0 h 457"/>
                  <a:gd name="T44" fmla="*/ 0 w 520"/>
                  <a:gd name="T45" fmla="*/ 0 h 457"/>
                  <a:gd name="T46" fmla="*/ 0 w 520"/>
                  <a:gd name="T47" fmla="*/ 0 h 457"/>
                  <a:gd name="T48" fmla="*/ 0 w 520"/>
                  <a:gd name="T49" fmla="*/ 0 h 457"/>
                  <a:gd name="T50" fmla="*/ 0 w 520"/>
                  <a:gd name="T51" fmla="*/ 0 h 4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0"/>
                  <a:gd name="T79" fmla="*/ 0 h 457"/>
                  <a:gd name="T80" fmla="*/ 520 w 520"/>
                  <a:gd name="T81" fmla="*/ 457 h 4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0" h="457">
                    <a:moveTo>
                      <a:pt x="505" y="220"/>
                    </a:moveTo>
                    <a:lnTo>
                      <a:pt x="505" y="228"/>
                    </a:lnTo>
                    <a:lnTo>
                      <a:pt x="382" y="12"/>
                    </a:lnTo>
                    <a:lnTo>
                      <a:pt x="389" y="16"/>
                    </a:lnTo>
                    <a:lnTo>
                      <a:pt x="137" y="17"/>
                    </a:lnTo>
                    <a:lnTo>
                      <a:pt x="144" y="13"/>
                    </a:lnTo>
                    <a:lnTo>
                      <a:pt x="15" y="230"/>
                    </a:lnTo>
                    <a:lnTo>
                      <a:pt x="15" y="221"/>
                    </a:lnTo>
                    <a:lnTo>
                      <a:pt x="146" y="444"/>
                    </a:lnTo>
                    <a:lnTo>
                      <a:pt x="139" y="441"/>
                    </a:lnTo>
                    <a:lnTo>
                      <a:pt x="390" y="440"/>
                    </a:lnTo>
                    <a:lnTo>
                      <a:pt x="383" y="444"/>
                    </a:lnTo>
                    <a:lnTo>
                      <a:pt x="505" y="220"/>
                    </a:lnTo>
                    <a:close/>
                    <a:moveTo>
                      <a:pt x="397" y="451"/>
                    </a:moveTo>
                    <a:cubicBezTo>
                      <a:pt x="396" y="454"/>
                      <a:pt x="393" y="456"/>
                      <a:pt x="390" y="456"/>
                    </a:cubicBezTo>
                    <a:lnTo>
                      <a:pt x="139" y="457"/>
                    </a:lnTo>
                    <a:cubicBezTo>
                      <a:pt x="136" y="457"/>
                      <a:pt x="134" y="455"/>
                      <a:pt x="132" y="453"/>
                    </a:cubicBezTo>
                    <a:lnTo>
                      <a:pt x="1" y="229"/>
                    </a:lnTo>
                    <a:cubicBezTo>
                      <a:pt x="0" y="227"/>
                      <a:pt x="0" y="224"/>
                      <a:pt x="1" y="221"/>
                    </a:cubicBezTo>
                    <a:lnTo>
                      <a:pt x="131" y="5"/>
                    </a:lnTo>
                    <a:cubicBezTo>
                      <a:pt x="132" y="3"/>
                      <a:pt x="135" y="1"/>
                      <a:pt x="137" y="1"/>
                    </a:cubicBezTo>
                    <a:lnTo>
                      <a:pt x="389" y="0"/>
                    </a:lnTo>
                    <a:cubicBezTo>
                      <a:pt x="392" y="0"/>
                      <a:pt x="394" y="2"/>
                      <a:pt x="396" y="4"/>
                    </a:cubicBezTo>
                    <a:lnTo>
                      <a:pt x="519" y="220"/>
                    </a:lnTo>
                    <a:cubicBezTo>
                      <a:pt x="520" y="222"/>
                      <a:pt x="520" y="225"/>
                      <a:pt x="519" y="227"/>
                    </a:cubicBezTo>
                    <a:lnTo>
                      <a:pt x="397" y="45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15" name="Freeform 3294"/>
              <p:cNvSpPr>
                <a:spLocks/>
              </p:cNvSpPr>
              <p:nvPr/>
            </p:nvSpPr>
            <p:spPr bwMode="auto">
              <a:xfrm>
                <a:off x="1350" y="2249"/>
                <a:ext cx="78" cy="74"/>
              </a:xfrm>
              <a:custGeom>
                <a:avLst/>
                <a:gdLst>
                  <a:gd name="T0" fmla="*/ 78 w 78"/>
                  <a:gd name="T1" fmla="*/ 37 h 74"/>
                  <a:gd name="T2" fmla="*/ 58 w 78"/>
                  <a:gd name="T3" fmla="*/ 0 h 74"/>
                  <a:gd name="T4" fmla="*/ 20 w 78"/>
                  <a:gd name="T5" fmla="*/ 1 h 74"/>
                  <a:gd name="T6" fmla="*/ 0 w 78"/>
                  <a:gd name="T7" fmla="*/ 37 h 74"/>
                  <a:gd name="T8" fmla="*/ 20 w 78"/>
                  <a:gd name="T9" fmla="*/ 74 h 74"/>
                  <a:gd name="T10" fmla="*/ 58 w 78"/>
                  <a:gd name="T11" fmla="*/ 74 h 74"/>
                  <a:gd name="T12" fmla="*/ 78 w 78"/>
                  <a:gd name="T13" fmla="*/ 37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4"/>
                  <a:gd name="T23" fmla="*/ 78 w 78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4">
                    <a:moveTo>
                      <a:pt x="78" y="37"/>
                    </a:moveTo>
                    <a:lnTo>
                      <a:pt x="58" y="0"/>
                    </a:lnTo>
                    <a:lnTo>
                      <a:pt x="20" y="1"/>
                    </a:lnTo>
                    <a:lnTo>
                      <a:pt x="0" y="37"/>
                    </a:lnTo>
                    <a:lnTo>
                      <a:pt x="20" y="74"/>
                    </a:lnTo>
                    <a:lnTo>
                      <a:pt x="58" y="74"/>
                    </a:lnTo>
                    <a:lnTo>
                      <a:pt x="78" y="37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16" name="Freeform 3295"/>
              <p:cNvSpPr>
                <a:spLocks/>
              </p:cNvSpPr>
              <p:nvPr/>
            </p:nvSpPr>
            <p:spPr bwMode="auto">
              <a:xfrm>
                <a:off x="1350" y="2249"/>
                <a:ext cx="78" cy="74"/>
              </a:xfrm>
              <a:custGeom>
                <a:avLst/>
                <a:gdLst>
                  <a:gd name="T0" fmla="*/ 78 w 78"/>
                  <a:gd name="T1" fmla="*/ 37 h 74"/>
                  <a:gd name="T2" fmla="*/ 58 w 78"/>
                  <a:gd name="T3" fmla="*/ 0 h 74"/>
                  <a:gd name="T4" fmla="*/ 20 w 78"/>
                  <a:gd name="T5" fmla="*/ 1 h 74"/>
                  <a:gd name="T6" fmla="*/ 0 w 78"/>
                  <a:gd name="T7" fmla="*/ 37 h 74"/>
                  <a:gd name="T8" fmla="*/ 20 w 78"/>
                  <a:gd name="T9" fmla="*/ 74 h 74"/>
                  <a:gd name="T10" fmla="*/ 58 w 78"/>
                  <a:gd name="T11" fmla="*/ 74 h 74"/>
                  <a:gd name="T12" fmla="*/ 78 w 78"/>
                  <a:gd name="T13" fmla="*/ 37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4"/>
                  <a:gd name="T23" fmla="*/ 78 w 78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4">
                    <a:moveTo>
                      <a:pt x="78" y="37"/>
                    </a:moveTo>
                    <a:lnTo>
                      <a:pt x="58" y="0"/>
                    </a:lnTo>
                    <a:lnTo>
                      <a:pt x="20" y="1"/>
                    </a:lnTo>
                    <a:lnTo>
                      <a:pt x="0" y="37"/>
                    </a:lnTo>
                    <a:lnTo>
                      <a:pt x="20" y="74"/>
                    </a:lnTo>
                    <a:lnTo>
                      <a:pt x="58" y="74"/>
                    </a:lnTo>
                    <a:lnTo>
                      <a:pt x="78" y="37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17" name="Freeform 3296"/>
              <p:cNvSpPr>
                <a:spLocks noEditPoints="1"/>
              </p:cNvSpPr>
              <p:nvPr/>
            </p:nvSpPr>
            <p:spPr bwMode="auto">
              <a:xfrm>
                <a:off x="1349" y="2248"/>
                <a:ext cx="80" cy="76"/>
              </a:xfrm>
              <a:custGeom>
                <a:avLst/>
                <a:gdLst>
                  <a:gd name="T0" fmla="*/ 0 w 527"/>
                  <a:gd name="T1" fmla="*/ 0 h 450"/>
                  <a:gd name="T2" fmla="*/ 0 w 527"/>
                  <a:gd name="T3" fmla="*/ 0 h 450"/>
                  <a:gd name="T4" fmla="*/ 0 w 527"/>
                  <a:gd name="T5" fmla="*/ 0 h 450"/>
                  <a:gd name="T6" fmla="*/ 0 w 527"/>
                  <a:gd name="T7" fmla="*/ 0 h 450"/>
                  <a:gd name="T8" fmla="*/ 0 w 527"/>
                  <a:gd name="T9" fmla="*/ 0 h 450"/>
                  <a:gd name="T10" fmla="*/ 0 w 527"/>
                  <a:gd name="T11" fmla="*/ 0 h 450"/>
                  <a:gd name="T12" fmla="*/ 0 w 527"/>
                  <a:gd name="T13" fmla="*/ 0 h 450"/>
                  <a:gd name="T14" fmla="*/ 0 w 527"/>
                  <a:gd name="T15" fmla="*/ 0 h 450"/>
                  <a:gd name="T16" fmla="*/ 0 w 527"/>
                  <a:gd name="T17" fmla="*/ 0 h 450"/>
                  <a:gd name="T18" fmla="*/ 0 w 527"/>
                  <a:gd name="T19" fmla="*/ 0 h 450"/>
                  <a:gd name="T20" fmla="*/ 0 w 527"/>
                  <a:gd name="T21" fmla="*/ 0 h 450"/>
                  <a:gd name="T22" fmla="*/ 0 w 527"/>
                  <a:gd name="T23" fmla="*/ 0 h 450"/>
                  <a:gd name="T24" fmla="*/ 0 w 527"/>
                  <a:gd name="T25" fmla="*/ 0 h 450"/>
                  <a:gd name="T26" fmla="*/ 0 w 527"/>
                  <a:gd name="T27" fmla="*/ 0 h 450"/>
                  <a:gd name="T28" fmla="*/ 0 w 527"/>
                  <a:gd name="T29" fmla="*/ 0 h 450"/>
                  <a:gd name="T30" fmla="*/ 0 w 527"/>
                  <a:gd name="T31" fmla="*/ 0 h 450"/>
                  <a:gd name="T32" fmla="*/ 0 w 527"/>
                  <a:gd name="T33" fmla="*/ 0 h 450"/>
                  <a:gd name="T34" fmla="*/ 0 w 527"/>
                  <a:gd name="T35" fmla="*/ 0 h 450"/>
                  <a:gd name="T36" fmla="*/ 0 w 527"/>
                  <a:gd name="T37" fmla="*/ 0 h 450"/>
                  <a:gd name="T38" fmla="*/ 0 w 527"/>
                  <a:gd name="T39" fmla="*/ 0 h 450"/>
                  <a:gd name="T40" fmla="*/ 0 w 527"/>
                  <a:gd name="T41" fmla="*/ 0 h 450"/>
                  <a:gd name="T42" fmla="*/ 0 w 527"/>
                  <a:gd name="T43" fmla="*/ 0 h 450"/>
                  <a:gd name="T44" fmla="*/ 0 w 527"/>
                  <a:gd name="T45" fmla="*/ 0 h 450"/>
                  <a:gd name="T46" fmla="*/ 0 w 527"/>
                  <a:gd name="T47" fmla="*/ 0 h 450"/>
                  <a:gd name="T48" fmla="*/ 0 w 527"/>
                  <a:gd name="T49" fmla="*/ 0 h 450"/>
                  <a:gd name="T50" fmla="*/ 0 w 527"/>
                  <a:gd name="T51" fmla="*/ 0 h 45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7"/>
                  <a:gd name="T79" fmla="*/ 0 h 450"/>
                  <a:gd name="T80" fmla="*/ 527 w 527"/>
                  <a:gd name="T81" fmla="*/ 450 h 45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7" h="450">
                    <a:moveTo>
                      <a:pt x="512" y="220"/>
                    </a:moveTo>
                    <a:lnTo>
                      <a:pt x="512" y="229"/>
                    </a:lnTo>
                    <a:lnTo>
                      <a:pt x="382" y="12"/>
                    </a:lnTo>
                    <a:lnTo>
                      <a:pt x="389" y="16"/>
                    </a:lnTo>
                    <a:lnTo>
                      <a:pt x="136" y="17"/>
                    </a:lnTo>
                    <a:lnTo>
                      <a:pt x="143" y="13"/>
                    </a:lnTo>
                    <a:lnTo>
                      <a:pt x="15" y="231"/>
                    </a:lnTo>
                    <a:lnTo>
                      <a:pt x="15" y="222"/>
                    </a:lnTo>
                    <a:lnTo>
                      <a:pt x="145" y="438"/>
                    </a:lnTo>
                    <a:lnTo>
                      <a:pt x="138" y="434"/>
                    </a:lnTo>
                    <a:lnTo>
                      <a:pt x="390" y="433"/>
                    </a:lnTo>
                    <a:lnTo>
                      <a:pt x="383" y="437"/>
                    </a:lnTo>
                    <a:lnTo>
                      <a:pt x="512" y="220"/>
                    </a:lnTo>
                    <a:close/>
                    <a:moveTo>
                      <a:pt x="397" y="445"/>
                    </a:moveTo>
                    <a:cubicBezTo>
                      <a:pt x="396" y="447"/>
                      <a:pt x="393" y="449"/>
                      <a:pt x="390" y="449"/>
                    </a:cubicBezTo>
                    <a:lnTo>
                      <a:pt x="138" y="450"/>
                    </a:lnTo>
                    <a:cubicBezTo>
                      <a:pt x="135" y="450"/>
                      <a:pt x="133" y="448"/>
                      <a:pt x="131" y="446"/>
                    </a:cubicBezTo>
                    <a:lnTo>
                      <a:pt x="1" y="231"/>
                    </a:lnTo>
                    <a:cubicBezTo>
                      <a:pt x="0" y="228"/>
                      <a:pt x="0" y="225"/>
                      <a:pt x="1" y="222"/>
                    </a:cubicBezTo>
                    <a:lnTo>
                      <a:pt x="130" y="5"/>
                    </a:lnTo>
                    <a:cubicBezTo>
                      <a:pt x="131" y="3"/>
                      <a:pt x="134" y="1"/>
                      <a:pt x="136" y="1"/>
                    </a:cubicBezTo>
                    <a:lnTo>
                      <a:pt x="389" y="0"/>
                    </a:lnTo>
                    <a:cubicBezTo>
                      <a:pt x="391" y="0"/>
                      <a:pt x="394" y="2"/>
                      <a:pt x="396" y="4"/>
                    </a:cubicBezTo>
                    <a:lnTo>
                      <a:pt x="525" y="220"/>
                    </a:lnTo>
                    <a:cubicBezTo>
                      <a:pt x="527" y="223"/>
                      <a:pt x="527" y="226"/>
                      <a:pt x="525" y="229"/>
                    </a:cubicBezTo>
                    <a:lnTo>
                      <a:pt x="397" y="44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18" name="Freeform 3297"/>
              <p:cNvSpPr>
                <a:spLocks/>
              </p:cNvSpPr>
              <p:nvPr/>
            </p:nvSpPr>
            <p:spPr bwMode="auto">
              <a:xfrm>
                <a:off x="1349" y="2329"/>
                <a:ext cx="77" cy="74"/>
              </a:xfrm>
              <a:custGeom>
                <a:avLst/>
                <a:gdLst>
                  <a:gd name="T0" fmla="*/ 77 w 77"/>
                  <a:gd name="T1" fmla="*/ 37 h 74"/>
                  <a:gd name="T2" fmla="*/ 58 w 77"/>
                  <a:gd name="T3" fmla="*/ 0 h 74"/>
                  <a:gd name="T4" fmla="*/ 20 w 77"/>
                  <a:gd name="T5" fmla="*/ 0 h 74"/>
                  <a:gd name="T6" fmla="*/ 0 w 77"/>
                  <a:gd name="T7" fmla="*/ 38 h 74"/>
                  <a:gd name="T8" fmla="*/ 20 w 77"/>
                  <a:gd name="T9" fmla="*/ 74 h 74"/>
                  <a:gd name="T10" fmla="*/ 59 w 77"/>
                  <a:gd name="T11" fmla="*/ 74 h 74"/>
                  <a:gd name="T12" fmla="*/ 77 w 77"/>
                  <a:gd name="T13" fmla="*/ 37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77" y="37"/>
                    </a:moveTo>
                    <a:lnTo>
                      <a:pt x="58" y="0"/>
                    </a:lnTo>
                    <a:lnTo>
                      <a:pt x="20" y="0"/>
                    </a:lnTo>
                    <a:lnTo>
                      <a:pt x="0" y="38"/>
                    </a:lnTo>
                    <a:lnTo>
                      <a:pt x="20" y="74"/>
                    </a:lnTo>
                    <a:lnTo>
                      <a:pt x="59" y="74"/>
                    </a:lnTo>
                    <a:lnTo>
                      <a:pt x="77" y="37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19" name="Freeform 3298"/>
              <p:cNvSpPr>
                <a:spLocks/>
              </p:cNvSpPr>
              <p:nvPr/>
            </p:nvSpPr>
            <p:spPr bwMode="auto">
              <a:xfrm>
                <a:off x="1349" y="2329"/>
                <a:ext cx="77" cy="74"/>
              </a:xfrm>
              <a:custGeom>
                <a:avLst/>
                <a:gdLst>
                  <a:gd name="T0" fmla="*/ 77 w 77"/>
                  <a:gd name="T1" fmla="*/ 37 h 74"/>
                  <a:gd name="T2" fmla="*/ 58 w 77"/>
                  <a:gd name="T3" fmla="*/ 0 h 74"/>
                  <a:gd name="T4" fmla="*/ 20 w 77"/>
                  <a:gd name="T5" fmla="*/ 0 h 74"/>
                  <a:gd name="T6" fmla="*/ 0 w 77"/>
                  <a:gd name="T7" fmla="*/ 38 h 74"/>
                  <a:gd name="T8" fmla="*/ 20 w 77"/>
                  <a:gd name="T9" fmla="*/ 74 h 74"/>
                  <a:gd name="T10" fmla="*/ 59 w 77"/>
                  <a:gd name="T11" fmla="*/ 74 h 74"/>
                  <a:gd name="T12" fmla="*/ 77 w 77"/>
                  <a:gd name="T13" fmla="*/ 37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77" y="37"/>
                    </a:moveTo>
                    <a:lnTo>
                      <a:pt x="58" y="0"/>
                    </a:lnTo>
                    <a:lnTo>
                      <a:pt x="20" y="0"/>
                    </a:lnTo>
                    <a:lnTo>
                      <a:pt x="0" y="38"/>
                    </a:lnTo>
                    <a:lnTo>
                      <a:pt x="20" y="74"/>
                    </a:lnTo>
                    <a:lnTo>
                      <a:pt x="59" y="74"/>
                    </a:lnTo>
                    <a:lnTo>
                      <a:pt x="77" y="37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20" name="Freeform 3299"/>
              <p:cNvSpPr>
                <a:spLocks noEditPoints="1"/>
              </p:cNvSpPr>
              <p:nvPr/>
            </p:nvSpPr>
            <p:spPr bwMode="auto">
              <a:xfrm>
                <a:off x="1348" y="2327"/>
                <a:ext cx="79" cy="78"/>
              </a:xfrm>
              <a:custGeom>
                <a:avLst/>
                <a:gdLst>
                  <a:gd name="T0" fmla="*/ 0 w 520"/>
                  <a:gd name="T1" fmla="*/ 0 h 457"/>
                  <a:gd name="T2" fmla="*/ 0 w 520"/>
                  <a:gd name="T3" fmla="*/ 0 h 457"/>
                  <a:gd name="T4" fmla="*/ 0 w 520"/>
                  <a:gd name="T5" fmla="*/ 0 h 457"/>
                  <a:gd name="T6" fmla="*/ 0 w 520"/>
                  <a:gd name="T7" fmla="*/ 0 h 457"/>
                  <a:gd name="T8" fmla="*/ 0 w 520"/>
                  <a:gd name="T9" fmla="*/ 0 h 457"/>
                  <a:gd name="T10" fmla="*/ 0 w 520"/>
                  <a:gd name="T11" fmla="*/ 0 h 457"/>
                  <a:gd name="T12" fmla="*/ 0 w 520"/>
                  <a:gd name="T13" fmla="*/ 0 h 457"/>
                  <a:gd name="T14" fmla="*/ 0 w 520"/>
                  <a:gd name="T15" fmla="*/ 0 h 457"/>
                  <a:gd name="T16" fmla="*/ 0 w 520"/>
                  <a:gd name="T17" fmla="*/ 0 h 457"/>
                  <a:gd name="T18" fmla="*/ 0 w 520"/>
                  <a:gd name="T19" fmla="*/ 0 h 457"/>
                  <a:gd name="T20" fmla="*/ 0 w 520"/>
                  <a:gd name="T21" fmla="*/ 0 h 457"/>
                  <a:gd name="T22" fmla="*/ 0 w 520"/>
                  <a:gd name="T23" fmla="*/ 0 h 457"/>
                  <a:gd name="T24" fmla="*/ 0 w 520"/>
                  <a:gd name="T25" fmla="*/ 0 h 457"/>
                  <a:gd name="T26" fmla="*/ 0 w 520"/>
                  <a:gd name="T27" fmla="*/ 0 h 457"/>
                  <a:gd name="T28" fmla="*/ 0 w 520"/>
                  <a:gd name="T29" fmla="*/ 0 h 457"/>
                  <a:gd name="T30" fmla="*/ 0 w 520"/>
                  <a:gd name="T31" fmla="*/ 0 h 457"/>
                  <a:gd name="T32" fmla="*/ 0 w 520"/>
                  <a:gd name="T33" fmla="*/ 0 h 457"/>
                  <a:gd name="T34" fmla="*/ 0 w 520"/>
                  <a:gd name="T35" fmla="*/ 0 h 457"/>
                  <a:gd name="T36" fmla="*/ 0 w 520"/>
                  <a:gd name="T37" fmla="*/ 0 h 457"/>
                  <a:gd name="T38" fmla="*/ 0 w 520"/>
                  <a:gd name="T39" fmla="*/ 0 h 457"/>
                  <a:gd name="T40" fmla="*/ 0 w 520"/>
                  <a:gd name="T41" fmla="*/ 0 h 457"/>
                  <a:gd name="T42" fmla="*/ 0 w 520"/>
                  <a:gd name="T43" fmla="*/ 0 h 457"/>
                  <a:gd name="T44" fmla="*/ 0 w 520"/>
                  <a:gd name="T45" fmla="*/ 0 h 457"/>
                  <a:gd name="T46" fmla="*/ 0 w 520"/>
                  <a:gd name="T47" fmla="*/ 0 h 457"/>
                  <a:gd name="T48" fmla="*/ 0 w 520"/>
                  <a:gd name="T49" fmla="*/ 0 h 457"/>
                  <a:gd name="T50" fmla="*/ 0 w 520"/>
                  <a:gd name="T51" fmla="*/ 0 h 4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0"/>
                  <a:gd name="T79" fmla="*/ 0 h 457"/>
                  <a:gd name="T80" fmla="*/ 520 w 520"/>
                  <a:gd name="T81" fmla="*/ 457 h 4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0" h="457">
                    <a:moveTo>
                      <a:pt x="504" y="228"/>
                    </a:moveTo>
                    <a:lnTo>
                      <a:pt x="504" y="235"/>
                    </a:lnTo>
                    <a:lnTo>
                      <a:pt x="381" y="12"/>
                    </a:lnTo>
                    <a:lnTo>
                      <a:pt x="389" y="16"/>
                    </a:lnTo>
                    <a:lnTo>
                      <a:pt x="136" y="17"/>
                    </a:lnTo>
                    <a:lnTo>
                      <a:pt x="143" y="13"/>
                    </a:lnTo>
                    <a:lnTo>
                      <a:pt x="15" y="237"/>
                    </a:lnTo>
                    <a:lnTo>
                      <a:pt x="15" y="229"/>
                    </a:lnTo>
                    <a:lnTo>
                      <a:pt x="145" y="444"/>
                    </a:lnTo>
                    <a:lnTo>
                      <a:pt x="138" y="441"/>
                    </a:lnTo>
                    <a:lnTo>
                      <a:pt x="390" y="440"/>
                    </a:lnTo>
                    <a:lnTo>
                      <a:pt x="383" y="444"/>
                    </a:lnTo>
                    <a:lnTo>
                      <a:pt x="504" y="228"/>
                    </a:lnTo>
                    <a:close/>
                    <a:moveTo>
                      <a:pt x="397" y="452"/>
                    </a:moveTo>
                    <a:cubicBezTo>
                      <a:pt x="396" y="454"/>
                      <a:pt x="393" y="456"/>
                      <a:pt x="390" y="456"/>
                    </a:cubicBezTo>
                    <a:lnTo>
                      <a:pt x="138" y="457"/>
                    </a:lnTo>
                    <a:cubicBezTo>
                      <a:pt x="135" y="457"/>
                      <a:pt x="133" y="455"/>
                      <a:pt x="131" y="453"/>
                    </a:cubicBezTo>
                    <a:lnTo>
                      <a:pt x="1" y="237"/>
                    </a:lnTo>
                    <a:cubicBezTo>
                      <a:pt x="0" y="235"/>
                      <a:pt x="0" y="232"/>
                      <a:pt x="1" y="229"/>
                    </a:cubicBezTo>
                    <a:lnTo>
                      <a:pt x="129" y="5"/>
                    </a:lnTo>
                    <a:cubicBezTo>
                      <a:pt x="131" y="3"/>
                      <a:pt x="133" y="1"/>
                      <a:pt x="136" y="1"/>
                    </a:cubicBezTo>
                    <a:lnTo>
                      <a:pt x="388" y="0"/>
                    </a:lnTo>
                    <a:cubicBezTo>
                      <a:pt x="391" y="0"/>
                      <a:pt x="394" y="2"/>
                      <a:pt x="396" y="4"/>
                    </a:cubicBezTo>
                    <a:lnTo>
                      <a:pt x="518" y="228"/>
                    </a:lnTo>
                    <a:cubicBezTo>
                      <a:pt x="520" y="230"/>
                      <a:pt x="520" y="233"/>
                      <a:pt x="518" y="235"/>
                    </a:cubicBezTo>
                    <a:lnTo>
                      <a:pt x="397" y="45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21" name="Freeform 3300"/>
              <p:cNvSpPr>
                <a:spLocks/>
              </p:cNvSpPr>
              <p:nvPr/>
            </p:nvSpPr>
            <p:spPr bwMode="auto">
              <a:xfrm>
                <a:off x="1289" y="2447"/>
                <a:ext cx="77" cy="75"/>
              </a:xfrm>
              <a:custGeom>
                <a:avLst/>
                <a:gdLst>
                  <a:gd name="T0" fmla="*/ 77 w 77"/>
                  <a:gd name="T1" fmla="*/ 37 h 75"/>
                  <a:gd name="T2" fmla="*/ 57 w 77"/>
                  <a:gd name="T3" fmla="*/ 0 h 75"/>
                  <a:gd name="T4" fmla="*/ 19 w 77"/>
                  <a:gd name="T5" fmla="*/ 0 h 75"/>
                  <a:gd name="T6" fmla="*/ 0 w 77"/>
                  <a:gd name="T7" fmla="*/ 38 h 75"/>
                  <a:gd name="T8" fmla="*/ 19 w 77"/>
                  <a:gd name="T9" fmla="*/ 75 h 75"/>
                  <a:gd name="T10" fmla="*/ 58 w 77"/>
                  <a:gd name="T11" fmla="*/ 75 h 75"/>
                  <a:gd name="T12" fmla="*/ 77 w 77"/>
                  <a:gd name="T13" fmla="*/ 37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77" y="37"/>
                    </a:moveTo>
                    <a:lnTo>
                      <a:pt x="57" y="0"/>
                    </a:lnTo>
                    <a:lnTo>
                      <a:pt x="19" y="0"/>
                    </a:lnTo>
                    <a:lnTo>
                      <a:pt x="0" y="38"/>
                    </a:lnTo>
                    <a:lnTo>
                      <a:pt x="19" y="75"/>
                    </a:lnTo>
                    <a:lnTo>
                      <a:pt x="58" y="75"/>
                    </a:lnTo>
                    <a:lnTo>
                      <a:pt x="77" y="37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22" name="Freeform 3301"/>
              <p:cNvSpPr>
                <a:spLocks/>
              </p:cNvSpPr>
              <p:nvPr/>
            </p:nvSpPr>
            <p:spPr bwMode="auto">
              <a:xfrm>
                <a:off x="1289" y="2447"/>
                <a:ext cx="77" cy="75"/>
              </a:xfrm>
              <a:custGeom>
                <a:avLst/>
                <a:gdLst>
                  <a:gd name="T0" fmla="*/ 77 w 77"/>
                  <a:gd name="T1" fmla="*/ 37 h 75"/>
                  <a:gd name="T2" fmla="*/ 57 w 77"/>
                  <a:gd name="T3" fmla="*/ 0 h 75"/>
                  <a:gd name="T4" fmla="*/ 19 w 77"/>
                  <a:gd name="T5" fmla="*/ 0 h 75"/>
                  <a:gd name="T6" fmla="*/ 0 w 77"/>
                  <a:gd name="T7" fmla="*/ 38 h 75"/>
                  <a:gd name="T8" fmla="*/ 19 w 77"/>
                  <a:gd name="T9" fmla="*/ 75 h 75"/>
                  <a:gd name="T10" fmla="*/ 58 w 77"/>
                  <a:gd name="T11" fmla="*/ 75 h 75"/>
                  <a:gd name="T12" fmla="*/ 77 w 77"/>
                  <a:gd name="T13" fmla="*/ 37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77" y="37"/>
                    </a:moveTo>
                    <a:lnTo>
                      <a:pt x="57" y="0"/>
                    </a:lnTo>
                    <a:lnTo>
                      <a:pt x="19" y="0"/>
                    </a:lnTo>
                    <a:lnTo>
                      <a:pt x="0" y="38"/>
                    </a:lnTo>
                    <a:lnTo>
                      <a:pt x="19" y="75"/>
                    </a:lnTo>
                    <a:lnTo>
                      <a:pt x="58" y="75"/>
                    </a:lnTo>
                    <a:lnTo>
                      <a:pt x="77" y="37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23" name="Freeform 3302"/>
              <p:cNvSpPr>
                <a:spLocks noEditPoints="1"/>
              </p:cNvSpPr>
              <p:nvPr/>
            </p:nvSpPr>
            <p:spPr bwMode="auto">
              <a:xfrm>
                <a:off x="1288" y="2446"/>
                <a:ext cx="79" cy="77"/>
              </a:xfrm>
              <a:custGeom>
                <a:avLst/>
                <a:gdLst>
                  <a:gd name="T0" fmla="*/ 0 w 520"/>
                  <a:gd name="T1" fmla="*/ 0 h 457"/>
                  <a:gd name="T2" fmla="*/ 0 w 520"/>
                  <a:gd name="T3" fmla="*/ 0 h 457"/>
                  <a:gd name="T4" fmla="*/ 0 w 520"/>
                  <a:gd name="T5" fmla="*/ 0 h 457"/>
                  <a:gd name="T6" fmla="*/ 0 w 520"/>
                  <a:gd name="T7" fmla="*/ 0 h 457"/>
                  <a:gd name="T8" fmla="*/ 0 w 520"/>
                  <a:gd name="T9" fmla="*/ 0 h 457"/>
                  <a:gd name="T10" fmla="*/ 0 w 520"/>
                  <a:gd name="T11" fmla="*/ 0 h 457"/>
                  <a:gd name="T12" fmla="*/ 0 w 520"/>
                  <a:gd name="T13" fmla="*/ 0 h 457"/>
                  <a:gd name="T14" fmla="*/ 0 w 520"/>
                  <a:gd name="T15" fmla="*/ 0 h 457"/>
                  <a:gd name="T16" fmla="*/ 0 w 520"/>
                  <a:gd name="T17" fmla="*/ 0 h 457"/>
                  <a:gd name="T18" fmla="*/ 0 w 520"/>
                  <a:gd name="T19" fmla="*/ 0 h 457"/>
                  <a:gd name="T20" fmla="*/ 0 w 520"/>
                  <a:gd name="T21" fmla="*/ 0 h 457"/>
                  <a:gd name="T22" fmla="*/ 0 w 520"/>
                  <a:gd name="T23" fmla="*/ 0 h 457"/>
                  <a:gd name="T24" fmla="*/ 0 w 520"/>
                  <a:gd name="T25" fmla="*/ 0 h 457"/>
                  <a:gd name="T26" fmla="*/ 0 w 520"/>
                  <a:gd name="T27" fmla="*/ 0 h 457"/>
                  <a:gd name="T28" fmla="*/ 0 w 520"/>
                  <a:gd name="T29" fmla="*/ 0 h 457"/>
                  <a:gd name="T30" fmla="*/ 0 w 520"/>
                  <a:gd name="T31" fmla="*/ 0 h 457"/>
                  <a:gd name="T32" fmla="*/ 0 w 520"/>
                  <a:gd name="T33" fmla="*/ 0 h 457"/>
                  <a:gd name="T34" fmla="*/ 0 w 520"/>
                  <a:gd name="T35" fmla="*/ 0 h 457"/>
                  <a:gd name="T36" fmla="*/ 0 w 520"/>
                  <a:gd name="T37" fmla="*/ 0 h 457"/>
                  <a:gd name="T38" fmla="*/ 0 w 520"/>
                  <a:gd name="T39" fmla="*/ 0 h 457"/>
                  <a:gd name="T40" fmla="*/ 0 w 520"/>
                  <a:gd name="T41" fmla="*/ 0 h 457"/>
                  <a:gd name="T42" fmla="*/ 0 w 520"/>
                  <a:gd name="T43" fmla="*/ 0 h 457"/>
                  <a:gd name="T44" fmla="*/ 0 w 520"/>
                  <a:gd name="T45" fmla="*/ 0 h 457"/>
                  <a:gd name="T46" fmla="*/ 0 w 520"/>
                  <a:gd name="T47" fmla="*/ 0 h 457"/>
                  <a:gd name="T48" fmla="*/ 0 w 520"/>
                  <a:gd name="T49" fmla="*/ 0 h 457"/>
                  <a:gd name="T50" fmla="*/ 0 w 520"/>
                  <a:gd name="T51" fmla="*/ 0 h 4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0"/>
                  <a:gd name="T79" fmla="*/ 0 h 457"/>
                  <a:gd name="T80" fmla="*/ 520 w 520"/>
                  <a:gd name="T81" fmla="*/ 457 h 4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0" h="457">
                    <a:moveTo>
                      <a:pt x="505" y="220"/>
                    </a:moveTo>
                    <a:lnTo>
                      <a:pt x="505" y="228"/>
                    </a:lnTo>
                    <a:lnTo>
                      <a:pt x="375" y="12"/>
                    </a:lnTo>
                    <a:lnTo>
                      <a:pt x="382" y="16"/>
                    </a:lnTo>
                    <a:lnTo>
                      <a:pt x="130" y="17"/>
                    </a:lnTo>
                    <a:lnTo>
                      <a:pt x="137" y="13"/>
                    </a:lnTo>
                    <a:lnTo>
                      <a:pt x="16" y="237"/>
                    </a:lnTo>
                    <a:lnTo>
                      <a:pt x="16" y="229"/>
                    </a:lnTo>
                    <a:lnTo>
                      <a:pt x="139" y="445"/>
                    </a:lnTo>
                    <a:lnTo>
                      <a:pt x="132" y="441"/>
                    </a:lnTo>
                    <a:lnTo>
                      <a:pt x="384" y="440"/>
                    </a:lnTo>
                    <a:lnTo>
                      <a:pt x="377" y="444"/>
                    </a:lnTo>
                    <a:lnTo>
                      <a:pt x="505" y="220"/>
                    </a:lnTo>
                    <a:close/>
                    <a:moveTo>
                      <a:pt x="391" y="452"/>
                    </a:moveTo>
                    <a:cubicBezTo>
                      <a:pt x="389" y="454"/>
                      <a:pt x="387" y="456"/>
                      <a:pt x="384" y="456"/>
                    </a:cubicBezTo>
                    <a:lnTo>
                      <a:pt x="132" y="457"/>
                    </a:lnTo>
                    <a:cubicBezTo>
                      <a:pt x="129" y="457"/>
                      <a:pt x="126" y="455"/>
                      <a:pt x="125" y="453"/>
                    </a:cubicBezTo>
                    <a:lnTo>
                      <a:pt x="2" y="237"/>
                    </a:lnTo>
                    <a:cubicBezTo>
                      <a:pt x="0" y="235"/>
                      <a:pt x="0" y="232"/>
                      <a:pt x="2" y="229"/>
                    </a:cubicBezTo>
                    <a:lnTo>
                      <a:pt x="123" y="5"/>
                    </a:lnTo>
                    <a:cubicBezTo>
                      <a:pt x="124" y="3"/>
                      <a:pt x="127" y="1"/>
                      <a:pt x="130" y="1"/>
                    </a:cubicBezTo>
                    <a:lnTo>
                      <a:pt x="382" y="0"/>
                    </a:lnTo>
                    <a:cubicBezTo>
                      <a:pt x="385" y="0"/>
                      <a:pt x="388" y="2"/>
                      <a:pt x="389" y="4"/>
                    </a:cubicBezTo>
                    <a:lnTo>
                      <a:pt x="519" y="219"/>
                    </a:lnTo>
                    <a:cubicBezTo>
                      <a:pt x="520" y="222"/>
                      <a:pt x="520" y="225"/>
                      <a:pt x="519" y="228"/>
                    </a:cubicBezTo>
                    <a:lnTo>
                      <a:pt x="391" y="45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24" name="Freeform 3303"/>
              <p:cNvSpPr>
                <a:spLocks/>
              </p:cNvSpPr>
              <p:nvPr/>
            </p:nvSpPr>
            <p:spPr bwMode="auto">
              <a:xfrm>
                <a:off x="1228" y="2488"/>
                <a:ext cx="77" cy="73"/>
              </a:xfrm>
              <a:custGeom>
                <a:avLst/>
                <a:gdLst>
                  <a:gd name="T0" fmla="*/ 77 w 77"/>
                  <a:gd name="T1" fmla="*/ 36 h 73"/>
                  <a:gd name="T2" fmla="*/ 58 w 77"/>
                  <a:gd name="T3" fmla="*/ 0 h 73"/>
                  <a:gd name="T4" fmla="*/ 19 w 77"/>
                  <a:gd name="T5" fmla="*/ 0 h 73"/>
                  <a:gd name="T6" fmla="*/ 0 w 77"/>
                  <a:gd name="T7" fmla="*/ 36 h 73"/>
                  <a:gd name="T8" fmla="*/ 20 w 77"/>
                  <a:gd name="T9" fmla="*/ 73 h 73"/>
                  <a:gd name="T10" fmla="*/ 58 w 77"/>
                  <a:gd name="T11" fmla="*/ 73 h 73"/>
                  <a:gd name="T12" fmla="*/ 77 w 77"/>
                  <a:gd name="T13" fmla="*/ 36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3"/>
                  <a:gd name="T23" fmla="*/ 77 w 77"/>
                  <a:gd name="T24" fmla="*/ 73 h 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3">
                    <a:moveTo>
                      <a:pt x="77" y="36"/>
                    </a:moveTo>
                    <a:lnTo>
                      <a:pt x="58" y="0"/>
                    </a:lnTo>
                    <a:lnTo>
                      <a:pt x="19" y="0"/>
                    </a:lnTo>
                    <a:lnTo>
                      <a:pt x="0" y="36"/>
                    </a:lnTo>
                    <a:lnTo>
                      <a:pt x="20" y="73"/>
                    </a:lnTo>
                    <a:lnTo>
                      <a:pt x="58" y="73"/>
                    </a:lnTo>
                    <a:lnTo>
                      <a:pt x="77" y="36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25" name="Freeform 3304"/>
              <p:cNvSpPr>
                <a:spLocks/>
              </p:cNvSpPr>
              <p:nvPr/>
            </p:nvSpPr>
            <p:spPr bwMode="auto">
              <a:xfrm>
                <a:off x="1228" y="2488"/>
                <a:ext cx="77" cy="73"/>
              </a:xfrm>
              <a:custGeom>
                <a:avLst/>
                <a:gdLst>
                  <a:gd name="T0" fmla="*/ 77 w 77"/>
                  <a:gd name="T1" fmla="*/ 36 h 73"/>
                  <a:gd name="T2" fmla="*/ 58 w 77"/>
                  <a:gd name="T3" fmla="*/ 0 h 73"/>
                  <a:gd name="T4" fmla="*/ 19 w 77"/>
                  <a:gd name="T5" fmla="*/ 0 h 73"/>
                  <a:gd name="T6" fmla="*/ 0 w 77"/>
                  <a:gd name="T7" fmla="*/ 36 h 73"/>
                  <a:gd name="T8" fmla="*/ 20 w 77"/>
                  <a:gd name="T9" fmla="*/ 73 h 73"/>
                  <a:gd name="T10" fmla="*/ 58 w 77"/>
                  <a:gd name="T11" fmla="*/ 73 h 73"/>
                  <a:gd name="T12" fmla="*/ 77 w 77"/>
                  <a:gd name="T13" fmla="*/ 36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3"/>
                  <a:gd name="T23" fmla="*/ 77 w 77"/>
                  <a:gd name="T24" fmla="*/ 73 h 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3">
                    <a:moveTo>
                      <a:pt x="77" y="36"/>
                    </a:moveTo>
                    <a:lnTo>
                      <a:pt x="58" y="0"/>
                    </a:lnTo>
                    <a:lnTo>
                      <a:pt x="19" y="0"/>
                    </a:lnTo>
                    <a:lnTo>
                      <a:pt x="0" y="36"/>
                    </a:lnTo>
                    <a:lnTo>
                      <a:pt x="20" y="73"/>
                    </a:lnTo>
                    <a:lnTo>
                      <a:pt x="58" y="73"/>
                    </a:lnTo>
                    <a:lnTo>
                      <a:pt x="77" y="36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26" name="Freeform 3305"/>
              <p:cNvSpPr>
                <a:spLocks noEditPoints="1"/>
              </p:cNvSpPr>
              <p:nvPr/>
            </p:nvSpPr>
            <p:spPr bwMode="auto">
              <a:xfrm>
                <a:off x="1227" y="2486"/>
                <a:ext cx="79" cy="76"/>
              </a:xfrm>
              <a:custGeom>
                <a:avLst/>
                <a:gdLst>
                  <a:gd name="T0" fmla="*/ 0 w 520"/>
                  <a:gd name="T1" fmla="*/ 0 h 449"/>
                  <a:gd name="T2" fmla="*/ 0 w 520"/>
                  <a:gd name="T3" fmla="*/ 0 h 449"/>
                  <a:gd name="T4" fmla="*/ 0 w 520"/>
                  <a:gd name="T5" fmla="*/ 0 h 449"/>
                  <a:gd name="T6" fmla="*/ 0 w 520"/>
                  <a:gd name="T7" fmla="*/ 0 h 449"/>
                  <a:gd name="T8" fmla="*/ 0 w 520"/>
                  <a:gd name="T9" fmla="*/ 0 h 449"/>
                  <a:gd name="T10" fmla="*/ 0 w 520"/>
                  <a:gd name="T11" fmla="*/ 0 h 449"/>
                  <a:gd name="T12" fmla="*/ 0 w 520"/>
                  <a:gd name="T13" fmla="*/ 0 h 449"/>
                  <a:gd name="T14" fmla="*/ 0 w 520"/>
                  <a:gd name="T15" fmla="*/ 0 h 449"/>
                  <a:gd name="T16" fmla="*/ 0 w 520"/>
                  <a:gd name="T17" fmla="*/ 0 h 449"/>
                  <a:gd name="T18" fmla="*/ 0 w 520"/>
                  <a:gd name="T19" fmla="*/ 0 h 449"/>
                  <a:gd name="T20" fmla="*/ 0 w 520"/>
                  <a:gd name="T21" fmla="*/ 0 h 449"/>
                  <a:gd name="T22" fmla="*/ 0 w 520"/>
                  <a:gd name="T23" fmla="*/ 0 h 449"/>
                  <a:gd name="T24" fmla="*/ 0 w 520"/>
                  <a:gd name="T25" fmla="*/ 0 h 449"/>
                  <a:gd name="T26" fmla="*/ 0 w 520"/>
                  <a:gd name="T27" fmla="*/ 0 h 449"/>
                  <a:gd name="T28" fmla="*/ 0 w 520"/>
                  <a:gd name="T29" fmla="*/ 0 h 449"/>
                  <a:gd name="T30" fmla="*/ 0 w 520"/>
                  <a:gd name="T31" fmla="*/ 0 h 449"/>
                  <a:gd name="T32" fmla="*/ 0 w 520"/>
                  <a:gd name="T33" fmla="*/ 0 h 449"/>
                  <a:gd name="T34" fmla="*/ 0 w 520"/>
                  <a:gd name="T35" fmla="*/ 0 h 449"/>
                  <a:gd name="T36" fmla="*/ 0 w 520"/>
                  <a:gd name="T37" fmla="*/ 0 h 449"/>
                  <a:gd name="T38" fmla="*/ 0 w 520"/>
                  <a:gd name="T39" fmla="*/ 0 h 449"/>
                  <a:gd name="T40" fmla="*/ 0 w 520"/>
                  <a:gd name="T41" fmla="*/ 0 h 449"/>
                  <a:gd name="T42" fmla="*/ 0 w 520"/>
                  <a:gd name="T43" fmla="*/ 0 h 449"/>
                  <a:gd name="T44" fmla="*/ 0 w 520"/>
                  <a:gd name="T45" fmla="*/ 0 h 449"/>
                  <a:gd name="T46" fmla="*/ 0 w 520"/>
                  <a:gd name="T47" fmla="*/ 0 h 449"/>
                  <a:gd name="T48" fmla="*/ 0 w 520"/>
                  <a:gd name="T49" fmla="*/ 0 h 449"/>
                  <a:gd name="T50" fmla="*/ 0 w 520"/>
                  <a:gd name="T51" fmla="*/ 0 h 4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0"/>
                  <a:gd name="T79" fmla="*/ 0 h 449"/>
                  <a:gd name="T80" fmla="*/ 520 w 520"/>
                  <a:gd name="T81" fmla="*/ 449 h 44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0" h="449">
                    <a:moveTo>
                      <a:pt x="505" y="220"/>
                    </a:moveTo>
                    <a:lnTo>
                      <a:pt x="505" y="227"/>
                    </a:lnTo>
                    <a:lnTo>
                      <a:pt x="382" y="12"/>
                    </a:lnTo>
                    <a:lnTo>
                      <a:pt x="389" y="16"/>
                    </a:lnTo>
                    <a:lnTo>
                      <a:pt x="137" y="17"/>
                    </a:lnTo>
                    <a:lnTo>
                      <a:pt x="144" y="13"/>
                    </a:lnTo>
                    <a:lnTo>
                      <a:pt x="15" y="229"/>
                    </a:lnTo>
                    <a:lnTo>
                      <a:pt x="15" y="221"/>
                    </a:lnTo>
                    <a:lnTo>
                      <a:pt x="145" y="436"/>
                    </a:lnTo>
                    <a:lnTo>
                      <a:pt x="138" y="433"/>
                    </a:lnTo>
                    <a:lnTo>
                      <a:pt x="391" y="432"/>
                    </a:lnTo>
                    <a:lnTo>
                      <a:pt x="384" y="436"/>
                    </a:lnTo>
                    <a:lnTo>
                      <a:pt x="505" y="220"/>
                    </a:lnTo>
                    <a:close/>
                    <a:moveTo>
                      <a:pt x="398" y="444"/>
                    </a:moveTo>
                    <a:cubicBezTo>
                      <a:pt x="396" y="446"/>
                      <a:pt x="394" y="448"/>
                      <a:pt x="391" y="448"/>
                    </a:cubicBezTo>
                    <a:lnTo>
                      <a:pt x="138" y="449"/>
                    </a:lnTo>
                    <a:cubicBezTo>
                      <a:pt x="136" y="449"/>
                      <a:pt x="133" y="447"/>
                      <a:pt x="132" y="445"/>
                    </a:cubicBezTo>
                    <a:lnTo>
                      <a:pt x="2" y="229"/>
                    </a:lnTo>
                    <a:cubicBezTo>
                      <a:pt x="0" y="227"/>
                      <a:pt x="0" y="224"/>
                      <a:pt x="2" y="221"/>
                    </a:cubicBezTo>
                    <a:lnTo>
                      <a:pt x="130" y="5"/>
                    </a:lnTo>
                    <a:cubicBezTo>
                      <a:pt x="131" y="3"/>
                      <a:pt x="134" y="1"/>
                      <a:pt x="137" y="1"/>
                    </a:cubicBezTo>
                    <a:lnTo>
                      <a:pt x="389" y="0"/>
                    </a:lnTo>
                    <a:cubicBezTo>
                      <a:pt x="392" y="0"/>
                      <a:pt x="395" y="2"/>
                      <a:pt x="396" y="4"/>
                    </a:cubicBezTo>
                    <a:lnTo>
                      <a:pt x="519" y="219"/>
                    </a:lnTo>
                    <a:cubicBezTo>
                      <a:pt x="520" y="222"/>
                      <a:pt x="520" y="225"/>
                      <a:pt x="519" y="227"/>
                    </a:cubicBezTo>
                    <a:lnTo>
                      <a:pt x="398" y="44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27" name="Freeform 3306"/>
              <p:cNvSpPr>
                <a:spLocks/>
              </p:cNvSpPr>
              <p:nvPr/>
            </p:nvSpPr>
            <p:spPr bwMode="auto">
              <a:xfrm>
                <a:off x="1227" y="2563"/>
                <a:ext cx="78" cy="75"/>
              </a:xfrm>
              <a:custGeom>
                <a:avLst/>
                <a:gdLst>
                  <a:gd name="T0" fmla="*/ 78 w 78"/>
                  <a:gd name="T1" fmla="*/ 38 h 75"/>
                  <a:gd name="T2" fmla="*/ 58 w 78"/>
                  <a:gd name="T3" fmla="*/ 0 h 75"/>
                  <a:gd name="T4" fmla="*/ 20 w 78"/>
                  <a:gd name="T5" fmla="*/ 0 h 75"/>
                  <a:gd name="T6" fmla="*/ 0 w 78"/>
                  <a:gd name="T7" fmla="*/ 38 h 75"/>
                  <a:gd name="T8" fmla="*/ 20 w 78"/>
                  <a:gd name="T9" fmla="*/ 75 h 75"/>
                  <a:gd name="T10" fmla="*/ 58 w 78"/>
                  <a:gd name="T11" fmla="*/ 75 h 75"/>
                  <a:gd name="T12" fmla="*/ 78 w 78"/>
                  <a:gd name="T13" fmla="*/ 38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5"/>
                  <a:gd name="T23" fmla="*/ 78 w 78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5">
                    <a:moveTo>
                      <a:pt x="78" y="38"/>
                    </a:moveTo>
                    <a:lnTo>
                      <a:pt x="58" y="0"/>
                    </a:lnTo>
                    <a:lnTo>
                      <a:pt x="20" y="0"/>
                    </a:lnTo>
                    <a:lnTo>
                      <a:pt x="0" y="38"/>
                    </a:lnTo>
                    <a:lnTo>
                      <a:pt x="20" y="75"/>
                    </a:lnTo>
                    <a:lnTo>
                      <a:pt x="58" y="75"/>
                    </a:lnTo>
                    <a:lnTo>
                      <a:pt x="78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28" name="Freeform 3307"/>
              <p:cNvSpPr>
                <a:spLocks/>
              </p:cNvSpPr>
              <p:nvPr/>
            </p:nvSpPr>
            <p:spPr bwMode="auto">
              <a:xfrm>
                <a:off x="1227" y="2563"/>
                <a:ext cx="78" cy="75"/>
              </a:xfrm>
              <a:custGeom>
                <a:avLst/>
                <a:gdLst>
                  <a:gd name="T0" fmla="*/ 78 w 78"/>
                  <a:gd name="T1" fmla="*/ 38 h 75"/>
                  <a:gd name="T2" fmla="*/ 58 w 78"/>
                  <a:gd name="T3" fmla="*/ 0 h 75"/>
                  <a:gd name="T4" fmla="*/ 20 w 78"/>
                  <a:gd name="T5" fmla="*/ 0 h 75"/>
                  <a:gd name="T6" fmla="*/ 0 w 78"/>
                  <a:gd name="T7" fmla="*/ 38 h 75"/>
                  <a:gd name="T8" fmla="*/ 20 w 78"/>
                  <a:gd name="T9" fmla="*/ 75 h 75"/>
                  <a:gd name="T10" fmla="*/ 58 w 78"/>
                  <a:gd name="T11" fmla="*/ 75 h 75"/>
                  <a:gd name="T12" fmla="*/ 78 w 78"/>
                  <a:gd name="T13" fmla="*/ 38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5"/>
                  <a:gd name="T23" fmla="*/ 78 w 78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5">
                    <a:moveTo>
                      <a:pt x="78" y="38"/>
                    </a:moveTo>
                    <a:lnTo>
                      <a:pt x="58" y="0"/>
                    </a:lnTo>
                    <a:lnTo>
                      <a:pt x="20" y="0"/>
                    </a:lnTo>
                    <a:lnTo>
                      <a:pt x="0" y="38"/>
                    </a:lnTo>
                    <a:lnTo>
                      <a:pt x="20" y="75"/>
                    </a:lnTo>
                    <a:lnTo>
                      <a:pt x="58" y="75"/>
                    </a:lnTo>
                    <a:lnTo>
                      <a:pt x="78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29" name="Freeform 3308"/>
              <p:cNvSpPr>
                <a:spLocks noEditPoints="1"/>
              </p:cNvSpPr>
              <p:nvPr/>
            </p:nvSpPr>
            <p:spPr bwMode="auto">
              <a:xfrm>
                <a:off x="1226" y="2562"/>
                <a:ext cx="80" cy="77"/>
              </a:xfrm>
              <a:custGeom>
                <a:avLst/>
                <a:gdLst>
                  <a:gd name="T0" fmla="*/ 0 w 527"/>
                  <a:gd name="T1" fmla="*/ 0 h 457"/>
                  <a:gd name="T2" fmla="*/ 0 w 527"/>
                  <a:gd name="T3" fmla="*/ 0 h 457"/>
                  <a:gd name="T4" fmla="*/ 0 w 527"/>
                  <a:gd name="T5" fmla="*/ 0 h 457"/>
                  <a:gd name="T6" fmla="*/ 0 w 527"/>
                  <a:gd name="T7" fmla="*/ 0 h 457"/>
                  <a:gd name="T8" fmla="*/ 0 w 527"/>
                  <a:gd name="T9" fmla="*/ 0 h 457"/>
                  <a:gd name="T10" fmla="*/ 0 w 527"/>
                  <a:gd name="T11" fmla="*/ 0 h 457"/>
                  <a:gd name="T12" fmla="*/ 0 w 527"/>
                  <a:gd name="T13" fmla="*/ 0 h 457"/>
                  <a:gd name="T14" fmla="*/ 0 w 527"/>
                  <a:gd name="T15" fmla="*/ 0 h 457"/>
                  <a:gd name="T16" fmla="*/ 0 w 527"/>
                  <a:gd name="T17" fmla="*/ 0 h 457"/>
                  <a:gd name="T18" fmla="*/ 0 w 527"/>
                  <a:gd name="T19" fmla="*/ 0 h 457"/>
                  <a:gd name="T20" fmla="*/ 0 w 527"/>
                  <a:gd name="T21" fmla="*/ 0 h 457"/>
                  <a:gd name="T22" fmla="*/ 0 w 527"/>
                  <a:gd name="T23" fmla="*/ 0 h 457"/>
                  <a:gd name="T24" fmla="*/ 0 w 527"/>
                  <a:gd name="T25" fmla="*/ 0 h 457"/>
                  <a:gd name="T26" fmla="*/ 0 w 527"/>
                  <a:gd name="T27" fmla="*/ 0 h 457"/>
                  <a:gd name="T28" fmla="*/ 0 w 527"/>
                  <a:gd name="T29" fmla="*/ 0 h 457"/>
                  <a:gd name="T30" fmla="*/ 0 w 527"/>
                  <a:gd name="T31" fmla="*/ 0 h 457"/>
                  <a:gd name="T32" fmla="*/ 0 w 527"/>
                  <a:gd name="T33" fmla="*/ 0 h 457"/>
                  <a:gd name="T34" fmla="*/ 0 w 527"/>
                  <a:gd name="T35" fmla="*/ 0 h 457"/>
                  <a:gd name="T36" fmla="*/ 0 w 527"/>
                  <a:gd name="T37" fmla="*/ 0 h 457"/>
                  <a:gd name="T38" fmla="*/ 0 w 527"/>
                  <a:gd name="T39" fmla="*/ 0 h 457"/>
                  <a:gd name="T40" fmla="*/ 0 w 527"/>
                  <a:gd name="T41" fmla="*/ 0 h 457"/>
                  <a:gd name="T42" fmla="*/ 0 w 527"/>
                  <a:gd name="T43" fmla="*/ 0 h 457"/>
                  <a:gd name="T44" fmla="*/ 0 w 527"/>
                  <a:gd name="T45" fmla="*/ 0 h 457"/>
                  <a:gd name="T46" fmla="*/ 0 w 527"/>
                  <a:gd name="T47" fmla="*/ 0 h 457"/>
                  <a:gd name="T48" fmla="*/ 0 w 527"/>
                  <a:gd name="T49" fmla="*/ 0 h 457"/>
                  <a:gd name="T50" fmla="*/ 0 w 527"/>
                  <a:gd name="T51" fmla="*/ 0 h 4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7"/>
                  <a:gd name="T79" fmla="*/ 0 h 457"/>
                  <a:gd name="T80" fmla="*/ 527 w 527"/>
                  <a:gd name="T81" fmla="*/ 457 h 4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7" h="457">
                    <a:moveTo>
                      <a:pt x="512" y="228"/>
                    </a:moveTo>
                    <a:lnTo>
                      <a:pt x="512" y="236"/>
                    </a:lnTo>
                    <a:lnTo>
                      <a:pt x="382" y="12"/>
                    </a:lnTo>
                    <a:lnTo>
                      <a:pt x="389" y="16"/>
                    </a:lnTo>
                    <a:lnTo>
                      <a:pt x="137" y="17"/>
                    </a:lnTo>
                    <a:lnTo>
                      <a:pt x="144" y="13"/>
                    </a:lnTo>
                    <a:lnTo>
                      <a:pt x="15" y="237"/>
                    </a:lnTo>
                    <a:lnTo>
                      <a:pt x="15" y="229"/>
                    </a:lnTo>
                    <a:lnTo>
                      <a:pt x="145" y="445"/>
                    </a:lnTo>
                    <a:lnTo>
                      <a:pt x="138" y="441"/>
                    </a:lnTo>
                    <a:lnTo>
                      <a:pt x="390" y="440"/>
                    </a:lnTo>
                    <a:lnTo>
                      <a:pt x="383" y="444"/>
                    </a:lnTo>
                    <a:lnTo>
                      <a:pt x="512" y="228"/>
                    </a:lnTo>
                    <a:close/>
                    <a:moveTo>
                      <a:pt x="397" y="452"/>
                    </a:moveTo>
                    <a:cubicBezTo>
                      <a:pt x="396" y="454"/>
                      <a:pt x="393" y="456"/>
                      <a:pt x="390" y="456"/>
                    </a:cubicBezTo>
                    <a:lnTo>
                      <a:pt x="138" y="457"/>
                    </a:lnTo>
                    <a:cubicBezTo>
                      <a:pt x="135" y="457"/>
                      <a:pt x="133" y="455"/>
                      <a:pt x="131" y="453"/>
                    </a:cubicBezTo>
                    <a:lnTo>
                      <a:pt x="1" y="238"/>
                    </a:lnTo>
                    <a:cubicBezTo>
                      <a:pt x="0" y="235"/>
                      <a:pt x="0" y="232"/>
                      <a:pt x="1" y="230"/>
                    </a:cubicBezTo>
                    <a:lnTo>
                      <a:pt x="130" y="5"/>
                    </a:lnTo>
                    <a:cubicBezTo>
                      <a:pt x="131" y="3"/>
                      <a:pt x="134" y="1"/>
                      <a:pt x="137" y="1"/>
                    </a:cubicBezTo>
                    <a:lnTo>
                      <a:pt x="389" y="0"/>
                    </a:lnTo>
                    <a:cubicBezTo>
                      <a:pt x="392" y="0"/>
                      <a:pt x="394" y="2"/>
                      <a:pt x="396" y="4"/>
                    </a:cubicBezTo>
                    <a:lnTo>
                      <a:pt x="526" y="228"/>
                    </a:lnTo>
                    <a:cubicBezTo>
                      <a:pt x="527" y="230"/>
                      <a:pt x="527" y="233"/>
                      <a:pt x="526" y="236"/>
                    </a:cubicBezTo>
                    <a:lnTo>
                      <a:pt x="397" y="45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30" name="Freeform 3309"/>
              <p:cNvSpPr>
                <a:spLocks/>
              </p:cNvSpPr>
              <p:nvPr/>
            </p:nvSpPr>
            <p:spPr bwMode="auto">
              <a:xfrm>
                <a:off x="1166" y="2606"/>
                <a:ext cx="77" cy="74"/>
              </a:xfrm>
              <a:custGeom>
                <a:avLst/>
                <a:gdLst>
                  <a:gd name="T0" fmla="*/ 77 w 77"/>
                  <a:gd name="T1" fmla="*/ 38 h 74"/>
                  <a:gd name="T2" fmla="*/ 58 w 77"/>
                  <a:gd name="T3" fmla="*/ 0 h 74"/>
                  <a:gd name="T4" fmla="*/ 19 w 77"/>
                  <a:gd name="T5" fmla="*/ 0 h 74"/>
                  <a:gd name="T6" fmla="*/ 0 w 77"/>
                  <a:gd name="T7" fmla="*/ 38 h 74"/>
                  <a:gd name="T8" fmla="*/ 20 w 77"/>
                  <a:gd name="T9" fmla="*/ 74 h 74"/>
                  <a:gd name="T10" fmla="*/ 58 w 77"/>
                  <a:gd name="T11" fmla="*/ 74 h 74"/>
                  <a:gd name="T12" fmla="*/ 77 w 77"/>
                  <a:gd name="T13" fmla="*/ 38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77" y="38"/>
                    </a:moveTo>
                    <a:lnTo>
                      <a:pt x="58" y="0"/>
                    </a:lnTo>
                    <a:lnTo>
                      <a:pt x="19" y="0"/>
                    </a:lnTo>
                    <a:lnTo>
                      <a:pt x="0" y="38"/>
                    </a:lnTo>
                    <a:lnTo>
                      <a:pt x="20" y="74"/>
                    </a:lnTo>
                    <a:lnTo>
                      <a:pt x="58" y="74"/>
                    </a:lnTo>
                    <a:lnTo>
                      <a:pt x="77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31" name="Freeform 3310"/>
              <p:cNvSpPr>
                <a:spLocks/>
              </p:cNvSpPr>
              <p:nvPr/>
            </p:nvSpPr>
            <p:spPr bwMode="auto">
              <a:xfrm>
                <a:off x="1166" y="2606"/>
                <a:ext cx="77" cy="74"/>
              </a:xfrm>
              <a:custGeom>
                <a:avLst/>
                <a:gdLst>
                  <a:gd name="T0" fmla="*/ 77 w 77"/>
                  <a:gd name="T1" fmla="*/ 38 h 74"/>
                  <a:gd name="T2" fmla="*/ 58 w 77"/>
                  <a:gd name="T3" fmla="*/ 0 h 74"/>
                  <a:gd name="T4" fmla="*/ 19 w 77"/>
                  <a:gd name="T5" fmla="*/ 0 h 74"/>
                  <a:gd name="T6" fmla="*/ 0 w 77"/>
                  <a:gd name="T7" fmla="*/ 38 h 74"/>
                  <a:gd name="T8" fmla="*/ 20 w 77"/>
                  <a:gd name="T9" fmla="*/ 74 h 74"/>
                  <a:gd name="T10" fmla="*/ 58 w 77"/>
                  <a:gd name="T11" fmla="*/ 74 h 74"/>
                  <a:gd name="T12" fmla="*/ 77 w 77"/>
                  <a:gd name="T13" fmla="*/ 38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77" y="38"/>
                    </a:moveTo>
                    <a:lnTo>
                      <a:pt x="58" y="0"/>
                    </a:lnTo>
                    <a:lnTo>
                      <a:pt x="19" y="0"/>
                    </a:lnTo>
                    <a:lnTo>
                      <a:pt x="0" y="38"/>
                    </a:lnTo>
                    <a:lnTo>
                      <a:pt x="20" y="74"/>
                    </a:lnTo>
                    <a:lnTo>
                      <a:pt x="58" y="74"/>
                    </a:lnTo>
                    <a:lnTo>
                      <a:pt x="77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32" name="Freeform 3311"/>
              <p:cNvSpPr>
                <a:spLocks noEditPoints="1"/>
              </p:cNvSpPr>
              <p:nvPr/>
            </p:nvSpPr>
            <p:spPr bwMode="auto">
              <a:xfrm>
                <a:off x="1164" y="2605"/>
                <a:ext cx="80" cy="77"/>
              </a:xfrm>
              <a:custGeom>
                <a:avLst/>
                <a:gdLst>
                  <a:gd name="T0" fmla="*/ 0 w 520"/>
                  <a:gd name="T1" fmla="*/ 0 h 455"/>
                  <a:gd name="T2" fmla="*/ 0 w 520"/>
                  <a:gd name="T3" fmla="*/ 0 h 455"/>
                  <a:gd name="T4" fmla="*/ 0 w 520"/>
                  <a:gd name="T5" fmla="*/ 0 h 455"/>
                  <a:gd name="T6" fmla="*/ 0 w 520"/>
                  <a:gd name="T7" fmla="*/ 0 h 455"/>
                  <a:gd name="T8" fmla="*/ 0 w 520"/>
                  <a:gd name="T9" fmla="*/ 0 h 455"/>
                  <a:gd name="T10" fmla="*/ 0 w 520"/>
                  <a:gd name="T11" fmla="*/ 0 h 455"/>
                  <a:gd name="T12" fmla="*/ 0 w 520"/>
                  <a:gd name="T13" fmla="*/ 0 h 455"/>
                  <a:gd name="T14" fmla="*/ 0 w 520"/>
                  <a:gd name="T15" fmla="*/ 0 h 455"/>
                  <a:gd name="T16" fmla="*/ 0 w 520"/>
                  <a:gd name="T17" fmla="*/ 0 h 455"/>
                  <a:gd name="T18" fmla="*/ 0 w 520"/>
                  <a:gd name="T19" fmla="*/ 0 h 455"/>
                  <a:gd name="T20" fmla="*/ 0 w 520"/>
                  <a:gd name="T21" fmla="*/ 0 h 455"/>
                  <a:gd name="T22" fmla="*/ 0 w 520"/>
                  <a:gd name="T23" fmla="*/ 0 h 455"/>
                  <a:gd name="T24" fmla="*/ 0 w 520"/>
                  <a:gd name="T25" fmla="*/ 0 h 455"/>
                  <a:gd name="T26" fmla="*/ 0 w 520"/>
                  <a:gd name="T27" fmla="*/ 0 h 455"/>
                  <a:gd name="T28" fmla="*/ 0 w 520"/>
                  <a:gd name="T29" fmla="*/ 0 h 455"/>
                  <a:gd name="T30" fmla="*/ 0 w 520"/>
                  <a:gd name="T31" fmla="*/ 0 h 455"/>
                  <a:gd name="T32" fmla="*/ 0 w 520"/>
                  <a:gd name="T33" fmla="*/ 0 h 455"/>
                  <a:gd name="T34" fmla="*/ 0 w 520"/>
                  <a:gd name="T35" fmla="*/ 0 h 455"/>
                  <a:gd name="T36" fmla="*/ 0 w 520"/>
                  <a:gd name="T37" fmla="*/ 0 h 455"/>
                  <a:gd name="T38" fmla="*/ 0 w 520"/>
                  <a:gd name="T39" fmla="*/ 0 h 455"/>
                  <a:gd name="T40" fmla="*/ 0 w 520"/>
                  <a:gd name="T41" fmla="*/ 0 h 455"/>
                  <a:gd name="T42" fmla="*/ 0 w 520"/>
                  <a:gd name="T43" fmla="*/ 0 h 455"/>
                  <a:gd name="T44" fmla="*/ 0 w 520"/>
                  <a:gd name="T45" fmla="*/ 0 h 455"/>
                  <a:gd name="T46" fmla="*/ 0 w 520"/>
                  <a:gd name="T47" fmla="*/ 0 h 455"/>
                  <a:gd name="T48" fmla="*/ 0 w 520"/>
                  <a:gd name="T49" fmla="*/ 0 h 455"/>
                  <a:gd name="T50" fmla="*/ 0 w 520"/>
                  <a:gd name="T51" fmla="*/ 0 h 45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0"/>
                  <a:gd name="T79" fmla="*/ 0 h 455"/>
                  <a:gd name="T80" fmla="*/ 520 w 520"/>
                  <a:gd name="T81" fmla="*/ 455 h 45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0" h="455">
                    <a:moveTo>
                      <a:pt x="505" y="226"/>
                    </a:moveTo>
                    <a:lnTo>
                      <a:pt x="505" y="234"/>
                    </a:lnTo>
                    <a:lnTo>
                      <a:pt x="382" y="12"/>
                    </a:lnTo>
                    <a:lnTo>
                      <a:pt x="389" y="16"/>
                    </a:lnTo>
                    <a:lnTo>
                      <a:pt x="137" y="17"/>
                    </a:lnTo>
                    <a:lnTo>
                      <a:pt x="144" y="13"/>
                    </a:lnTo>
                    <a:lnTo>
                      <a:pt x="15" y="236"/>
                    </a:lnTo>
                    <a:lnTo>
                      <a:pt x="15" y="228"/>
                    </a:lnTo>
                    <a:lnTo>
                      <a:pt x="145" y="443"/>
                    </a:lnTo>
                    <a:lnTo>
                      <a:pt x="138" y="439"/>
                    </a:lnTo>
                    <a:lnTo>
                      <a:pt x="390" y="439"/>
                    </a:lnTo>
                    <a:lnTo>
                      <a:pt x="383" y="443"/>
                    </a:lnTo>
                    <a:lnTo>
                      <a:pt x="505" y="226"/>
                    </a:lnTo>
                    <a:close/>
                    <a:moveTo>
                      <a:pt x="397" y="450"/>
                    </a:moveTo>
                    <a:cubicBezTo>
                      <a:pt x="396" y="453"/>
                      <a:pt x="393" y="455"/>
                      <a:pt x="390" y="455"/>
                    </a:cubicBezTo>
                    <a:lnTo>
                      <a:pt x="138" y="455"/>
                    </a:lnTo>
                    <a:cubicBezTo>
                      <a:pt x="135" y="455"/>
                      <a:pt x="133" y="454"/>
                      <a:pt x="131" y="452"/>
                    </a:cubicBezTo>
                    <a:lnTo>
                      <a:pt x="1" y="236"/>
                    </a:lnTo>
                    <a:cubicBezTo>
                      <a:pt x="0" y="234"/>
                      <a:pt x="0" y="231"/>
                      <a:pt x="1" y="228"/>
                    </a:cubicBezTo>
                    <a:lnTo>
                      <a:pt x="130" y="5"/>
                    </a:lnTo>
                    <a:cubicBezTo>
                      <a:pt x="131" y="3"/>
                      <a:pt x="134" y="1"/>
                      <a:pt x="137" y="1"/>
                    </a:cubicBezTo>
                    <a:lnTo>
                      <a:pt x="389" y="0"/>
                    </a:lnTo>
                    <a:cubicBezTo>
                      <a:pt x="392" y="0"/>
                      <a:pt x="394" y="2"/>
                      <a:pt x="396" y="4"/>
                    </a:cubicBezTo>
                    <a:lnTo>
                      <a:pt x="519" y="226"/>
                    </a:lnTo>
                    <a:cubicBezTo>
                      <a:pt x="520" y="229"/>
                      <a:pt x="520" y="232"/>
                      <a:pt x="519" y="234"/>
                    </a:cubicBezTo>
                    <a:lnTo>
                      <a:pt x="397" y="45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33" name="Freeform 3312"/>
              <p:cNvSpPr>
                <a:spLocks/>
              </p:cNvSpPr>
              <p:nvPr/>
            </p:nvSpPr>
            <p:spPr bwMode="auto">
              <a:xfrm>
                <a:off x="1166" y="2683"/>
                <a:ext cx="77" cy="74"/>
              </a:xfrm>
              <a:custGeom>
                <a:avLst/>
                <a:gdLst>
                  <a:gd name="T0" fmla="*/ 77 w 77"/>
                  <a:gd name="T1" fmla="*/ 36 h 74"/>
                  <a:gd name="T2" fmla="*/ 57 w 77"/>
                  <a:gd name="T3" fmla="*/ 0 h 74"/>
                  <a:gd name="T4" fmla="*/ 18 w 77"/>
                  <a:gd name="T5" fmla="*/ 0 h 74"/>
                  <a:gd name="T6" fmla="*/ 0 w 77"/>
                  <a:gd name="T7" fmla="*/ 36 h 74"/>
                  <a:gd name="T8" fmla="*/ 19 w 77"/>
                  <a:gd name="T9" fmla="*/ 74 h 74"/>
                  <a:gd name="T10" fmla="*/ 57 w 77"/>
                  <a:gd name="T11" fmla="*/ 74 h 74"/>
                  <a:gd name="T12" fmla="*/ 77 w 77"/>
                  <a:gd name="T13" fmla="*/ 36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77" y="36"/>
                    </a:moveTo>
                    <a:lnTo>
                      <a:pt x="57" y="0"/>
                    </a:lnTo>
                    <a:lnTo>
                      <a:pt x="18" y="0"/>
                    </a:lnTo>
                    <a:lnTo>
                      <a:pt x="0" y="36"/>
                    </a:lnTo>
                    <a:lnTo>
                      <a:pt x="19" y="74"/>
                    </a:lnTo>
                    <a:lnTo>
                      <a:pt x="57" y="74"/>
                    </a:lnTo>
                    <a:lnTo>
                      <a:pt x="77" y="36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34" name="Freeform 3313"/>
              <p:cNvSpPr>
                <a:spLocks/>
              </p:cNvSpPr>
              <p:nvPr/>
            </p:nvSpPr>
            <p:spPr bwMode="auto">
              <a:xfrm>
                <a:off x="1166" y="2683"/>
                <a:ext cx="77" cy="74"/>
              </a:xfrm>
              <a:custGeom>
                <a:avLst/>
                <a:gdLst>
                  <a:gd name="T0" fmla="*/ 77 w 77"/>
                  <a:gd name="T1" fmla="*/ 36 h 74"/>
                  <a:gd name="T2" fmla="*/ 57 w 77"/>
                  <a:gd name="T3" fmla="*/ 0 h 74"/>
                  <a:gd name="T4" fmla="*/ 18 w 77"/>
                  <a:gd name="T5" fmla="*/ 0 h 74"/>
                  <a:gd name="T6" fmla="*/ 0 w 77"/>
                  <a:gd name="T7" fmla="*/ 36 h 74"/>
                  <a:gd name="T8" fmla="*/ 19 w 77"/>
                  <a:gd name="T9" fmla="*/ 74 h 74"/>
                  <a:gd name="T10" fmla="*/ 57 w 77"/>
                  <a:gd name="T11" fmla="*/ 74 h 74"/>
                  <a:gd name="T12" fmla="*/ 77 w 77"/>
                  <a:gd name="T13" fmla="*/ 36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77" y="36"/>
                    </a:moveTo>
                    <a:lnTo>
                      <a:pt x="57" y="0"/>
                    </a:lnTo>
                    <a:lnTo>
                      <a:pt x="18" y="0"/>
                    </a:lnTo>
                    <a:lnTo>
                      <a:pt x="0" y="36"/>
                    </a:lnTo>
                    <a:lnTo>
                      <a:pt x="19" y="74"/>
                    </a:lnTo>
                    <a:lnTo>
                      <a:pt x="57" y="74"/>
                    </a:lnTo>
                    <a:lnTo>
                      <a:pt x="77" y="36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35" name="Freeform 3314"/>
              <p:cNvSpPr>
                <a:spLocks noEditPoints="1"/>
              </p:cNvSpPr>
              <p:nvPr/>
            </p:nvSpPr>
            <p:spPr bwMode="auto">
              <a:xfrm>
                <a:off x="1165" y="2681"/>
                <a:ext cx="79" cy="78"/>
              </a:xfrm>
              <a:custGeom>
                <a:avLst/>
                <a:gdLst>
                  <a:gd name="T0" fmla="*/ 0 w 520"/>
                  <a:gd name="T1" fmla="*/ 0 h 457"/>
                  <a:gd name="T2" fmla="*/ 0 w 520"/>
                  <a:gd name="T3" fmla="*/ 0 h 457"/>
                  <a:gd name="T4" fmla="*/ 0 w 520"/>
                  <a:gd name="T5" fmla="*/ 0 h 457"/>
                  <a:gd name="T6" fmla="*/ 0 w 520"/>
                  <a:gd name="T7" fmla="*/ 0 h 457"/>
                  <a:gd name="T8" fmla="*/ 0 w 520"/>
                  <a:gd name="T9" fmla="*/ 0 h 457"/>
                  <a:gd name="T10" fmla="*/ 0 w 520"/>
                  <a:gd name="T11" fmla="*/ 0 h 457"/>
                  <a:gd name="T12" fmla="*/ 0 w 520"/>
                  <a:gd name="T13" fmla="*/ 0 h 457"/>
                  <a:gd name="T14" fmla="*/ 0 w 520"/>
                  <a:gd name="T15" fmla="*/ 0 h 457"/>
                  <a:gd name="T16" fmla="*/ 0 w 520"/>
                  <a:gd name="T17" fmla="*/ 0 h 457"/>
                  <a:gd name="T18" fmla="*/ 0 w 520"/>
                  <a:gd name="T19" fmla="*/ 0 h 457"/>
                  <a:gd name="T20" fmla="*/ 0 w 520"/>
                  <a:gd name="T21" fmla="*/ 0 h 457"/>
                  <a:gd name="T22" fmla="*/ 0 w 520"/>
                  <a:gd name="T23" fmla="*/ 0 h 457"/>
                  <a:gd name="T24" fmla="*/ 0 w 520"/>
                  <a:gd name="T25" fmla="*/ 0 h 457"/>
                  <a:gd name="T26" fmla="*/ 0 w 520"/>
                  <a:gd name="T27" fmla="*/ 0 h 457"/>
                  <a:gd name="T28" fmla="*/ 0 w 520"/>
                  <a:gd name="T29" fmla="*/ 0 h 457"/>
                  <a:gd name="T30" fmla="*/ 0 w 520"/>
                  <a:gd name="T31" fmla="*/ 0 h 457"/>
                  <a:gd name="T32" fmla="*/ 0 w 520"/>
                  <a:gd name="T33" fmla="*/ 0 h 457"/>
                  <a:gd name="T34" fmla="*/ 0 w 520"/>
                  <a:gd name="T35" fmla="*/ 0 h 457"/>
                  <a:gd name="T36" fmla="*/ 0 w 520"/>
                  <a:gd name="T37" fmla="*/ 0 h 457"/>
                  <a:gd name="T38" fmla="*/ 0 w 520"/>
                  <a:gd name="T39" fmla="*/ 0 h 457"/>
                  <a:gd name="T40" fmla="*/ 0 w 520"/>
                  <a:gd name="T41" fmla="*/ 0 h 457"/>
                  <a:gd name="T42" fmla="*/ 0 w 520"/>
                  <a:gd name="T43" fmla="*/ 0 h 457"/>
                  <a:gd name="T44" fmla="*/ 0 w 520"/>
                  <a:gd name="T45" fmla="*/ 0 h 457"/>
                  <a:gd name="T46" fmla="*/ 0 w 520"/>
                  <a:gd name="T47" fmla="*/ 0 h 457"/>
                  <a:gd name="T48" fmla="*/ 0 w 520"/>
                  <a:gd name="T49" fmla="*/ 0 h 457"/>
                  <a:gd name="T50" fmla="*/ 0 w 520"/>
                  <a:gd name="T51" fmla="*/ 0 h 4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0"/>
                  <a:gd name="T79" fmla="*/ 0 h 457"/>
                  <a:gd name="T80" fmla="*/ 520 w 520"/>
                  <a:gd name="T81" fmla="*/ 457 h 4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0" h="457">
                    <a:moveTo>
                      <a:pt x="504" y="220"/>
                    </a:moveTo>
                    <a:lnTo>
                      <a:pt x="505" y="228"/>
                    </a:lnTo>
                    <a:lnTo>
                      <a:pt x="374" y="12"/>
                    </a:lnTo>
                    <a:lnTo>
                      <a:pt x="381" y="16"/>
                    </a:lnTo>
                    <a:lnTo>
                      <a:pt x="129" y="17"/>
                    </a:lnTo>
                    <a:lnTo>
                      <a:pt x="136" y="13"/>
                    </a:lnTo>
                    <a:lnTo>
                      <a:pt x="15" y="229"/>
                    </a:lnTo>
                    <a:lnTo>
                      <a:pt x="15" y="222"/>
                    </a:lnTo>
                    <a:lnTo>
                      <a:pt x="138" y="445"/>
                    </a:lnTo>
                    <a:lnTo>
                      <a:pt x="131" y="441"/>
                    </a:lnTo>
                    <a:lnTo>
                      <a:pt x="382" y="440"/>
                    </a:lnTo>
                    <a:lnTo>
                      <a:pt x="375" y="444"/>
                    </a:lnTo>
                    <a:lnTo>
                      <a:pt x="504" y="220"/>
                    </a:lnTo>
                    <a:close/>
                    <a:moveTo>
                      <a:pt x="389" y="452"/>
                    </a:moveTo>
                    <a:cubicBezTo>
                      <a:pt x="388" y="454"/>
                      <a:pt x="385" y="456"/>
                      <a:pt x="382" y="456"/>
                    </a:cubicBezTo>
                    <a:lnTo>
                      <a:pt x="131" y="457"/>
                    </a:lnTo>
                    <a:cubicBezTo>
                      <a:pt x="128" y="457"/>
                      <a:pt x="125" y="455"/>
                      <a:pt x="124" y="453"/>
                    </a:cubicBezTo>
                    <a:lnTo>
                      <a:pt x="1" y="229"/>
                    </a:lnTo>
                    <a:cubicBezTo>
                      <a:pt x="0" y="227"/>
                      <a:pt x="0" y="224"/>
                      <a:pt x="1" y="222"/>
                    </a:cubicBezTo>
                    <a:lnTo>
                      <a:pt x="122" y="5"/>
                    </a:lnTo>
                    <a:cubicBezTo>
                      <a:pt x="124" y="3"/>
                      <a:pt x="126" y="1"/>
                      <a:pt x="129" y="1"/>
                    </a:cubicBezTo>
                    <a:lnTo>
                      <a:pt x="381" y="0"/>
                    </a:lnTo>
                    <a:cubicBezTo>
                      <a:pt x="383" y="0"/>
                      <a:pt x="386" y="2"/>
                      <a:pt x="387" y="4"/>
                    </a:cubicBezTo>
                    <a:lnTo>
                      <a:pt x="518" y="219"/>
                    </a:lnTo>
                    <a:cubicBezTo>
                      <a:pt x="520" y="222"/>
                      <a:pt x="520" y="225"/>
                      <a:pt x="518" y="228"/>
                    </a:cubicBezTo>
                    <a:lnTo>
                      <a:pt x="389" y="45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36" name="Freeform 3315"/>
              <p:cNvSpPr>
                <a:spLocks/>
              </p:cNvSpPr>
              <p:nvPr/>
            </p:nvSpPr>
            <p:spPr bwMode="auto">
              <a:xfrm>
                <a:off x="1105" y="2802"/>
                <a:ext cx="75" cy="75"/>
              </a:xfrm>
              <a:custGeom>
                <a:avLst/>
                <a:gdLst>
                  <a:gd name="T0" fmla="*/ 75 w 75"/>
                  <a:gd name="T1" fmla="*/ 37 h 75"/>
                  <a:gd name="T2" fmla="*/ 57 w 75"/>
                  <a:gd name="T3" fmla="*/ 0 h 75"/>
                  <a:gd name="T4" fmla="*/ 18 w 75"/>
                  <a:gd name="T5" fmla="*/ 1 h 75"/>
                  <a:gd name="T6" fmla="*/ 0 w 75"/>
                  <a:gd name="T7" fmla="*/ 37 h 75"/>
                  <a:gd name="T8" fmla="*/ 19 w 75"/>
                  <a:gd name="T9" fmla="*/ 75 h 75"/>
                  <a:gd name="T10" fmla="*/ 57 w 75"/>
                  <a:gd name="T11" fmla="*/ 75 h 75"/>
                  <a:gd name="T12" fmla="*/ 75 w 75"/>
                  <a:gd name="T13" fmla="*/ 37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"/>
                  <a:gd name="T22" fmla="*/ 0 h 75"/>
                  <a:gd name="T23" fmla="*/ 75 w 75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" h="75">
                    <a:moveTo>
                      <a:pt x="75" y="37"/>
                    </a:moveTo>
                    <a:lnTo>
                      <a:pt x="57" y="0"/>
                    </a:lnTo>
                    <a:lnTo>
                      <a:pt x="18" y="1"/>
                    </a:lnTo>
                    <a:lnTo>
                      <a:pt x="0" y="37"/>
                    </a:lnTo>
                    <a:lnTo>
                      <a:pt x="19" y="75"/>
                    </a:lnTo>
                    <a:lnTo>
                      <a:pt x="57" y="75"/>
                    </a:lnTo>
                    <a:lnTo>
                      <a:pt x="75" y="37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37" name="Freeform 3316"/>
              <p:cNvSpPr>
                <a:spLocks/>
              </p:cNvSpPr>
              <p:nvPr/>
            </p:nvSpPr>
            <p:spPr bwMode="auto">
              <a:xfrm>
                <a:off x="1105" y="2802"/>
                <a:ext cx="75" cy="75"/>
              </a:xfrm>
              <a:custGeom>
                <a:avLst/>
                <a:gdLst>
                  <a:gd name="T0" fmla="*/ 75 w 75"/>
                  <a:gd name="T1" fmla="*/ 37 h 75"/>
                  <a:gd name="T2" fmla="*/ 57 w 75"/>
                  <a:gd name="T3" fmla="*/ 0 h 75"/>
                  <a:gd name="T4" fmla="*/ 18 w 75"/>
                  <a:gd name="T5" fmla="*/ 1 h 75"/>
                  <a:gd name="T6" fmla="*/ 0 w 75"/>
                  <a:gd name="T7" fmla="*/ 37 h 75"/>
                  <a:gd name="T8" fmla="*/ 19 w 75"/>
                  <a:gd name="T9" fmla="*/ 75 h 75"/>
                  <a:gd name="T10" fmla="*/ 57 w 75"/>
                  <a:gd name="T11" fmla="*/ 75 h 75"/>
                  <a:gd name="T12" fmla="*/ 75 w 75"/>
                  <a:gd name="T13" fmla="*/ 37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"/>
                  <a:gd name="T22" fmla="*/ 0 h 75"/>
                  <a:gd name="T23" fmla="*/ 75 w 75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" h="75">
                    <a:moveTo>
                      <a:pt x="75" y="37"/>
                    </a:moveTo>
                    <a:lnTo>
                      <a:pt x="57" y="0"/>
                    </a:lnTo>
                    <a:lnTo>
                      <a:pt x="18" y="1"/>
                    </a:lnTo>
                    <a:lnTo>
                      <a:pt x="0" y="37"/>
                    </a:lnTo>
                    <a:lnTo>
                      <a:pt x="19" y="75"/>
                    </a:lnTo>
                    <a:lnTo>
                      <a:pt x="57" y="75"/>
                    </a:lnTo>
                    <a:lnTo>
                      <a:pt x="75" y="37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38" name="Freeform 3317"/>
              <p:cNvSpPr>
                <a:spLocks noEditPoints="1"/>
              </p:cNvSpPr>
              <p:nvPr/>
            </p:nvSpPr>
            <p:spPr bwMode="auto">
              <a:xfrm>
                <a:off x="1104" y="2801"/>
                <a:ext cx="78" cy="77"/>
              </a:xfrm>
              <a:custGeom>
                <a:avLst/>
                <a:gdLst>
                  <a:gd name="T0" fmla="*/ 0 w 513"/>
                  <a:gd name="T1" fmla="*/ 0 h 457"/>
                  <a:gd name="T2" fmla="*/ 0 w 513"/>
                  <a:gd name="T3" fmla="*/ 0 h 457"/>
                  <a:gd name="T4" fmla="*/ 0 w 513"/>
                  <a:gd name="T5" fmla="*/ 0 h 457"/>
                  <a:gd name="T6" fmla="*/ 0 w 513"/>
                  <a:gd name="T7" fmla="*/ 0 h 457"/>
                  <a:gd name="T8" fmla="*/ 0 w 513"/>
                  <a:gd name="T9" fmla="*/ 0 h 457"/>
                  <a:gd name="T10" fmla="*/ 0 w 513"/>
                  <a:gd name="T11" fmla="*/ 0 h 457"/>
                  <a:gd name="T12" fmla="*/ 0 w 513"/>
                  <a:gd name="T13" fmla="*/ 0 h 457"/>
                  <a:gd name="T14" fmla="*/ 0 w 513"/>
                  <a:gd name="T15" fmla="*/ 0 h 457"/>
                  <a:gd name="T16" fmla="*/ 0 w 513"/>
                  <a:gd name="T17" fmla="*/ 0 h 457"/>
                  <a:gd name="T18" fmla="*/ 0 w 513"/>
                  <a:gd name="T19" fmla="*/ 0 h 457"/>
                  <a:gd name="T20" fmla="*/ 0 w 513"/>
                  <a:gd name="T21" fmla="*/ 0 h 457"/>
                  <a:gd name="T22" fmla="*/ 0 w 513"/>
                  <a:gd name="T23" fmla="*/ 0 h 457"/>
                  <a:gd name="T24" fmla="*/ 0 w 513"/>
                  <a:gd name="T25" fmla="*/ 0 h 457"/>
                  <a:gd name="T26" fmla="*/ 0 w 513"/>
                  <a:gd name="T27" fmla="*/ 0 h 457"/>
                  <a:gd name="T28" fmla="*/ 0 w 513"/>
                  <a:gd name="T29" fmla="*/ 0 h 457"/>
                  <a:gd name="T30" fmla="*/ 0 w 513"/>
                  <a:gd name="T31" fmla="*/ 0 h 457"/>
                  <a:gd name="T32" fmla="*/ 0 w 513"/>
                  <a:gd name="T33" fmla="*/ 0 h 457"/>
                  <a:gd name="T34" fmla="*/ 0 w 513"/>
                  <a:gd name="T35" fmla="*/ 0 h 457"/>
                  <a:gd name="T36" fmla="*/ 0 w 513"/>
                  <a:gd name="T37" fmla="*/ 0 h 457"/>
                  <a:gd name="T38" fmla="*/ 0 w 513"/>
                  <a:gd name="T39" fmla="*/ 0 h 457"/>
                  <a:gd name="T40" fmla="*/ 0 w 513"/>
                  <a:gd name="T41" fmla="*/ 0 h 457"/>
                  <a:gd name="T42" fmla="*/ 0 w 513"/>
                  <a:gd name="T43" fmla="*/ 0 h 457"/>
                  <a:gd name="T44" fmla="*/ 0 w 513"/>
                  <a:gd name="T45" fmla="*/ 0 h 457"/>
                  <a:gd name="T46" fmla="*/ 0 w 513"/>
                  <a:gd name="T47" fmla="*/ 0 h 457"/>
                  <a:gd name="T48" fmla="*/ 0 w 513"/>
                  <a:gd name="T49" fmla="*/ 0 h 457"/>
                  <a:gd name="T50" fmla="*/ 0 w 513"/>
                  <a:gd name="T51" fmla="*/ 0 h 4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3"/>
                  <a:gd name="T79" fmla="*/ 0 h 457"/>
                  <a:gd name="T80" fmla="*/ 513 w 513"/>
                  <a:gd name="T81" fmla="*/ 457 h 4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3" h="457">
                    <a:moveTo>
                      <a:pt x="497" y="220"/>
                    </a:moveTo>
                    <a:lnTo>
                      <a:pt x="497" y="227"/>
                    </a:lnTo>
                    <a:lnTo>
                      <a:pt x="374" y="12"/>
                    </a:lnTo>
                    <a:lnTo>
                      <a:pt x="381" y="16"/>
                    </a:lnTo>
                    <a:lnTo>
                      <a:pt x="130" y="17"/>
                    </a:lnTo>
                    <a:lnTo>
                      <a:pt x="137" y="13"/>
                    </a:lnTo>
                    <a:lnTo>
                      <a:pt x="16" y="229"/>
                    </a:lnTo>
                    <a:lnTo>
                      <a:pt x="16" y="221"/>
                    </a:lnTo>
                    <a:lnTo>
                      <a:pt x="139" y="445"/>
                    </a:lnTo>
                    <a:lnTo>
                      <a:pt x="132" y="440"/>
                    </a:lnTo>
                    <a:lnTo>
                      <a:pt x="383" y="440"/>
                    </a:lnTo>
                    <a:lnTo>
                      <a:pt x="376" y="444"/>
                    </a:lnTo>
                    <a:lnTo>
                      <a:pt x="497" y="220"/>
                    </a:lnTo>
                    <a:close/>
                    <a:moveTo>
                      <a:pt x="390" y="451"/>
                    </a:moveTo>
                    <a:cubicBezTo>
                      <a:pt x="389" y="454"/>
                      <a:pt x="386" y="456"/>
                      <a:pt x="383" y="456"/>
                    </a:cubicBezTo>
                    <a:lnTo>
                      <a:pt x="132" y="457"/>
                    </a:lnTo>
                    <a:cubicBezTo>
                      <a:pt x="129" y="457"/>
                      <a:pt x="126" y="455"/>
                      <a:pt x="125" y="452"/>
                    </a:cubicBezTo>
                    <a:lnTo>
                      <a:pt x="2" y="229"/>
                    </a:lnTo>
                    <a:cubicBezTo>
                      <a:pt x="0" y="227"/>
                      <a:pt x="0" y="224"/>
                      <a:pt x="2" y="221"/>
                    </a:cubicBezTo>
                    <a:lnTo>
                      <a:pt x="123" y="5"/>
                    </a:lnTo>
                    <a:cubicBezTo>
                      <a:pt x="124" y="3"/>
                      <a:pt x="127" y="1"/>
                      <a:pt x="130" y="1"/>
                    </a:cubicBezTo>
                    <a:lnTo>
                      <a:pt x="381" y="0"/>
                    </a:lnTo>
                    <a:cubicBezTo>
                      <a:pt x="384" y="0"/>
                      <a:pt x="387" y="2"/>
                      <a:pt x="388" y="4"/>
                    </a:cubicBezTo>
                    <a:lnTo>
                      <a:pt x="511" y="220"/>
                    </a:lnTo>
                    <a:cubicBezTo>
                      <a:pt x="513" y="222"/>
                      <a:pt x="513" y="225"/>
                      <a:pt x="511" y="227"/>
                    </a:cubicBezTo>
                    <a:lnTo>
                      <a:pt x="390" y="45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39" name="Freeform 3318"/>
              <p:cNvSpPr>
                <a:spLocks/>
              </p:cNvSpPr>
              <p:nvPr/>
            </p:nvSpPr>
            <p:spPr bwMode="auto">
              <a:xfrm>
                <a:off x="1042" y="2843"/>
                <a:ext cx="77" cy="74"/>
              </a:xfrm>
              <a:custGeom>
                <a:avLst/>
                <a:gdLst>
                  <a:gd name="T0" fmla="*/ 77 w 77"/>
                  <a:gd name="T1" fmla="*/ 38 h 74"/>
                  <a:gd name="T2" fmla="*/ 58 w 77"/>
                  <a:gd name="T3" fmla="*/ 1 h 74"/>
                  <a:gd name="T4" fmla="*/ 19 w 77"/>
                  <a:gd name="T5" fmla="*/ 0 h 74"/>
                  <a:gd name="T6" fmla="*/ 0 w 77"/>
                  <a:gd name="T7" fmla="*/ 38 h 74"/>
                  <a:gd name="T8" fmla="*/ 20 w 77"/>
                  <a:gd name="T9" fmla="*/ 74 h 74"/>
                  <a:gd name="T10" fmla="*/ 59 w 77"/>
                  <a:gd name="T11" fmla="*/ 74 h 74"/>
                  <a:gd name="T12" fmla="*/ 77 w 77"/>
                  <a:gd name="T13" fmla="*/ 38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77" y="38"/>
                    </a:moveTo>
                    <a:lnTo>
                      <a:pt x="58" y="1"/>
                    </a:lnTo>
                    <a:lnTo>
                      <a:pt x="19" y="0"/>
                    </a:lnTo>
                    <a:lnTo>
                      <a:pt x="0" y="38"/>
                    </a:lnTo>
                    <a:lnTo>
                      <a:pt x="20" y="74"/>
                    </a:lnTo>
                    <a:lnTo>
                      <a:pt x="59" y="74"/>
                    </a:lnTo>
                    <a:lnTo>
                      <a:pt x="77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40" name="Freeform 3319"/>
              <p:cNvSpPr>
                <a:spLocks/>
              </p:cNvSpPr>
              <p:nvPr/>
            </p:nvSpPr>
            <p:spPr bwMode="auto">
              <a:xfrm>
                <a:off x="1042" y="2843"/>
                <a:ext cx="77" cy="74"/>
              </a:xfrm>
              <a:custGeom>
                <a:avLst/>
                <a:gdLst>
                  <a:gd name="T0" fmla="*/ 77 w 77"/>
                  <a:gd name="T1" fmla="*/ 38 h 74"/>
                  <a:gd name="T2" fmla="*/ 58 w 77"/>
                  <a:gd name="T3" fmla="*/ 1 h 74"/>
                  <a:gd name="T4" fmla="*/ 19 w 77"/>
                  <a:gd name="T5" fmla="*/ 0 h 74"/>
                  <a:gd name="T6" fmla="*/ 0 w 77"/>
                  <a:gd name="T7" fmla="*/ 38 h 74"/>
                  <a:gd name="T8" fmla="*/ 20 w 77"/>
                  <a:gd name="T9" fmla="*/ 74 h 74"/>
                  <a:gd name="T10" fmla="*/ 59 w 77"/>
                  <a:gd name="T11" fmla="*/ 74 h 74"/>
                  <a:gd name="T12" fmla="*/ 77 w 77"/>
                  <a:gd name="T13" fmla="*/ 38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77" y="38"/>
                    </a:moveTo>
                    <a:lnTo>
                      <a:pt x="58" y="1"/>
                    </a:lnTo>
                    <a:lnTo>
                      <a:pt x="19" y="0"/>
                    </a:lnTo>
                    <a:lnTo>
                      <a:pt x="0" y="38"/>
                    </a:lnTo>
                    <a:lnTo>
                      <a:pt x="20" y="74"/>
                    </a:lnTo>
                    <a:lnTo>
                      <a:pt x="59" y="74"/>
                    </a:lnTo>
                    <a:lnTo>
                      <a:pt x="77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41" name="Freeform 3320"/>
              <p:cNvSpPr>
                <a:spLocks noEditPoints="1"/>
              </p:cNvSpPr>
              <p:nvPr/>
            </p:nvSpPr>
            <p:spPr bwMode="auto">
              <a:xfrm>
                <a:off x="1041" y="2842"/>
                <a:ext cx="80" cy="77"/>
              </a:xfrm>
              <a:custGeom>
                <a:avLst/>
                <a:gdLst>
                  <a:gd name="T0" fmla="*/ 0 w 521"/>
                  <a:gd name="T1" fmla="*/ 0 h 455"/>
                  <a:gd name="T2" fmla="*/ 0 w 521"/>
                  <a:gd name="T3" fmla="*/ 0 h 455"/>
                  <a:gd name="T4" fmla="*/ 0 w 521"/>
                  <a:gd name="T5" fmla="*/ 0 h 455"/>
                  <a:gd name="T6" fmla="*/ 0 w 521"/>
                  <a:gd name="T7" fmla="*/ 0 h 455"/>
                  <a:gd name="T8" fmla="*/ 0 w 521"/>
                  <a:gd name="T9" fmla="*/ 0 h 455"/>
                  <a:gd name="T10" fmla="*/ 0 w 521"/>
                  <a:gd name="T11" fmla="*/ 0 h 455"/>
                  <a:gd name="T12" fmla="*/ 0 w 521"/>
                  <a:gd name="T13" fmla="*/ 0 h 455"/>
                  <a:gd name="T14" fmla="*/ 0 w 521"/>
                  <a:gd name="T15" fmla="*/ 0 h 455"/>
                  <a:gd name="T16" fmla="*/ 0 w 521"/>
                  <a:gd name="T17" fmla="*/ 0 h 455"/>
                  <a:gd name="T18" fmla="*/ 0 w 521"/>
                  <a:gd name="T19" fmla="*/ 0 h 455"/>
                  <a:gd name="T20" fmla="*/ 0 w 521"/>
                  <a:gd name="T21" fmla="*/ 0 h 455"/>
                  <a:gd name="T22" fmla="*/ 0 w 521"/>
                  <a:gd name="T23" fmla="*/ 0 h 455"/>
                  <a:gd name="T24" fmla="*/ 0 w 521"/>
                  <a:gd name="T25" fmla="*/ 0 h 455"/>
                  <a:gd name="T26" fmla="*/ 0 w 521"/>
                  <a:gd name="T27" fmla="*/ 0 h 455"/>
                  <a:gd name="T28" fmla="*/ 0 w 521"/>
                  <a:gd name="T29" fmla="*/ 0 h 455"/>
                  <a:gd name="T30" fmla="*/ 0 w 521"/>
                  <a:gd name="T31" fmla="*/ 0 h 455"/>
                  <a:gd name="T32" fmla="*/ 0 w 521"/>
                  <a:gd name="T33" fmla="*/ 0 h 455"/>
                  <a:gd name="T34" fmla="*/ 0 w 521"/>
                  <a:gd name="T35" fmla="*/ 0 h 455"/>
                  <a:gd name="T36" fmla="*/ 0 w 521"/>
                  <a:gd name="T37" fmla="*/ 0 h 455"/>
                  <a:gd name="T38" fmla="*/ 0 w 521"/>
                  <a:gd name="T39" fmla="*/ 0 h 455"/>
                  <a:gd name="T40" fmla="*/ 0 w 521"/>
                  <a:gd name="T41" fmla="*/ 0 h 455"/>
                  <a:gd name="T42" fmla="*/ 0 w 521"/>
                  <a:gd name="T43" fmla="*/ 0 h 455"/>
                  <a:gd name="T44" fmla="*/ 0 w 521"/>
                  <a:gd name="T45" fmla="*/ 0 h 455"/>
                  <a:gd name="T46" fmla="*/ 0 w 521"/>
                  <a:gd name="T47" fmla="*/ 0 h 455"/>
                  <a:gd name="T48" fmla="*/ 0 w 521"/>
                  <a:gd name="T49" fmla="*/ 0 h 455"/>
                  <a:gd name="T50" fmla="*/ 0 w 521"/>
                  <a:gd name="T51" fmla="*/ 0 h 45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1"/>
                  <a:gd name="T79" fmla="*/ 0 h 455"/>
                  <a:gd name="T80" fmla="*/ 521 w 521"/>
                  <a:gd name="T81" fmla="*/ 455 h 45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1" h="455">
                    <a:moveTo>
                      <a:pt x="505" y="226"/>
                    </a:moveTo>
                    <a:lnTo>
                      <a:pt x="505" y="234"/>
                    </a:lnTo>
                    <a:lnTo>
                      <a:pt x="382" y="18"/>
                    </a:lnTo>
                    <a:lnTo>
                      <a:pt x="389" y="22"/>
                    </a:lnTo>
                    <a:lnTo>
                      <a:pt x="130" y="16"/>
                    </a:lnTo>
                    <a:lnTo>
                      <a:pt x="137" y="12"/>
                    </a:lnTo>
                    <a:lnTo>
                      <a:pt x="16" y="236"/>
                    </a:lnTo>
                    <a:lnTo>
                      <a:pt x="16" y="228"/>
                    </a:lnTo>
                    <a:lnTo>
                      <a:pt x="146" y="443"/>
                    </a:lnTo>
                    <a:lnTo>
                      <a:pt x="140" y="439"/>
                    </a:lnTo>
                    <a:lnTo>
                      <a:pt x="391" y="438"/>
                    </a:lnTo>
                    <a:lnTo>
                      <a:pt x="384" y="443"/>
                    </a:lnTo>
                    <a:lnTo>
                      <a:pt x="505" y="226"/>
                    </a:lnTo>
                    <a:close/>
                    <a:moveTo>
                      <a:pt x="398" y="450"/>
                    </a:moveTo>
                    <a:cubicBezTo>
                      <a:pt x="396" y="453"/>
                      <a:pt x="394" y="454"/>
                      <a:pt x="391" y="454"/>
                    </a:cubicBezTo>
                    <a:lnTo>
                      <a:pt x="140" y="455"/>
                    </a:lnTo>
                    <a:cubicBezTo>
                      <a:pt x="137" y="455"/>
                      <a:pt x="134" y="454"/>
                      <a:pt x="133" y="452"/>
                    </a:cubicBezTo>
                    <a:lnTo>
                      <a:pt x="2" y="236"/>
                    </a:lnTo>
                    <a:cubicBezTo>
                      <a:pt x="0" y="234"/>
                      <a:pt x="0" y="231"/>
                      <a:pt x="2" y="228"/>
                    </a:cubicBezTo>
                    <a:lnTo>
                      <a:pt x="123" y="4"/>
                    </a:lnTo>
                    <a:cubicBezTo>
                      <a:pt x="124" y="2"/>
                      <a:pt x="127" y="0"/>
                      <a:pt x="130" y="0"/>
                    </a:cubicBezTo>
                    <a:lnTo>
                      <a:pt x="389" y="6"/>
                    </a:lnTo>
                    <a:cubicBezTo>
                      <a:pt x="392" y="6"/>
                      <a:pt x="395" y="8"/>
                      <a:pt x="396" y="10"/>
                    </a:cubicBezTo>
                    <a:lnTo>
                      <a:pt x="519" y="226"/>
                    </a:lnTo>
                    <a:cubicBezTo>
                      <a:pt x="521" y="229"/>
                      <a:pt x="521" y="232"/>
                      <a:pt x="519" y="234"/>
                    </a:cubicBezTo>
                    <a:lnTo>
                      <a:pt x="398" y="45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42" name="Freeform 3321"/>
              <p:cNvSpPr>
                <a:spLocks/>
              </p:cNvSpPr>
              <p:nvPr/>
            </p:nvSpPr>
            <p:spPr bwMode="auto">
              <a:xfrm>
                <a:off x="731" y="2329"/>
                <a:ext cx="77" cy="74"/>
              </a:xfrm>
              <a:custGeom>
                <a:avLst/>
                <a:gdLst>
                  <a:gd name="T0" fmla="*/ 77 w 77"/>
                  <a:gd name="T1" fmla="*/ 38 h 74"/>
                  <a:gd name="T2" fmla="*/ 57 w 77"/>
                  <a:gd name="T3" fmla="*/ 1 h 74"/>
                  <a:gd name="T4" fmla="*/ 19 w 77"/>
                  <a:gd name="T5" fmla="*/ 0 h 74"/>
                  <a:gd name="T6" fmla="*/ 0 w 77"/>
                  <a:gd name="T7" fmla="*/ 38 h 74"/>
                  <a:gd name="T8" fmla="*/ 19 w 77"/>
                  <a:gd name="T9" fmla="*/ 74 h 74"/>
                  <a:gd name="T10" fmla="*/ 57 w 77"/>
                  <a:gd name="T11" fmla="*/ 74 h 74"/>
                  <a:gd name="T12" fmla="*/ 77 w 77"/>
                  <a:gd name="T13" fmla="*/ 38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77" y="38"/>
                    </a:moveTo>
                    <a:lnTo>
                      <a:pt x="57" y="1"/>
                    </a:lnTo>
                    <a:lnTo>
                      <a:pt x="19" y="0"/>
                    </a:lnTo>
                    <a:lnTo>
                      <a:pt x="0" y="38"/>
                    </a:lnTo>
                    <a:lnTo>
                      <a:pt x="19" y="74"/>
                    </a:lnTo>
                    <a:lnTo>
                      <a:pt x="57" y="74"/>
                    </a:lnTo>
                    <a:lnTo>
                      <a:pt x="77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43" name="Freeform 3322"/>
              <p:cNvSpPr>
                <a:spLocks/>
              </p:cNvSpPr>
              <p:nvPr/>
            </p:nvSpPr>
            <p:spPr bwMode="auto">
              <a:xfrm>
                <a:off x="731" y="2329"/>
                <a:ext cx="77" cy="74"/>
              </a:xfrm>
              <a:custGeom>
                <a:avLst/>
                <a:gdLst>
                  <a:gd name="T0" fmla="*/ 77 w 77"/>
                  <a:gd name="T1" fmla="*/ 38 h 74"/>
                  <a:gd name="T2" fmla="*/ 57 w 77"/>
                  <a:gd name="T3" fmla="*/ 1 h 74"/>
                  <a:gd name="T4" fmla="*/ 19 w 77"/>
                  <a:gd name="T5" fmla="*/ 0 h 74"/>
                  <a:gd name="T6" fmla="*/ 0 w 77"/>
                  <a:gd name="T7" fmla="*/ 38 h 74"/>
                  <a:gd name="T8" fmla="*/ 19 w 77"/>
                  <a:gd name="T9" fmla="*/ 74 h 74"/>
                  <a:gd name="T10" fmla="*/ 57 w 77"/>
                  <a:gd name="T11" fmla="*/ 74 h 74"/>
                  <a:gd name="T12" fmla="*/ 77 w 77"/>
                  <a:gd name="T13" fmla="*/ 38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77" y="38"/>
                    </a:moveTo>
                    <a:lnTo>
                      <a:pt x="57" y="1"/>
                    </a:lnTo>
                    <a:lnTo>
                      <a:pt x="19" y="0"/>
                    </a:lnTo>
                    <a:lnTo>
                      <a:pt x="0" y="38"/>
                    </a:lnTo>
                    <a:lnTo>
                      <a:pt x="19" y="74"/>
                    </a:lnTo>
                    <a:lnTo>
                      <a:pt x="57" y="74"/>
                    </a:lnTo>
                    <a:lnTo>
                      <a:pt x="77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44" name="Freeform 3323"/>
              <p:cNvSpPr>
                <a:spLocks noEditPoints="1"/>
              </p:cNvSpPr>
              <p:nvPr/>
            </p:nvSpPr>
            <p:spPr bwMode="auto">
              <a:xfrm>
                <a:off x="730" y="2328"/>
                <a:ext cx="79" cy="77"/>
              </a:xfrm>
              <a:custGeom>
                <a:avLst/>
                <a:gdLst>
                  <a:gd name="T0" fmla="*/ 0 w 520"/>
                  <a:gd name="T1" fmla="*/ 0 h 455"/>
                  <a:gd name="T2" fmla="*/ 0 w 520"/>
                  <a:gd name="T3" fmla="*/ 0 h 455"/>
                  <a:gd name="T4" fmla="*/ 0 w 520"/>
                  <a:gd name="T5" fmla="*/ 0 h 455"/>
                  <a:gd name="T6" fmla="*/ 0 w 520"/>
                  <a:gd name="T7" fmla="*/ 0 h 455"/>
                  <a:gd name="T8" fmla="*/ 0 w 520"/>
                  <a:gd name="T9" fmla="*/ 0 h 455"/>
                  <a:gd name="T10" fmla="*/ 0 w 520"/>
                  <a:gd name="T11" fmla="*/ 0 h 455"/>
                  <a:gd name="T12" fmla="*/ 0 w 520"/>
                  <a:gd name="T13" fmla="*/ 0 h 455"/>
                  <a:gd name="T14" fmla="*/ 0 w 520"/>
                  <a:gd name="T15" fmla="*/ 0 h 455"/>
                  <a:gd name="T16" fmla="*/ 0 w 520"/>
                  <a:gd name="T17" fmla="*/ 0 h 455"/>
                  <a:gd name="T18" fmla="*/ 0 w 520"/>
                  <a:gd name="T19" fmla="*/ 0 h 455"/>
                  <a:gd name="T20" fmla="*/ 0 w 520"/>
                  <a:gd name="T21" fmla="*/ 0 h 455"/>
                  <a:gd name="T22" fmla="*/ 0 w 520"/>
                  <a:gd name="T23" fmla="*/ 0 h 455"/>
                  <a:gd name="T24" fmla="*/ 0 w 520"/>
                  <a:gd name="T25" fmla="*/ 0 h 455"/>
                  <a:gd name="T26" fmla="*/ 0 w 520"/>
                  <a:gd name="T27" fmla="*/ 0 h 455"/>
                  <a:gd name="T28" fmla="*/ 0 w 520"/>
                  <a:gd name="T29" fmla="*/ 0 h 455"/>
                  <a:gd name="T30" fmla="*/ 0 w 520"/>
                  <a:gd name="T31" fmla="*/ 0 h 455"/>
                  <a:gd name="T32" fmla="*/ 0 w 520"/>
                  <a:gd name="T33" fmla="*/ 0 h 455"/>
                  <a:gd name="T34" fmla="*/ 0 w 520"/>
                  <a:gd name="T35" fmla="*/ 0 h 455"/>
                  <a:gd name="T36" fmla="*/ 0 w 520"/>
                  <a:gd name="T37" fmla="*/ 0 h 455"/>
                  <a:gd name="T38" fmla="*/ 0 w 520"/>
                  <a:gd name="T39" fmla="*/ 0 h 455"/>
                  <a:gd name="T40" fmla="*/ 0 w 520"/>
                  <a:gd name="T41" fmla="*/ 0 h 455"/>
                  <a:gd name="T42" fmla="*/ 0 w 520"/>
                  <a:gd name="T43" fmla="*/ 0 h 455"/>
                  <a:gd name="T44" fmla="*/ 0 w 520"/>
                  <a:gd name="T45" fmla="*/ 0 h 455"/>
                  <a:gd name="T46" fmla="*/ 0 w 520"/>
                  <a:gd name="T47" fmla="*/ 0 h 455"/>
                  <a:gd name="T48" fmla="*/ 0 w 520"/>
                  <a:gd name="T49" fmla="*/ 0 h 455"/>
                  <a:gd name="T50" fmla="*/ 0 w 520"/>
                  <a:gd name="T51" fmla="*/ 0 h 45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0"/>
                  <a:gd name="T79" fmla="*/ 0 h 455"/>
                  <a:gd name="T80" fmla="*/ 520 w 520"/>
                  <a:gd name="T81" fmla="*/ 455 h 45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0" h="455">
                    <a:moveTo>
                      <a:pt x="505" y="226"/>
                    </a:moveTo>
                    <a:lnTo>
                      <a:pt x="505" y="234"/>
                    </a:lnTo>
                    <a:lnTo>
                      <a:pt x="374" y="19"/>
                    </a:lnTo>
                    <a:lnTo>
                      <a:pt x="380" y="22"/>
                    </a:lnTo>
                    <a:lnTo>
                      <a:pt x="129" y="16"/>
                    </a:lnTo>
                    <a:lnTo>
                      <a:pt x="136" y="12"/>
                    </a:lnTo>
                    <a:lnTo>
                      <a:pt x="15" y="235"/>
                    </a:lnTo>
                    <a:lnTo>
                      <a:pt x="15" y="228"/>
                    </a:lnTo>
                    <a:lnTo>
                      <a:pt x="138" y="443"/>
                    </a:lnTo>
                    <a:lnTo>
                      <a:pt x="131" y="439"/>
                    </a:lnTo>
                    <a:lnTo>
                      <a:pt x="382" y="438"/>
                    </a:lnTo>
                    <a:lnTo>
                      <a:pt x="375" y="442"/>
                    </a:lnTo>
                    <a:lnTo>
                      <a:pt x="505" y="226"/>
                    </a:lnTo>
                    <a:close/>
                    <a:moveTo>
                      <a:pt x="389" y="450"/>
                    </a:moveTo>
                    <a:cubicBezTo>
                      <a:pt x="388" y="452"/>
                      <a:pt x="385" y="454"/>
                      <a:pt x="382" y="454"/>
                    </a:cubicBezTo>
                    <a:lnTo>
                      <a:pt x="131" y="455"/>
                    </a:lnTo>
                    <a:cubicBezTo>
                      <a:pt x="128" y="455"/>
                      <a:pt x="126" y="453"/>
                      <a:pt x="124" y="451"/>
                    </a:cubicBezTo>
                    <a:lnTo>
                      <a:pt x="1" y="236"/>
                    </a:lnTo>
                    <a:cubicBezTo>
                      <a:pt x="0" y="233"/>
                      <a:pt x="0" y="230"/>
                      <a:pt x="1" y="228"/>
                    </a:cubicBezTo>
                    <a:lnTo>
                      <a:pt x="122" y="5"/>
                    </a:lnTo>
                    <a:cubicBezTo>
                      <a:pt x="124" y="2"/>
                      <a:pt x="127" y="0"/>
                      <a:pt x="130" y="0"/>
                    </a:cubicBezTo>
                    <a:lnTo>
                      <a:pt x="381" y="6"/>
                    </a:lnTo>
                    <a:cubicBezTo>
                      <a:pt x="384" y="6"/>
                      <a:pt x="386" y="8"/>
                      <a:pt x="387" y="10"/>
                    </a:cubicBezTo>
                    <a:lnTo>
                      <a:pt x="518" y="226"/>
                    </a:lnTo>
                    <a:cubicBezTo>
                      <a:pt x="520" y="228"/>
                      <a:pt x="520" y="231"/>
                      <a:pt x="518" y="234"/>
                    </a:cubicBezTo>
                    <a:lnTo>
                      <a:pt x="389" y="45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45" name="Freeform 3324"/>
              <p:cNvSpPr>
                <a:spLocks/>
              </p:cNvSpPr>
              <p:nvPr/>
            </p:nvSpPr>
            <p:spPr bwMode="auto">
              <a:xfrm>
                <a:off x="794" y="2448"/>
                <a:ext cx="77" cy="73"/>
              </a:xfrm>
              <a:custGeom>
                <a:avLst/>
                <a:gdLst>
                  <a:gd name="T0" fmla="*/ 77 w 77"/>
                  <a:gd name="T1" fmla="*/ 37 h 73"/>
                  <a:gd name="T2" fmla="*/ 57 w 77"/>
                  <a:gd name="T3" fmla="*/ 0 h 73"/>
                  <a:gd name="T4" fmla="*/ 19 w 77"/>
                  <a:gd name="T5" fmla="*/ 0 h 73"/>
                  <a:gd name="T6" fmla="*/ 0 w 77"/>
                  <a:gd name="T7" fmla="*/ 37 h 73"/>
                  <a:gd name="T8" fmla="*/ 19 w 77"/>
                  <a:gd name="T9" fmla="*/ 73 h 73"/>
                  <a:gd name="T10" fmla="*/ 57 w 77"/>
                  <a:gd name="T11" fmla="*/ 73 h 73"/>
                  <a:gd name="T12" fmla="*/ 77 w 77"/>
                  <a:gd name="T13" fmla="*/ 37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3"/>
                  <a:gd name="T23" fmla="*/ 77 w 77"/>
                  <a:gd name="T24" fmla="*/ 73 h 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3">
                    <a:moveTo>
                      <a:pt x="77" y="37"/>
                    </a:moveTo>
                    <a:lnTo>
                      <a:pt x="57" y="0"/>
                    </a:lnTo>
                    <a:lnTo>
                      <a:pt x="19" y="0"/>
                    </a:lnTo>
                    <a:lnTo>
                      <a:pt x="0" y="37"/>
                    </a:lnTo>
                    <a:lnTo>
                      <a:pt x="19" y="73"/>
                    </a:lnTo>
                    <a:lnTo>
                      <a:pt x="57" y="73"/>
                    </a:lnTo>
                    <a:lnTo>
                      <a:pt x="77" y="37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46" name="Freeform 3325"/>
              <p:cNvSpPr>
                <a:spLocks/>
              </p:cNvSpPr>
              <p:nvPr/>
            </p:nvSpPr>
            <p:spPr bwMode="auto">
              <a:xfrm>
                <a:off x="794" y="2448"/>
                <a:ext cx="77" cy="73"/>
              </a:xfrm>
              <a:custGeom>
                <a:avLst/>
                <a:gdLst>
                  <a:gd name="T0" fmla="*/ 77 w 77"/>
                  <a:gd name="T1" fmla="*/ 37 h 73"/>
                  <a:gd name="T2" fmla="*/ 57 w 77"/>
                  <a:gd name="T3" fmla="*/ 0 h 73"/>
                  <a:gd name="T4" fmla="*/ 19 w 77"/>
                  <a:gd name="T5" fmla="*/ 0 h 73"/>
                  <a:gd name="T6" fmla="*/ 0 w 77"/>
                  <a:gd name="T7" fmla="*/ 37 h 73"/>
                  <a:gd name="T8" fmla="*/ 19 w 77"/>
                  <a:gd name="T9" fmla="*/ 73 h 73"/>
                  <a:gd name="T10" fmla="*/ 57 w 77"/>
                  <a:gd name="T11" fmla="*/ 73 h 73"/>
                  <a:gd name="T12" fmla="*/ 77 w 77"/>
                  <a:gd name="T13" fmla="*/ 37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3"/>
                  <a:gd name="T23" fmla="*/ 77 w 77"/>
                  <a:gd name="T24" fmla="*/ 73 h 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3">
                    <a:moveTo>
                      <a:pt x="77" y="37"/>
                    </a:moveTo>
                    <a:lnTo>
                      <a:pt x="57" y="0"/>
                    </a:lnTo>
                    <a:lnTo>
                      <a:pt x="19" y="0"/>
                    </a:lnTo>
                    <a:lnTo>
                      <a:pt x="0" y="37"/>
                    </a:lnTo>
                    <a:lnTo>
                      <a:pt x="19" y="73"/>
                    </a:lnTo>
                    <a:lnTo>
                      <a:pt x="57" y="73"/>
                    </a:lnTo>
                    <a:lnTo>
                      <a:pt x="77" y="37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47" name="Freeform 3326"/>
              <p:cNvSpPr>
                <a:spLocks noEditPoints="1"/>
              </p:cNvSpPr>
              <p:nvPr/>
            </p:nvSpPr>
            <p:spPr bwMode="auto">
              <a:xfrm>
                <a:off x="793" y="2447"/>
                <a:ext cx="79" cy="76"/>
              </a:xfrm>
              <a:custGeom>
                <a:avLst/>
                <a:gdLst>
                  <a:gd name="T0" fmla="*/ 0 w 520"/>
                  <a:gd name="T1" fmla="*/ 0 h 449"/>
                  <a:gd name="T2" fmla="*/ 0 w 520"/>
                  <a:gd name="T3" fmla="*/ 0 h 449"/>
                  <a:gd name="T4" fmla="*/ 0 w 520"/>
                  <a:gd name="T5" fmla="*/ 0 h 449"/>
                  <a:gd name="T6" fmla="*/ 0 w 520"/>
                  <a:gd name="T7" fmla="*/ 0 h 449"/>
                  <a:gd name="T8" fmla="*/ 0 w 520"/>
                  <a:gd name="T9" fmla="*/ 0 h 449"/>
                  <a:gd name="T10" fmla="*/ 0 w 520"/>
                  <a:gd name="T11" fmla="*/ 0 h 449"/>
                  <a:gd name="T12" fmla="*/ 0 w 520"/>
                  <a:gd name="T13" fmla="*/ 0 h 449"/>
                  <a:gd name="T14" fmla="*/ 0 w 520"/>
                  <a:gd name="T15" fmla="*/ 0 h 449"/>
                  <a:gd name="T16" fmla="*/ 0 w 520"/>
                  <a:gd name="T17" fmla="*/ 0 h 449"/>
                  <a:gd name="T18" fmla="*/ 0 w 520"/>
                  <a:gd name="T19" fmla="*/ 0 h 449"/>
                  <a:gd name="T20" fmla="*/ 0 w 520"/>
                  <a:gd name="T21" fmla="*/ 0 h 449"/>
                  <a:gd name="T22" fmla="*/ 0 w 520"/>
                  <a:gd name="T23" fmla="*/ 0 h 449"/>
                  <a:gd name="T24" fmla="*/ 0 w 520"/>
                  <a:gd name="T25" fmla="*/ 0 h 449"/>
                  <a:gd name="T26" fmla="*/ 0 w 520"/>
                  <a:gd name="T27" fmla="*/ 0 h 449"/>
                  <a:gd name="T28" fmla="*/ 0 w 520"/>
                  <a:gd name="T29" fmla="*/ 0 h 449"/>
                  <a:gd name="T30" fmla="*/ 0 w 520"/>
                  <a:gd name="T31" fmla="*/ 0 h 449"/>
                  <a:gd name="T32" fmla="*/ 0 w 520"/>
                  <a:gd name="T33" fmla="*/ 0 h 449"/>
                  <a:gd name="T34" fmla="*/ 0 w 520"/>
                  <a:gd name="T35" fmla="*/ 0 h 449"/>
                  <a:gd name="T36" fmla="*/ 0 w 520"/>
                  <a:gd name="T37" fmla="*/ 0 h 449"/>
                  <a:gd name="T38" fmla="*/ 0 w 520"/>
                  <a:gd name="T39" fmla="*/ 0 h 449"/>
                  <a:gd name="T40" fmla="*/ 0 w 520"/>
                  <a:gd name="T41" fmla="*/ 0 h 449"/>
                  <a:gd name="T42" fmla="*/ 0 w 520"/>
                  <a:gd name="T43" fmla="*/ 0 h 449"/>
                  <a:gd name="T44" fmla="*/ 0 w 520"/>
                  <a:gd name="T45" fmla="*/ 0 h 449"/>
                  <a:gd name="T46" fmla="*/ 0 w 520"/>
                  <a:gd name="T47" fmla="*/ 0 h 449"/>
                  <a:gd name="T48" fmla="*/ 0 w 520"/>
                  <a:gd name="T49" fmla="*/ 0 h 449"/>
                  <a:gd name="T50" fmla="*/ 0 w 520"/>
                  <a:gd name="T51" fmla="*/ 0 h 4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0"/>
                  <a:gd name="T79" fmla="*/ 0 h 449"/>
                  <a:gd name="T80" fmla="*/ 520 w 520"/>
                  <a:gd name="T81" fmla="*/ 449 h 44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0" h="449">
                    <a:moveTo>
                      <a:pt x="505" y="220"/>
                    </a:moveTo>
                    <a:lnTo>
                      <a:pt x="505" y="228"/>
                    </a:lnTo>
                    <a:lnTo>
                      <a:pt x="375" y="13"/>
                    </a:lnTo>
                    <a:lnTo>
                      <a:pt x="382" y="16"/>
                    </a:lnTo>
                    <a:lnTo>
                      <a:pt x="130" y="17"/>
                    </a:lnTo>
                    <a:lnTo>
                      <a:pt x="137" y="13"/>
                    </a:lnTo>
                    <a:lnTo>
                      <a:pt x="15" y="229"/>
                    </a:lnTo>
                    <a:lnTo>
                      <a:pt x="15" y="222"/>
                    </a:lnTo>
                    <a:lnTo>
                      <a:pt x="138" y="437"/>
                    </a:lnTo>
                    <a:lnTo>
                      <a:pt x="131" y="433"/>
                    </a:lnTo>
                    <a:lnTo>
                      <a:pt x="384" y="432"/>
                    </a:lnTo>
                    <a:lnTo>
                      <a:pt x="377" y="436"/>
                    </a:lnTo>
                    <a:lnTo>
                      <a:pt x="505" y="220"/>
                    </a:lnTo>
                    <a:close/>
                    <a:moveTo>
                      <a:pt x="391" y="444"/>
                    </a:moveTo>
                    <a:cubicBezTo>
                      <a:pt x="389" y="446"/>
                      <a:pt x="386" y="448"/>
                      <a:pt x="384" y="448"/>
                    </a:cubicBezTo>
                    <a:lnTo>
                      <a:pt x="131" y="449"/>
                    </a:lnTo>
                    <a:cubicBezTo>
                      <a:pt x="129" y="449"/>
                      <a:pt x="126" y="447"/>
                      <a:pt x="124" y="445"/>
                    </a:cubicBezTo>
                    <a:lnTo>
                      <a:pt x="2" y="229"/>
                    </a:lnTo>
                    <a:cubicBezTo>
                      <a:pt x="0" y="227"/>
                      <a:pt x="0" y="224"/>
                      <a:pt x="1" y="222"/>
                    </a:cubicBezTo>
                    <a:lnTo>
                      <a:pt x="123" y="5"/>
                    </a:lnTo>
                    <a:cubicBezTo>
                      <a:pt x="124" y="3"/>
                      <a:pt x="127" y="1"/>
                      <a:pt x="130" y="1"/>
                    </a:cubicBezTo>
                    <a:lnTo>
                      <a:pt x="382" y="0"/>
                    </a:lnTo>
                    <a:cubicBezTo>
                      <a:pt x="385" y="0"/>
                      <a:pt x="387" y="2"/>
                      <a:pt x="389" y="4"/>
                    </a:cubicBezTo>
                    <a:lnTo>
                      <a:pt x="519" y="220"/>
                    </a:lnTo>
                    <a:cubicBezTo>
                      <a:pt x="520" y="222"/>
                      <a:pt x="520" y="225"/>
                      <a:pt x="519" y="228"/>
                    </a:cubicBezTo>
                    <a:lnTo>
                      <a:pt x="391" y="44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48" name="Freeform 3327"/>
              <p:cNvSpPr>
                <a:spLocks/>
              </p:cNvSpPr>
              <p:nvPr/>
            </p:nvSpPr>
            <p:spPr bwMode="auto">
              <a:xfrm>
                <a:off x="858" y="2568"/>
                <a:ext cx="76" cy="74"/>
              </a:xfrm>
              <a:custGeom>
                <a:avLst/>
                <a:gdLst>
                  <a:gd name="T0" fmla="*/ 76 w 76"/>
                  <a:gd name="T1" fmla="*/ 37 h 74"/>
                  <a:gd name="T2" fmla="*/ 57 w 76"/>
                  <a:gd name="T3" fmla="*/ 0 h 74"/>
                  <a:gd name="T4" fmla="*/ 19 w 76"/>
                  <a:gd name="T5" fmla="*/ 0 h 74"/>
                  <a:gd name="T6" fmla="*/ 0 w 76"/>
                  <a:gd name="T7" fmla="*/ 37 h 74"/>
                  <a:gd name="T8" fmla="*/ 19 w 76"/>
                  <a:gd name="T9" fmla="*/ 74 h 74"/>
                  <a:gd name="T10" fmla="*/ 57 w 76"/>
                  <a:gd name="T11" fmla="*/ 73 h 74"/>
                  <a:gd name="T12" fmla="*/ 76 w 76"/>
                  <a:gd name="T13" fmla="*/ 37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4"/>
                  <a:gd name="T23" fmla="*/ 76 w 76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4">
                    <a:moveTo>
                      <a:pt x="76" y="37"/>
                    </a:moveTo>
                    <a:lnTo>
                      <a:pt x="57" y="0"/>
                    </a:lnTo>
                    <a:lnTo>
                      <a:pt x="19" y="0"/>
                    </a:lnTo>
                    <a:lnTo>
                      <a:pt x="0" y="37"/>
                    </a:lnTo>
                    <a:lnTo>
                      <a:pt x="19" y="74"/>
                    </a:lnTo>
                    <a:lnTo>
                      <a:pt x="57" y="73"/>
                    </a:lnTo>
                    <a:lnTo>
                      <a:pt x="76" y="37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49" name="Freeform 3328"/>
              <p:cNvSpPr>
                <a:spLocks/>
              </p:cNvSpPr>
              <p:nvPr/>
            </p:nvSpPr>
            <p:spPr bwMode="auto">
              <a:xfrm>
                <a:off x="858" y="2568"/>
                <a:ext cx="76" cy="74"/>
              </a:xfrm>
              <a:custGeom>
                <a:avLst/>
                <a:gdLst>
                  <a:gd name="T0" fmla="*/ 76 w 76"/>
                  <a:gd name="T1" fmla="*/ 37 h 74"/>
                  <a:gd name="T2" fmla="*/ 57 w 76"/>
                  <a:gd name="T3" fmla="*/ 0 h 74"/>
                  <a:gd name="T4" fmla="*/ 19 w 76"/>
                  <a:gd name="T5" fmla="*/ 0 h 74"/>
                  <a:gd name="T6" fmla="*/ 0 w 76"/>
                  <a:gd name="T7" fmla="*/ 37 h 74"/>
                  <a:gd name="T8" fmla="*/ 19 w 76"/>
                  <a:gd name="T9" fmla="*/ 74 h 74"/>
                  <a:gd name="T10" fmla="*/ 57 w 76"/>
                  <a:gd name="T11" fmla="*/ 73 h 74"/>
                  <a:gd name="T12" fmla="*/ 76 w 76"/>
                  <a:gd name="T13" fmla="*/ 37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4"/>
                  <a:gd name="T23" fmla="*/ 76 w 76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4">
                    <a:moveTo>
                      <a:pt x="76" y="37"/>
                    </a:moveTo>
                    <a:lnTo>
                      <a:pt x="57" y="0"/>
                    </a:lnTo>
                    <a:lnTo>
                      <a:pt x="19" y="0"/>
                    </a:lnTo>
                    <a:lnTo>
                      <a:pt x="0" y="37"/>
                    </a:lnTo>
                    <a:lnTo>
                      <a:pt x="19" y="74"/>
                    </a:lnTo>
                    <a:lnTo>
                      <a:pt x="57" y="73"/>
                    </a:lnTo>
                    <a:lnTo>
                      <a:pt x="76" y="37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50" name="Freeform 3329"/>
              <p:cNvSpPr>
                <a:spLocks noEditPoints="1"/>
              </p:cNvSpPr>
              <p:nvPr/>
            </p:nvSpPr>
            <p:spPr bwMode="auto">
              <a:xfrm>
                <a:off x="857" y="2567"/>
                <a:ext cx="78" cy="76"/>
              </a:xfrm>
              <a:custGeom>
                <a:avLst/>
                <a:gdLst>
                  <a:gd name="T0" fmla="*/ 0 w 514"/>
                  <a:gd name="T1" fmla="*/ 0 h 449"/>
                  <a:gd name="T2" fmla="*/ 0 w 514"/>
                  <a:gd name="T3" fmla="*/ 0 h 449"/>
                  <a:gd name="T4" fmla="*/ 0 w 514"/>
                  <a:gd name="T5" fmla="*/ 0 h 449"/>
                  <a:gd name="T6" fmla="*/ 0 w 514"/>
                  <a:gd name="T7" fmla="*/ 0 h 449"/>
                  <a:gd name="T8" fmla="*/ 0 w 514"/>
                  <a:gd name="T9" fmla="*/ 0 h 449"/>
                  <a:gd name="T10" fmla="*/ 0 w 514"/>
                  <a:gd name="T11" fmla="*/ 0 h 449"/>
                  <a:gd name="T12" fmla="*/ 0 w 514"/>
                  <a:gd name="T13" fmla="*/ 0 h 449"/>
                  <a:gd name="T14" fmla="*/ 0 w 514"/>
                  <a:gd name="T15" fmla="*/ 0 h 449"/>
                  <a:gd name="T16" fmla="*/ 0 w 514"/>
                  <a:gd name="T17" fmla="*/ 0 h 449"/>
                  <a:gd name="T18" fmla="*/ 0 w 514"/>
                  <a:gd name="T19" fmla="*/ 0 h 449"/>
                  <a:gd name="T20" fmla="*/ 0 w 514"/>
                  <a:gd name="T21" fmla="*/ 0 h 449"/>
                  <a:gd name="T22" fmla="*/ 0 w 514"/>
                  <a:gd name="T23" fmla="*/ 0 h 449"/>
                  <a:gd name="T24" fmla="*/ 0 w 514"/>
                  <a:gd name="T25" fmla="*/ 0 h 449"/>
                  <a:gd name="T26" fmla="*/ 0 w 514"/>
                  <a:gd name="T27" fmla="*/ 0 h 449"/>
                  <a:gd name="T28" fmla="*/ 0 w 514"/>
                  <a:gd name="T29" fmla="*/ 0 h 449"/>
                  <a:gd name="T30" fmla="*/ 0 w 514"/>
                  <a:gd name="T31" fmla="*/ 0 h 449"/>
                  <a:gd name="T32" fmla="*/ 0 w 514"/>
                  <a:gd name="T33" fmla="*/ 0 h 449"/>
                  <a:gd name="T34" fmla="*/ 0 w 514"/>
                  <a:gd name="T35" fmla="*/ 0 h 449"/>
                  <a:gd name="T36" fmla="*/ 0 w 514"/>
                  <a:gd name="T37" fmla="*/ 0 h 449"/>
                  <a:gd name="T38" fmla="*/ 0 w 514"/>
                  <a:gd name="T39" fmla="*/ 0 h 449"/>
                  <a:gd name="T40" fmla="*/ 0 w 514"/>
                  <a:gd name="T41" fmla="*/ 0 h 449"/>
                  <a:gd name="T42" fmla="*/ 0 w 514"/>
                  <a:gd name="T43" fmla="*/ 0 h 449"/>
                  <a:gd name="T44" fmla="*/ 0 w 514"/>
                  <a:gd name="T45" fmla="*/ 0 h 449"/>
                  <a:gd name="T46" fmla="*/ 0 w 514"/>
                  <a:gd name="T47" fmla="*/ 0 h 449"/>
                  <a:gd name="T48" fmla="*/ 0 w 514"/>
                  <a:gd name="T49" fmla="*/ 0 h 449"/>
                  <a:gd name="T50" fmla="*/ 0 w 514"/>
                  <a:gd name="T51" fmla="*/ 0 h 4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4"/>
                  <a:gd name="T79" fmla="*/ 0 h 449"/>
                  <a:gd name="T80" fmla="*/ 514 w 514"/>
                  <a:gd name="T81" fmla="*/ 449 h 44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4" h="449">
                    <a:moveTo>
                      <a:pt x="498" y="219"/>
                    </a:moveTo>
                    <a:lnTo>
                      <a:pt x="498" y="227"/>
                    </a:lnTo>
                    <a:lnTo>
                      <a:pt x="375" y="12"/>
                    </a:lnTo>
                    <a:lnTo>
                      <a:pt x="382" y="16"/>
                    </a:lnTo>
                    <a:lnTo>
                      <a:pt x="131" y="17"/>
                    </a:lnTo>
                    <a:lnTo>
                      <a:pt x="138" y="13"/>
                    </a:lnTo>
                    <a:lnTo>
                      <a:pt x="16" y="229"/>
                    </a:lnTo>
                    <a:lnTo>
                      <a:pt x="16" y="221"/>
                    </a:lnTo>
                    <a:lnTo>
                      <a:pt x="140" y="437"/>
                    </a:lnTo>
                    <a:lnTo>
                      <a:pt x="133" y="433"/>
                    </a:lnTo>
                    <a:lnTo>
                      <a:pt x="384" y="432"/>
                    </a:lnTo>
                    <a:lnTo>
                      <a:pt x="377" y="436"/>
                    </a:lnTo>
                    <a:lnTo>
                      <a:pt x="498" y="219"/>
                    </a:lnTo>
                    <a:close/>
                    <a:moveTo>
                      <a:pt x="391" y="444"/>
                    </a:moveTo>
                    <a:cubicBezTo>
                      <a:pt x="390" y="446"/>
                      <a:pt x="387" y="448"/>
                      <a:pt x="384" y="448"/>
                    </a:cubicBezTo>
                    <a:lnTo>
                      <a:pt x="133" y="449"/>
                    </a:lnTo>
                    <a:cubicBezTo>
                      <a:pt x="130" y="449"/>
                      <a:pt x="127" y="447"/>
                      <a:pt x="126" y="445"/>
                    </a:cubicBezTo>
                    <a:lnTo>
                      <a:pt x="2" y="229"/>
                    </a:lnTo>
                    <a:cubicBezTo>
                      <a:pt x="0" y="227"/>
                      <a:pt x="0" y="224"/>
                      <a:pt x="2" y="221"/>
                    </a:cubicBezTo>
                    <a:lnTo>
                      <a:pt x="124" y="5"/>
                    </a:lnTo>
                    <a:cubicBezTo>
                      <a:pt x="126" y="3"/>
                      <a:pt x="128" y="1"/>
                      <a:pt x="131" y="1"/>
                    </a:cubicBezTo>
                    <a:lnTo>
                      <a:pt x="382" y="0"/>
                    </a:lnTo>
                    <a:cubicBezTo>
                      <a:pt x="385" y="0"/>
                      <a:pt x="388" y="2"/>
                      <a:pt x="389" y="4"/>
                    </a:cubicBezTo>
                    <a:lnTo>
                      <a:pt x="512" y="219"/>
                    </a:lnTo>
                    <a:cubicBezTo>
                      <a:pt x="514" y="222"/>
                      <a:pt x="514" y="225"/>
                      <a:pt x="512" y="227"/>
                    </a:cubicBezTo>
                    <a:lnTo>
                      <a:pt x="391" y="44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51" name="Freeform 3330"/>
              <p:cNvSpPr>
                <a:spLocks/>
              </p:cNvSpPr>
              <p:nvPr/>
            </p:nvSpPr>
            <p:spPr bwMode="auto">
              <a:xfrm>
                <a:off x="920" y="2686"/>
                <a:ext cx="77" cy="75"/>
              </a:xfrm>
              <a:custGeom>
                <a:avLst/>
                <a:gdLst>
                  <a:gd name="T0" fmla="*/ 77 w 77"/>
                  <a:gd name="T1" fmla="*/ 38 h 75"/>
                  <a:gd name="T2" fmla="*/ 57 w 77"/>
                  <a:gd name="T3" fmla="*/ 0 h 75"/>
                  <a:gd name="T4" fmla="*/ 19 w 77"/>
                  <a:gd name="T5" fmla="*/ 2 h 75"/>
                  <a:gd name="T6" fmla="*/ 0 w 77"/>
                  <a:gd name="T7" fmla="*/ 38 h 75"/>
                  <a:gd name="T8" fmla="*/ 19 w 77"/>
                  <a:gd name="T9" fmla="*/ 75 h 75"/>
                  <a:gd name="T10" fmla="*/ 57 w 77"/>
                  <a:gd name="T11" fmla="*/ 74 h 75"/>
                  <a:gd name="T12" fmla="*/ 77 w 77"/>
                  <a:gd name="T13" fmla="*/ 38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77" y="38"/>
                    </a:moveTo>
                    <a:lnTo>
                      <a:pt x="57" y="0"/>
                    </a:lnTo>
                    <a:lnTo>
                      <a:pt x="19" y="2"/>
                    </a:lnTo>
                    <a:lnTo>
                      <a:pt x="0" y="38"/>
                    </a:lnTo>
                    <a:lnTo>
                      <a:pt x="19" y="75"/>
                    </a:lnTo>
                    <a:lnTo>
                      <a:pt x="57" y="74"/>
                    </a:lnTo>
                    <a:lnTo>
                      <a:pt x="77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52" name="Freeform 3331"/>
              <p:cNvSpPr>
                <a:spLocks/>
              </p:cNvSpPr>
              <p:nvPr/>
            </p:nvSpPr>
            <p:spPr bwMode="auto">
              <a:xfrm>
                <a:off x="920" y="2686"/>
                <a:ext cx="77" cy="75"/>
              </a:xfrm>
              <a:custGeom>
                <a:avLst/>
                <a:gdLst>
                  <a:gd name="T0" fmla="*/ 77 w 77"/>
                  <a:gd name="T1" fmla="*/ 38 h 75"/>
                  <a:gd name="T2" fmla="*/ 57 w 77"/>
                  <a:gd name="T3" fmla="*/ 0 h 75"/>
                  <a:gd name="T4" fmla="*/ 19 w 77"/>
                  <a:gd name="T5" fmla="*/ 2 h 75"/>
                  <a:gd name="T6" fmla="*/ 0 w 77"/>
                  <a:gd name="T7" fmla="*/ 38 h 75"/>
                  <a:gd name="T8" fmla="*/ 19 w 77"/>
                  <a:gd name="T9" fmla="*/ 75 h 75"/>
                  <a:gd name="T10" fmla="*/ 57 w 77"/>
                  <a:gd name="T11" fmla="*/ 74 h 75"/>
                  <a:gd name="T12" fmla="*/ 77 w 77"/>
                  <a:gd name="T13" fmla="*/ 38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77" y="38"/>
                    </a:moveTo>
                    <a:lnTo>
                      <a:pt x="57" y="0"/>
                    </a:lnTo>
                    <a:lnTo>
                      <a:pt x="19" y="2"/>
                    </a:lnTo>
                    <a:lnTo>
                      <a:pt x="0" y="38"/>
                    </a:lnTo>
                    <a:lnTo>
                      <a:pt x="19" y="75"/>
                    </a:lnTo>
                    <a:lnTo>
                      <a:pt x="57" y="74"/>
                    </a:lnTo>
                    <a:lnTo>
                      <a:pt x="77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53" name="Freeform 3332"/>
              <p:cNvSpPr>
                <a:spLocks noEditPoints="1"/>
              </p:cNvSpPr>
              <p:nvPr/>
            </p:nvSpPr>
            <p:spPr bwMode="auto">
              <a:xfrm>
                <a:off x="919" y="2685"/>
                <a:ext cx="79" cy="77"/>
              </a:xfrm>
              <a:custGeom>
                <a:avLst/>
                <a:gdLst>
                  <a:gd name="T0" fmla="*/ 0 w 521"/>
                  <a:gd name="T1" fmla="*/ 0 h 455"/>
                  <a:gd name="T2" fmla="*/ 0 w 521"/>
                  <a:gd name="T3" fmla="*/ 0 h 455"/>
                  <a:gd name="T4" fmla="*/ 0 w 521"/>
                  <a:gd name="T5" fmla="*/ 0 h 455"/>
                  <a:gd name="T6" fmla="*/ 0 w 521"/>
                  <a:gd name="T7" fmla="*/ 0 h 455"/>
                  <a:gd name="T8" fmla="*/ 0 w 521"/>
                  <a:gd name="T9" fmla="*/ 0 h 455"/>
                  <a:gd name="T10" fmla="*/ 0 w 521"/>
                  <a:gd name="T11" fmla="*/ 0 h 455"/>
                  <a:gd name="T12" fmla="*/ 0 w 521"/>
                  <a:gd name="T13" fmla="*/ 0 h 455"/>
                  <a:gd name="T14" fmla="*/ 0 w 521"/>
                  <a:gd name="T15" fmla="*/ 0 h 455"/>
                  <a:gd name="T16" fmla="*/ 0 w 521"/>
                  <a:gd name="T17" fmla="*/ 0 h 455"/>
                  <a:gd name="T18" fmla="*/ 0 w 521"/>
                  <a:gd name="T19" fmla="*/ 0 h 455"/>
                  <a:gd name="T20" fmla="*/ 0 w 521"/>
                  <a:gd name="T21" fmla="*/ 0 h 455"/>
                  <a:gd name="T22" fmla="*/ 0 w 521"/>
                  <a:gd name="T23" fmla="*/ 0 h 455"/>
                  <a:gd name="T24" fmla="*/ 0 w 521"/>
                  <a:gd name="T25" fmla="*/ 0 h 455"/>
                  <a:gd name="T26" fmla="*/ 0 w 521"/>
                  <a:gd name="T27" fmla="*/ 0 h 455"/>
                  <a:gd name="T28" fmla="*/ 0 w 521"/>
                  <a:gd name="T29" fmla="*/ 0 h 455"/>
                  <a:gd name="T30" fmla="*/ 0 w 521"/>
                  <a:gd name="T31" fmla="*/ 0 h 455"/>
                  <a:gd name="T32" fmla="*/ 0 w 521"/>
                  <a:gd name="T33" fmla="*/ 0 h 455"/>
                  <a:gd name="T34" fmla="*/ 0 w 521"/>
                  <a:gd name="T35" fmla="*/ 0 h 455"/>
                  <a:gd name="T36" fmla="*/ 0 w 521"/>
                  <a:gd name="T37" fmla="*/ 0 h 455"/>
                  <a:gd name="T38" fmla="*/ 0 w 521"/>
                  <a:gd name="T39" fmla="*/ 0 h 455"/>
                  <a:gd name="T40" fmla="*/ 0 w 521"/>
                  <a:gd name="T41" fmla="*/ 0 h 455"/>
                  <a:gd name="T42" fmla="*/ 0 w 521"/>
                  <a:gd name="T43" fmla="*/ 0 h 455"/>
                  <a:gd name="T44" fmla="*/ 0 w 521"/>
                  <a:gd name="T45" fmla="*/ 0 h 455"/>
                  <a:gd name="T46" fmla="*/ 0 w 521"/>
                  <a:gd name="T47" fmla="*/ 0 h 455"/>
                  <a:gd name="T48" fmla="*/ 0 w 521"/>
                  <a:gd name="T49" fmla="*/ 0 h 455"/>
                  <a:gd name="T50" fmla="*/ 0 w 521"/>
                  <a:gd name="T51" fmla="*/ 0 h 45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1"/>
                  <a:gd name="T79" fmla="*/ 0 h 455"/>
                  <a:gd name="T80" fmla="*/ 521 w 521"/>
                  <a:gd name="T81" fmla="*/ 455 h 45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1" h="455">
                    <a:moveTo>
                      <a:pt x="506" y="226"/>
                    </a:moveTo>
                    <a:lnTo>
                      <a:pt x="506" y="234"/>
                    </a:lnTo>
                    <a:lnTo>
                      <a:pt x="375" y="12"/>
                    </a:lnTo>
                    <a:lnTo>
                      <a:pt x="382" y="16"/>
                    </a:lnTo>
                    <a:lnTo>
                      <a:pt x="131" y="24"/>
                    </a:lnTo>
                    <a:lnTo>
                      <a:pt x="138" y="20"/>
                    </a:lnTo>
                    <a:lnTo>
                      <a:pt x="15" y="236"/>
                    </a:lnTo>
                    <a:lnTo>
                      <a:pt x="15" y="228"/>
                    </a:lnTo>
                    <a:lnTo>
                      <a:pt x="139" y="443"/>
                    </a:lnTo>
                    <a:lnTo>
                      <a:pt x="132" y="439"/>
                    </a:lnTo>
                    <a:lnTo>
                      <a:pt x="384" y="438"/>
                    </a:lnTo>
                    <a:lnTo>
                      <a:pt x="377" y="442"/>
                    </a:lnTo>
                    <a:lnTo>
                      <a:pt x="506" y="226"/>
                    </a:lnTo>
                    <a:close/>
                    <a:moveTo>
                      <a:pt x="390" y="451"/>
                    </a:moveTo>
                    <a:cubicBezTo>
                      <a:pt x="389" y="453"/>
                      <a:pt x="386" y="454"/>
                      <a:pt x="384" y="454"/>
                    </a:cubicBezTo>
                    <a:lnTo>
                      <a:pt x="132" y="455"/>
                    </a:lnTo>
                    <a:cubicBezTo>
                      <a:pt x="129" y="455"/>
                      <a:pt x="127" y="454"/>
                      <a:pt x="125" y="451"/>
                    </a:cubicBezTo>
                    <a:lnTo>
                      <a:pt x="1" y="236"/>
                    </a:lnTo>
                    <a:cubicBezTo>
                      <a:pt x="0" y="234"/>
                      <a:pt x="0" y="231"/>
                      <a:pt x="1" y="228"/>
                    </a:cubicBezTo>
                    <a:lnTo>
                      <a:pt x="124" y="12"/>
                    </a:lnTo>
                    <a:cubicBezTo>
                      <a:pt x="125" y="10"/>
                      <a:pt x="128" y="8"/>
                      <a:pt x="130" y="8"/>
                    </a:cubicBezTo>
                    <a:lnTo>
                      <a:pt x="382" y="0"/>
                    </a:lnTo>
                    <a:cubicBezTo>
                      <a:pt x="385" y="0"/>
                      <a:pt x="387" y="1"/>
                      <a:pt x="389" y="4"/>
                    </a:cubicBezTo>
                    <a:lnTo>
                      <a:pt x="520" y="226"/>
                    </a:lnTo>
                    <a:cubicBezTo>
                      <a:pt x="521" y="229"/>
                      <a:pt x="521" y="232"/>
                      <a:pt x="520" y="234"/>
                    </a:cubicBezTo>
                    <a:lnTo>
                      <a:pt x="390" y="45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54" name="Freeform 3333"/>
              <p:cNvSpPr>
                <a:spLocks/>
              </p:cNvSpPr>
              <p:nvPr/>
            </p:nvSpPr>
            <p:spPr bwMode="auto">
              <a:xfrm>
                <a:off x="795" y="2687"/>
                <a:ext cx="77" cy="74"/>
              </a:xfrm>
              <a:custGeom>
                <a:avLst/>
                <a:gdLst>
                  <a:gd name="T0" fmla="*/ 77 w 77"/>
                  <a:gd name="T1" fmla="*/ 36 h 74"/>
                  <a:gd name="T2" fmla="*/ 58 w 77"/>
                  <a:gd name="T3" fmla="*/ 0 h 74"/>
                  <a:gd name="T4" fmla="*/ 18 w 77"/>
                  <a:gd name="T5" fmla="*/ 0 h 74"/>
                  <a:gd name="T6" fmla="*/ 0 w 77"/>
                  <a:gd name="T7" fmla="*/ 37 h 74"/>
                  <a:gd name="T8" fmla="*/ 19 w 77"/>
                  <a:gd name="T9" fmla="*/ 74 h 74"/>
                  <a:gd name="T10" fmla="*/ 58 w 77"/>
                  <a:gd name="T11" fmla="*/ 74 h 74"/>
                  <a:gd name="T12" fmla="*/ 77 w 77"/>
                  <a:gd name="T13" fmla="*/ 36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77" y="36"/>
                    </a:moveTo>
                    <a:lnTo>
                      <a:pt x="58" y="0"/>
                    </a:lnTo>
                    <a:lnTo>
                      <a:pt x="18" y="0"/>
                    </a:lnTo>
                    <a:lnTo>
                      <a:pt x="0" y="37"/>
                    </a:lnTo>
                    <a:lnTo>
                      <a:pt x="19" y="74"/>
                    </a:lnTo>
                    <a:lnTo>
                      <a:pt x="58" y="74"/>
                    </a:lnTo>
                    <a:lnTo>
                      <a:pt x="77" y="36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55" name="Freeform 3334"/>
              <p:cNvSpPr>
                <a:spLocks noEditPoints="1"/>
              </p:cNvSpPr>
              <p:nvPr/>
            </p:nvSpPr>
            <p:spPr bwMode="auto">
              <a:xfrm>
                <a:off x="793" y="2685"/>
                <a:ext cx="80" cy="77"/>
              </a:xfrm>
              <a:custGeom>
                <a:avLst/>
                <a:gdLst>
                  <a:gd name="T0" fmla="*/ 0 w 520"/>
                  <a:gd name="T1" fmla="*/ 0 h 455"/>
                  <a:gd name="T2" fmla="*/ 0 w 520"/>
                  <a:gd name="T3" fmla="*/ 0 h 455"/>
                  <a:gd name="T4" fmla="*/ 0 w 520"/>
                  <a:gd name="T5" fmla="*/ 0 h 455"/>
                  <a:gd name="T6" fmla="*/ 0 w 520"/>
                  <a:gd name="T7" fmla="*/ 0 h 455"/>
                  <a:gd name="T8" fmla="*/ 0 w 520"/>
                  <a:gd name="T9" fmla="*/ 0 h 455"/>
                  <a:gd name="T10" fmla="*/ 0 w 520"/>
                  <a:gd name="T11" fmla="*/ 0 h 455"/>
                  <a:gd name="T12" fmla="*/ 0 w 520"/>
                  <a:gd name="T13" fmla="*/ 0 h 455"/>
                  <a:gd name="T14" fmla="*/ 0 w 520"/>
                  <a:gd name="T15" fmla="*/ 0 h 455"/>
                  <a:gd name="T16" fmla="*/ 0 w 520"/>
                  <a:gd name="T17" fmla="*/ 0 h 455"/>
                  <a:gd name="T18" fmla="*/ 0 w 520"/>
                  <a:gd name="T19" fmla="*/ 0 h 455"/>
                  <a:gd name="T20" fmla="*/ 0 w 520"/>
                  <a:gd name="T21" fmla="*/ 0 h 455"/>
                  <a:gd name="T22" fmla="*/ 0 w 520"/>
                  <a:gd name="T23" fmla="*/ 0 h 455"/>
                  <a:gd name="T24" fmla="*/ 0 w 520"/>
                  <a:gd name="T25" fmla="*/ 0 h 455"/>
                  <a:gd name="T26" fmla="*/ 0 w 520"/>
                  <a:gd name="T27" fmla="*/ 0 h 455"/>
                  <a:gd name="T28" fmla="*/ 0 w 520"/>
                  <a:gd name="T29" fmla="*/ 0 h 455"/>
                  <a:gd name="T30" fmla="*/ 0 w 520"/>
                  <a:gd name="T31" fmla="*/ 0 h 455"/>
                  <a:gd name="T32" fmla="*/ 0 w 520"/>
                  <a:gd name="T33" fmla="*/ 0 h 455"/>
                  <a:gd name="T34" fmla="*/ 0 w 520"/>
                  <a:gd name="T35" fmla="*/ 0 h 455"/>
                  <a:gd name="T36" fmla="*/ 0 w 520"/>
                  <a:gd name="T37" fmla="*/ 0 h 455"/>
                  <a:gd name="T38" fmla="*/ 0 w 520"/>
                  <a:gd name="T39" fmla="*/ 0 h 455"/>
                  <a:gd name="T40" fmla="*/ 0 w 520"/>
                  <a:gd name="T41" fmla="*/ 0 h 455"/>
                  <a:gd name="T42" fmla="*/ 0 w 520"/>
                  <a:gd name="T43" fmla="*/ 0 h 455"/>
                  <a:gd name="T44" fmla="*/ 0 w 520"/>
                  <a:gd name="T45" fmla="*/ 0 h 455"/>
                  <a:gd name="T46" fmla="*/ 0 w 520"/>
                  <a:gd name="T47" fmla="*/ 0 h 455"/>
                  <a:gd name="T48" fmla="*/ 0 w 520"/>
                  <a:gd name="T49" fmla="*/ 0 h 455"/>
                  <a:gd name="T50" fmla="*/ 0 w 520"/>
                  <a:gd name="T51" fmla="*/ 0 h 45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0"/>
                  <a:gd name="T79" fmla="*/ 0 h 455"/>
                  <a:gd name="T80" fmla="*/ 520 w 520"/>
                  <a:gd name="T81" fmla="*/ 455 h 45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0" h="455">
                    <a:moveTo>
                      <a:pt x="505" y="220"/>
                    </a:moveTo>
                    <a:lnTo>
                      <a:pt x="505" y="227"/>
                    </a:lnTo>
                    <a:lnTo>
                      <a:pt x="382" y="12"/>
                    </a:lnTo>
                    <a:lnTo>
                      <a:pt x="389" y="16"/>
                    </a:lnTo>
                    <a:lnTo>
                      <a:pt x="130" y="17"/>
                    </a:lnTo>
                    <a:lnTo>
                      <a:pt x="137" y="13"/>
                    </a:lnTo>
                    <a:lnTo>
                      <a:pt x="16" y="229"/>
                    </a:lnTo>
                    <a:lnTo>
                      <a:pt x="16" y="221"/>
                    </a:lnTo>
                    <a:lnTo>
                      <a:pt x="139" y="444"/>
                    </a:lnTo>
                    <a:lnTo>
                      <a:pt x="132" y="439"/>
                    </a:lnTo>
                    <a:lnTo>
                      <a:pt x="391" y="438"/>
                    </a:lnTo>
                    <a:lnTo>
                      <a:pt x="384" y="443"/>
                    </a:lnTo>
                    <a:lnTo>
                      <a:pt x="505" y="220"/>
                    </a:lnTo>
                    <a:close/>
                    <a:moveTo>
                      <a:pt x="398" y="450"/>
                    </a:moveTo>
                    <a:cubicBezTo>
                      <a:pt x="396" y="453"/>
                      <a:pt x="394" y="454"/>
                      <a:pt x="391" y="454"/>
                    </a:cubicBezTo>
                    <a:lnTo>
                      <a:pt x="132" y="455"/>
                    </a:lnTo>
                    <a:cubicBezTo>
                      <a:pt x="129" y="455"/>
                      <a:pt x="126" y="454"/>
                      <a:pt x="125" y="451"/>
                    </a:cubicBezTo>
                    <a:lnTo>
                      <a:pt x="2" y="229"/>
                    </a:lnTo>
                    <a:cubicBezTo>
                      <a:pt x="0" y="227"/>
                      <a:pt x="0" y="224"/>
                      <a:pt x="2" y="221"/>
                    </a:cubicBezTo>
                    <a:lnTo>
                      <a:pt x="123" y="5"/>
                    </a:lnTo>
                    <a:cubicBezTo>
                      <a:pt x="124" y="3"/>
                      <a:pt x="127" y="1"/>
                      <a:pt x="130" y="1"/>
                    </a:cubicBezTo>
                    <a:lnTo>
                      <a:pt x="389" y="0"/>
                    </a:lnTo>
                    <a:cubicBezTo>
                      <a:pt x="392" y="0"/>
                      <a:pt x="395" y="2"/>
                      <a:pt x="396" y="4"/>
                    </a:cubicBezTo>
                    <a:lnTo>
                      <a:pt x="519" y="219"/>
                    </a:lnTo>
                    <a:cubicBezTo>
                      <a:pt x="520" y="222"/>
                      <a:pt x="520" y="225"/>
                      <a:pt x="519" y="227"/>
                    </a:cubicBezTo>
                    <a:lnTo>
                      <a:pt x="398" y="45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56" name="Freeform 3335"/>
              <p:cNvSpPr>
                <a:spLocks/>
              </p:cNvSpPr>
              <p:nvPr/>
            </p:nvSpPr>
            <p:spPr bwMode="auto">
              <a:xfrm>
                <a:off x="919" y="2845"/>
                <a:ext cx="77" cy="74"/>
              </a:xfrm>
              <a:custGeom>
                <a:avLst/>
                <a:gdLst>
                  <a:gd name="T0" fmla="*/ 77 w 77"/>
                  <a:gd name="T1" fmla="*/ 36 h 74"/>
                  <a:gd name="T2" fmla="*/ 58 w 77"/>
                  <a:gd name="T3" fmla="*/ 0 h 74"/>
                  <a:gd name="T4" fmla="*/ 19 w 77"/>
                  <a:gd name="T5" fmla="*/ 0 h 74"/>
                  <a:gd name="T6" fmla="*/ 0 w 77"/>
                  <a:gd name="T7" fmla="*/ 36 h 74"/>
                  <a:gd name="T8" fmla="*/ 20 w 77"/>
                  <a:gd name="T9" fmla="*/ 73 h 74"/>
                  <a:gd name="T10" fmla="*/ 59 w 77"/>
                  <a:gd name="T11" fmla="*/ 74 h 74"/>
                  <a:gd name="T12" fmla="*/ 77 w 77"/>
                  <a:gd name="T13" fmla="*/ 36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77" y="36"/>
                    </a:moveTo>
                    <a:lnTo>
                      <a:pt x="58" y="0"/>
                    </a:lnTo>
                    <a:lnTo>
                      <a:pt x="19" y="0"/>
                    </a:lnTo>
                    <a:lnTo>
                      <a:pt x="0" y="36"/>
                    </a:lnTo>
                    <a:lnTo>
                      <a:pt x="20" y="73"/>
                    </a:lnTo>
                    <a:lnTo>
                      <a:pt x="59" y="74"/>
                    </a:lnTo>
                    <a:lnTo>
                      <a:pt x="77" y="36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57" name="Freeform 3336"/>
              <p:cNvSpPr>
                <a:spLocks/>
              </p:cNvSpPr>
              <p:nvPr/>
            </p:nvSpPr>
            <p:spPr bwMode="auto">
              <a:xfrm>
                <a:off x="919" y="2845"/>
                <a:ext cx="77" cy="74"/>
              </a:xfrm>
              <a:custGeom>
                <a:avLst/>
                <a:gdLst>
                  <a:gd name="T0" fmla="*/ 77 w 77"/>
                  <a:gd name="T1" fmla="*/ 36 h 74"/>
                  <a:gd name="T2" fmla="*/ 58 w 77"/>
                  <a:gd name="T3" fmla="*/ 0 h 74"/>
                  <a:gd name="T4" fmla="*/ 19 w 77"/>
                  <a:gd name="T5" fmla="*/ 0 h 74"/>
                  <a:gd name="T6" fmla="*/ 0 w 77"/>
                  <a:gd name="T7" fmla="*/ 36 h 74"/>
                  <a:gd name="T8" fmla="*/ 20 w 77"/>
                  <a:gd name="T9" fmla="*/ 73 h 74"/>
                  <a:gd name="T10" fmla="*/ 59 w 77"/>
                  <a:gd name="T11" fmla="*/ 74 h 74"/>
                  <a:gd name="T12" fmla="*/ 77 w 77"/>
                  <a:gd name="T13" fmla="*/ 36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77" y="36"/>
                    </a:moveTo>
                    <a:lnTo>
                      <a:pt x="58" y="0"/>
                    </a:lnTo>
                    <a:lnTo>
                      <a:pt x="19" y="0"/>
                    </a:lnTo>
                    <a:lnTo>
                      <a:pt x="0" y="36"/>
                    </a:lnTo>
                    <a:lnTo>
                      <a:pt x="20" y="73"/>
                    </a:lnTo>
                    <a:lnTo>
                      <a:pt x="59" y="74"/>
                    </a:lnTo>
                    <a:lnTo>
                      <a:pt x="77" y="36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58" name="Freeform 3337"/>
              <p:cNvSpPr>
                <a:spLocks noEditPoints="1"/>
              </p:cNvSpPr>
              <p:nvPr/>
            </p:nvSpPr>
            <p:spPr bwMode="auto">
              <a:xfrm>
                <a:off x="918" y="2843"/>
                <a:ext cx="80" cy="77"/>
              </a:xfrm>
              <a:custGeom>
                <a:avLst/>
                <a:gdLst>
                  <a:gd name="T0" fmla="*/ 0 w 520"/>
                  <a:gd name="T1" fmla="*/ 0 h 455"/>
                  <a:gd name="T2" fmla="*/ 0 w 520"/>
                  <a:gd name="T3" fmla="*/ 0 h 455"/>
                  <a:gd name="T4" fmla="*/ 0 w 520"/>
                  <a:gd name="T5" fmla="*/ 0 h 455"/>
                  <a:gd name="T6" fmla="*/ 0 w 520"/>
                  <a:gd name="T7" fmla="*/ 0 h 455"/>
                  <a:gd name="T8" fmla="*/ 0 w 520"/>
                  <a:gd name="T9" fmla="*/ 0 h 455"/>
                  <a:gd name="T10" fmla="*/ 0 w 520"/>
                  <a:gd name="T11" fmla="*/ 0 h 455"/>
                  <a:gd name="T12" fmla="*/ 0 w 520"/>
                  <a:gd name="T13" fmla="*/ 0 h 455"/>
                  <a:gd name="T14" fmla="*/ 0 w 520"/>
                  <a:gd name="T15" fmla="*/ 0 h 455"/>
                  <a:gd name="T16" fmla="*/ 0 w 520"/>
                  <a:gd name="T17" fmla="*/ 0 h 455"/>
                  <a:gd name="T18" fmla="*/ 0 w 520"/>
                  <a:gd name="T19" fmla="*/ 0 h 455"/>
                  <a:gd name="T20" fmla="*/ 0 w 520"/>
                  <a:gd name="T21" fmla="*/ 0 h 455"/>
                  <a:gd name="T22" fmla="*/ 0 w 520"/>
                  <a:gd name="T23" fmla="*/ 0 h 455"/>
                  <a:gd name="T24" fmla="*/ 0 w 520"/>
                  <a:gd name="T25" fmla="*/ 0 h 455"/>
                  <a:gd name="T26" fmla="*/ 0 w 520"/>
                  <a:gd name="T27" fmla="*/ 0 h 455"/>
                  <a:gd name="T28" fmla="*/ 0 w 520"/>
                  <a:gd name="T29" fmla="*/ 0 h 455"/>
                  <a:gd name="T30" fmla="*/ 0 w 520"/>
                  <a:gd name="T31" fmla="*/ 0 h 455"/>
                  <a:gd name="T32" fmla="*/ 0 w 520"/>
                  <a:gd name="T33" fmla="*/ 0 h 455"/>
                  <a:gd name="T34" fmla="*/ 0 w 520"/>
                  <a:gd name="T35" fmla="*/ 0 h 455"/>
                  <a:gd name="T36" fmla="*/ 0 w 520"/>
                  <a:gd name="T37" fmla="*/ 0 h 455"/>
                  <a:gd name="T38" fmla="*/ 0 w 520"/>
                  <a:gd name="T39" fmla="*/ 0 h 455"/>
                  <a:gd name="T40" fmla="*/ 0 w 520"/>
                  <a:gd name="T41" fmla="*/ 0 h 455"/>
                  <a:gd name="T42" fmla="*/ 0 w 520"/>
                  <a:gd name="T43" fmla="*/ 0 h 455"/>
                  <a:gd name="T44" fmla="*/ 0 w 520"/>
                  <a:gd name="T45" fmla="*/ 0 h 455"/>
                  <a:gd name="T46" fmla="*/ 0 w 520"/>
                  <a:gd name="T47" fmla="*/ 0 h 455"/>
                  <a:gd name="T48" fmla="*/ 0 w 520"/>
                  <a:gd name="T49" fmla="*/ 0 h 455"/>
                  <a:gd name="T50" fmla="*/ 0 w 520"/>
                  <a:gd name="T51" fmla="*/ 0 h 45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0"/>
                  <a:gd name="T79" fmla="*/ 0 h 455"/>
                  <a:gd name="T80" fmla="*/ 520 w 520"/>
                  <a:gd name="T81" fmla="*/ 455 h 45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0" h="455">
                    <a:moveTo>
                      <a:pt x="504" y="220"/>
                    </a:moveTo>
                    <a:lnTo>
                      <a:pt x="504" y="228"/>
                    </a:lnTo>
                    <a:lnTo>
                      <a:pt x="381" y="12"/>
                    </a:lnTo>
                    <a:lnTo>
                      <a:pt x="388" y="16"/>
                    </a:lnTo>
                    <a:lnTo>
                      <a:pt x="129" y="17"/>
                    </a:lnTo>
                    <a:lnTo>
                      <a:pt x="136" y="13"/>
                    </a:lnTo>
                    <a:lnTo>
                      <a:pt x="15" y="230"/>
                    </a:lnTo>
                    <a:lnTo>
                      <a:pt x="15" y="222"/>
                    </a:lnTo>
                    <a:lnTo>
                      <a:pt x="146" y="437"/>
                    </a:lnTo>
                    <a:lnTo>
                      <a:pt x="139" y="433"/>
                    </a:lnTo>
                    <a:lnTo>
                      <a:pt x="390" y="439"/>
                    </a:lnTo>
                    <a:lnTo>
                      <a:pt x="383" y="444"/>
                    </a:lnTo>
                    <a:lnTo>
                      <a:pt x="504" y="220"/>
                    </a:lnTo>
                    <a:close/>
                    <a:moveTo>
                      <a:pt x="397" y="451"/>
                    </a:moveTo>
                    <a:cubicBezTo>
                      <a:pt x="396" y="454"/>
                      <a:pt x="393" y="455"/>
                      <a:pt x="390" y="455"/>
                    </a:cubicBezTo>
                    <a:lnTo>
                      <a:pt x="139" y="449"/>
                    </a:lnTo>
                    <a:cubicBezTo>
                      <a:pt x="136" y="449"/>
                      <a:pt x="133" y="448"/>
                      <a:pt x="132" y="446"/>
                    </a:cubicBezTo>
                    <a:lnTo>
                      <a:pt x="1" y="230"/>
                    </a:lnTo>
                    <a:cubicBezTo>
                      <a:pt x="0" y="228"/>
                      <a:pt x="0" y="225"/>
                      <a:pt x="1" y="222"/>
                    </a:cubicBezTo>
                    <a:lnTo>
                      <a:pt x="122" y="5"/>
                    </a:lnTo>
                    <a:cubicBezTo>
                      <a:pt x="124" y="3"/>
                      <a:pt x="126" y="1"/>
                      <a:pt x="129" y="1"/>
                    </a:cubicBezTo>
                    <a:lnTo>
                      <a:pt x="388" y="0"/>
                    </a:lnTo>
                    <a:cubicBezTo>
                      <a:pt x="391" y="0"/>
                      <a:pt x="394" y="2"/>
                      <a:pt x="395" y="4"/>
                    </a:cubicBezTo>
                    <a:lnTo>
                      <a:pt x="518" y="220"/>
                    </a:lnTo>
                    <a:cubicBezTo>
                      <a:pt x="520" y="223"/>
                      <a:pt x="520" y="226"/>
                      <a:pt x="518" y="228"/>
                    </a:cubicBezTo>
                    <a:lnTo>
                      <a:pt x="397" y="45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59" name="Freeform 3338"/>
              <p:cNvSpPr>
                <a:spLocks/>
              </p:cNvSpPr>
              <p:nvPr/>
            </p:nvSpPr>
            <p:spPr bwMode="auto">
              <a:xfrm>
                <a:off x="981" y="2802"/>
                <a:ext cx="78" cy="74"/>
              </a:xfrm>
              <a:custGeom>
                <a:avLst/>
                <a:gdLst>
                  <a:gd name="T0" fmla="*/ 78 w 78"/>
                  <a:gd name="T1" fmla="*/ 37 h 74"/>
                  <a:gd name="T2" fmla="*/ 58 w 78"/>
                  <a:gd name="T3" fmla="*/ 0 h 74"/>
                  <a:gd name="T4" fmla="*/ 19 w 78"/>
                  <a:gd name="T5" fmla="*/ 0 h 74"/>
                  <a:gd name="T6" fmla="*/ 0 w 78"/>
                  <a:gd name="T7" fmla="*/ 38 h 74"/>
                  <a:gd name="T8" fmla="*/ 20 w 78"/>
                  <a:gd name="T9" fmla="*/ 74 h 74"/>
                  <a:gd name="T10" fmla="*/ 58 w 78"/>
                  <a:gd name="T11" fmla="*/ 74 h 74"/>
                  <a:gd name="T12" fmla="*/ 78 w 78"/>
                  <a:gd name="T13" fmla="*/ 37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4"/>
                  <a:gd name="T23" fmla="*/ 78 w 78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4">
                    <a:moveTo>
                      <a:pt x="78" y="37"/>
                    </a:moveTo>
                    <a:lnTo>
                      <a:pt x="58" y="0"/>
                    </a:lnTo>
                    <a:lnTo>
                      <a:pt x="19" y="0"/>
                    </a:lnTo>
                    <a:lnTo>
                      <a:pt x="0" y="38"/>
                    </a:lnTo>
                    <a:lnTo>
                      <a:pt x="20" y="74"/>
                    </a:lnTo>
                    <a:lnTo>
                      <a:pt x="58" y="74"/>
                    </a:lnTo>
                    <a:lnTo>
                      <a:pt x="78" y="37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60" name="Freeform 3339"/>
              <p:cNvSpPr>
                <a:spLocks/>
              </p:cNvSpPr>
              <p:nvPr/>
            </p:nvSpPr>
            <p:spPr bwMode="auto">
              <a:xfrm>
                <a:off x="981" y="2802"/>
                <a:ext cx="78" cy="74"/>
              </a:xfrm>
              <a:custGeom>
                <a:avLst/>
                <a:gdLst>
                  <a:gd name="T0" fmla="*/ 78 w 78"/>
                  <a:gd name="T1" fmla="*/ 37 h 74"/>
                  <a:gd name="T2" fmla="*/ 58 w 78"/>
                  <a:gd name="T3" fmla="*/ 0 h 74"/>
                  <a:gd name="T4" fmla="*/ 19 w 78"/>
                  <a:gd name="T5" fmla="*/ 0 h 74"/>
                  <a:gd name="T6" fmla="*/ 0 w 78"/>
                  <a:gd name="T7" fmla="*/ 38 h 74"/>
                  <a:gd name="T8" fmla="*/ 20 w 78"/>
                  <a:gd name="T9" fmla="*/ 74 h 74"/>
                  <a:gd name="T10" fmla="*/ 58 w 78"/>
                  <a:gd name="T11" fmla="*/ 74 h 74"/>
                  <a:gd name="T12" fmla="*/ 78 w 78"/>
                  <a:gd name="T13" fmla="*/ 37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4"/>
                  <a:gd name="T23" fmla="*/ 78 w 78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4">
                    <a:moveTo>
                      <a:pt x="78" y="37"/>
                    </a:moveTo>
                    <a:lnTo>
                      <a:pt x="58" y="0"/>
                    </a:lnTo>
                    <a:lnTo>
                      <a:pt x="19" y="0"/>
                    </a:lnTo>
                    <a:lnTo>
                      <a:pt x="0" y="38"/>
                    </a:lnTo>
                    <a:lnTo>
                      <a:pt x="20" y="74"/>
                    </a:lnTo>
                    <a:lnTo>
                      <a:pt x="58" y="74"/>
                    </a:lnTo>
                    <a:lnTo>
                      <a:pt x="78" y="37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61" name="Freeform 3340"/>
              <p:cNvSpPr>
                <a:spLocks noEditPoints="1"/>
              </p:cNvSpPr>
              <p:nvPr/>
            </p:nvSpPr>
            <p:spPr bwMode="auto">
              <a:xfrm>
                <a:off x="980" y="2800"/>
                <a:ext cx="80" cy="78"/>
              </a:xfrm>
              <a:custGeom>
                <a:avLst/>
                <a:gdLst>
                  <a:gd name="T0" fmla="*/ 0 w 528"/>
                  <a:gd name="T1" fmla="*/ 0 h 456"/>
                  <a:gd name="T2" fmla="*/ 0 w 528"/>
                  <a:gd name="T3" fmla="*/ 0 h 456"/>
                  <a:gd name="T4" fmla="*/ 0 w 528"/>
                  <a:gd name="T5" fmla="*/ 0 h 456"/>
                  <a:gd name="T6" fmla="*/ 0 w 528"/>
                  <a:gd name="T7" fmla="*/ 0 h 456"/>
                  <a:gd name="T8" fmla="*/ 0 w 528"/>
                  <a:gd name="T9" fmla="*/ 0 h 456"/>
                  <a:gd name="T10" fmla="*/ 0 w 528"/>
                  <a:gd name="T11" fmla="*/ 0 h 456"/>
                  <a:gd name="T12" fmla="*/ 0 w 528"/>
                  <a:gd name="T13" fmla="*/ 0 h 456"/>
                  <a:gd name="T14" fmla="*/ 0 w 528"/>
                  <a:gd name="T15" fmla="*/ 0 h 456"/>
                  <a:gd name="T16" fmla="*/ 0 w 528"/>
                  <a:gd name="T17" fmla="*/ 0 h 456"/>
                  <a:gd name="T18" fmla="*/ 0 w 528"/>
                  <a:gd name="T19" fmla="*/ 0 h 456"/>
                  <a:gd name="T20" fmla="*/ 0 w 528"/>
                  <a:gd name="T21" fmla="*/ 0 h 456"/>
                  <a:gd name="T22" fmla="*/ 0 w 528"/>
                  <a:gd name="T23" fmla="*/ 0 h 456"/>
                  <a:gd name="T24" fmla="*/ 0 w 528"/>
                  <a:gd name="T25" fmla="*/ 0 h 456"/>
                  <a:gd name="T26" fmla="*/ 0 w 528"/>
                  <a:gd name="T27" fmla="*/ 0 h 456"/>
                  <a:gd name="T28" fmla="*/ 0 w 528"/>
                  <a:gd name="T29" fmla="*/ 0 h 456"/>
                  <a:gd name="T30" fmla="*/ 0 w 528"/>
                  <a:gd name="T31" fmla="*/ 0 h 456"/>
                  <a:gd name="T32" fmla="*/ 0 w 528"/>
                  <a:gd name="T33" fmla="*/ 0 h 456"/>
                  <a:gd name="T34" fmla="*/ 0 w 528"/>
                  <a:gd name="T35" fmla="*/ 0 h 456"/>
                  <a:gd name="T36" fmla="*/ 0 w 528"/>
                  <a:gd name="T37" fmla="*/ 0 h 456"/>
                  <a:gd name="T38" fmla="*/ 0 w 528"/>
                  <a:gd name="T39" fmla="*/ 0 h 456"/>
                  <a:gd name="T40" fmla="*/ 0 w 528"/>
                  <a:gd name="T41" fmla="*/ 0 h 456"/>
                  <a:gd name="T42" fmla="*/ 0 w 528"/>
                  <a:gd name="T43" fmla="*/ 0 h 456"/>
                  <a:gd name="T44" fmla="*/ 0 w 528"/>
                  <a:gd name="T45" fmla="*/ 0 h 456"/>
                  <a:gd name="T46" fmla="*/ 0 w 528"/>
                  <a:gd name="T47" fmla="*/ 0 h 456"/>
                  <a:gd name="T48" fmla="*/ 0 w 528"/>
                  <a:gd name="T49" fmla="*/ 0 h 456"/>
                  <a:gd name="T50" fmla="*/ 0 w 528"/>
                  <a:gd name="T51" fmla="*/ 0 h 4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8"/>
                  <a:gd name="T79" fmla="*/ 0 h 456"/>
                  <a:gd name="T80" fmla="*/ 528 w 528"/>
                  <a:gd name="T81" fmla="*/ 456 h 45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8" h="456">
                    <a:moveTo>
                      <a:pt x="512" y="226"/>
                    </a:moveTo>
                    <a:lnTo>
                      <a:pt x="512" y="235"/>
                    </a:lnTo>
                    <a:lnTo>
                      <a:pt x="381" y="12"/>
                    </a:lnTo>
                    <a:lnTo>
                      <a:pt x="388" y="16"/>
                    </a:lnTo>
                    <a:lnTo>
                      <a:pt x="137" y="17"/>
                    </a:lnTo>
                    <a:lnTo>
                      <a:pt x="144" y="13"/>
                    </a:lnTo>
                    <a:lnTo>
                      <a:pt x="15" y="236"/>
                    </a:lnTo>
                    <a:lnTo>
                      <a:pt x="15" y="228"/>
                    </a:lnTo>
                    <a:lnTo>
                      <a:pt x="146" y="443"/>
                    </a:lnTo>
                    <a:lnTo>
                      <a:pt x="139" y="440"/>
                    </a:lnTo>
                    <a:lnTo>
                      <a:pt x="390" y="439"/>
                    </a:lnTo>
                    <a:lnTo>
                      <a:pt x="383" y="443"/>
                    </a:lnTo>
                    <a:lnTo>
                      <a:pt x="512" y="226"/>
                    </a:lnTo>
                    <a:close/>
                    <a:moveTo>
                      <a:pt x="397" y="451"/>
                    </a:moveTo>
                    <a:cubicBezTo>
                      <a:pt x="395" y="453"/>
                      <a:pt x="393" y="455"/>
                      <a:pt x="390" y="455"/>
                    </a:cubicBezTo>
                    <a:lnTo>
                      <a:pt x="139" y="456"/>
                    </a:lnTo>
                    <a:cubicBezTo>
                      <a:pt x="136" y="456"/>
                      <a:pt x="133" y="454"/>
                      <a:pt x="132" y="452"/>
                    </a:cubicBezTo>
                    <a:lnTo>
                      <a:pt x="1" y="237"/>
                    </a:lnTo>
                    <a:cubicBezTo>
                      <a:pt x="0" y="234"/>
                      <a:pt x="0" y="231"/>
                      <a:pt x="1" y="228"/>
                    </a:cubicBezTo>
                    <a:lnTo>
                      <a:pt x="130" y="5"/>
                    </a:lnTo>
                    <a:cubicBezTo>
                      <a:pt x="132" y="3"/>
                      <a:pt x="134" y="1"/>
                      <a:pt x="137" y="1"/>
                    </a:cubicBezTo>
                    <a:lnTo>
                      <a:pt x="388" y="0"/>
                    </a:lnTo>
                    <a:cubicBezTo>
                      <a:pt x="391" y="0"/>
                      <a:pt x="394" y="2"/>
                      <a:pt x="395" y="4"/>
                    </a:cubicBezTo>
                    <a:lnTo>
                      <a:pt x="526" y="226"/>
                    </a:lnTo>
                    <a:cubicBezTo>
                      <a:pt x="528" y="229"/>
                      <a:pt x="528" y="232"/>
                      <a:pt x="526" y="235"/>
                    </a:cubicBezTo>
                    <a:lnTo>
                      <a:pt x="397" y="45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62" name="Freeform 3341"/>
              <p:cNvSpPr>
                <a:spLocks/>
              </p:cNvSpPr>
              <p:nvPr/>
            </p:nvSpPr>
            <p:spPr bwMode="auto">
              <a:xfrm>
                <a:off x="795" y="2530"/>
                <a:ext cx="77" cy="73"/>
              </a:xfrm>
              <a:custGeom>
                <a:avLst/>
                <a:gdLst>
                  <a:gd name="T0" fmla="*/ 77 w 77"/>
                  <a:gd name="T1" fmla="*/ 36 h 73"/>
                  <a:gd name="T2" fmla="*/ 58 w 77"/>
                  <a:gd name="T3" fmla="*/ 0 h 73"/>
                  <a:gd name="T4" fmla="*/ 20 w 77"/>
                  <a:gd name="T5" fmla="*/ 0 h 73"/>
                  <a:gd name="T6" fmla="*/ 0 w 77"/>
                  <a:gd name="T7" fmla="*/ 36 h 73"/>
                  <a:gd name="T8" fmla="*/ 20 w 77"/>
                  <a:gd name="T9" fmla="*/ 73 h 73"/>
                  <a:gd name="T10" fmla="*/ 59 w 77"/>
                  <a:gd name="T11" fmla="*/ 73 h 73"/>
                  <a:gd name="T12" fmla="*/ 77 w 77"/>
                  <a:gd name="T13" fmla="*/ 36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3"/>
                  <a:gd name="T23" fmla="*/ 77 w 77"/>
                  <a:gd name="T24" fmla="*/ 73 h 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3">
                    <a:moveTo>
                      <a:pt x="77" y="36"/>
                    </a:moveTo>
                    <a:lnTo>
                      <a:pt x="58" y="0"/>
                    </a:lnTo>
                    <a:lnTo>
                      <a:pt x="20" y="0"/>
                    </a:lnTo>
                    <a:lnTo>
                      <a:pt x="0" y="36"/>
                    </a:lnTo>
                    <a:lnTo>
                      <a:pt x="20" y="73"/>
                    </a:lnTo>
                    <a:lnTo>
                      <a:pt x="59" y="73"/>
                    </a:lnTo>
                    <a:lnTo>
                      <a:pt x="77" y="36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63" name="Freeform 3342"/>
              <p:cNvSpPr>
                <a:spLocks/>
              </p:cNvSpPr>
              <p:nvPr/>
            </p:nvSpPr>
            <p:spPr bwMode="auto">
              <a:xfrm>
                <a:off x="795" y="2530"/>
                <a:ext cx="77" cy="73"/>
              </a:xfrm>
              <a:custGeom>
                <a:avLst/>
                <a:gdLst>
                  <a:gd name="T0" fmla="*/ 77 w 77"/>
                  <a:gd name="T1" fmla="*/ 36 h 73"/>
                  <a:gd name="T2" fmla="*/ 58 w 77"/>
                  <a:gd name="T3" fmla="*/ 0 h 73"/>
                  <a:gd name="T4" fmla="*/ 20 w 77"/>
                  <a:gd name="T5" fmla="*/ 0 h 73"/>
                  <a:gd name="T6" fmla="*/ 0 w 77"/>
                  <a:gd name="T7" fmla="*/ 36 h 73"/>
                  <a:gd name="T8" fmla="*/ 20 w 77"/>
                  <a:gd name="T9" fmla="*/ 73 h 73"/>
                  <a:gd name="T10" fmla="*/ 59 w 77"/>
                  <a:gd name="T11" fmla="*/ 73 h 73"/>
                  <a:gd name="T12" fmla="*/ 77 w 77"/>
                  <a:gd name="T13" fmla="*/ 36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3"/>
                  <a:gd name="T23" fmla="*/ 77 w 77"/>
                  <a:gd name="T24" fmla="*/ 73 h 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3">
                    <a:moveTo>
                      <a:pt x="77" y="36"/>
                    </a:moveTo>
                    <a:lnTo>
                      <a:pt x="58" y="0"/>
                    </a:lnTo>
                    <a:lnTo>
                      <a:pt x="20" y="0"/>
                    </a:lnTo>
                    <a:lnTo>
                      <a:pt x="0" y="36"/>
                    </a:lnTo>
                    <a:lnTo>
                      <a:pt x="20" y="73"/>
                    </a:lnTo>
                    <a:lnTo>
                      <a:pt x="59" y="73"/>
                    </a:lnTo>
                    <a:lnTo>
                      <a:pt x="77" y="36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64" name="Freeform 3343"/>
              <p:cNvSpPr>
                <a:spLocks noEditPoints="1"/>
              </p:cNvSpPr>
              <p:nvPr/>
            </p:nvSpPr>
            <p:spPr bwMode="auto">
              <a:xfrm>
                <a:off x="794" y="2528"/>
                <a:ext cx="79" cy="76"/>
              </a:xfrm>
              <a:custGeom>
                <a:avLst/>
                <a:gdLst>
                  <a:gd name="T0" fmla="*/ 0 w 520"/>
                  <a:gd name="T1" fmla="*/ 0 h 449"/>
                  <a:gd name="T2" fmla="*/ 0 w 520"/>
                  <a:gd name="T3" fmla="*/ 0 h 449"/>
                  <a:gd name="T4" fmla="*/ 0 w 520"/>
                  <a:gd name="T5" fmla="*/ 0 h 449"/>
                  <a:gd name="T6" fmla="*/ 0 w 520"/>
                  <a:gd name="T7" fmla="*/ 0 h 449"/>
                  <a:gd name="T8" fmla="*/ 0 w 520"/>
                  <a:gd name="T9" fmla="*/ 0 h 449"/>
                  <a:gd name="T10" fmla="*/ 0 w 520"/>
                  <a:gd name="T11" fmla="*/ 0 h 449"/>
                  <a:gd name="T12" fmla="*/ 0 w 520"/>
                  <a:gd name="T13" fmla="*/ 0 h 449"/>
                  <a:gd name="T14" fmla="*/ 0 w 520"/>
                  <a:gd name="T15" fmla="*/ 0 h 449"/>
                  <a:gd name="T16" fmla="*/ 0 w 520"/>
                  <a:gd name="T17" fmla="*/ 0 h 449"/>
                  <a:gd name="T18" fmla="*/ 0 w 520"/>
                  <a:gd name="T19" fmla="*/ 0 h 449"/>
                  <a:gd name="T20" fmla="*/ 0 w 520"/>
                  <a:gd name="T21" fmla="*/ 0 h 449"/>
                  <a:gd name="T22" fmla="*/ 0 w 520"/>
                  <a:gd name="T23" fmla="*/ 0 h 449"/>
                  <a:gd name="T24" fmla="*/ 0 w 520"/>
                  <a:gd name="T25" fmla="*/ 0 h 449"/>
                  <a:gd name="T26" fmla="*/ 0 w 520"/>
                  <a:gd name="T27" fmla="*/ 0 h 449"/>
                  <a:gd name="T28" fmla="*/ 0 w 520"/>
                  <a:gd name="T29" fmla="*/ 0 h 449"/>
                  <a:gd name="T30" fmla="*/ 0 w 520"/>
                  <a:gd name="T31" fmla="*/ 0 h 449"/>
                  <a:gd name="T32" fmla="*/ 0 w 520"/>
                  <a:gd name="T33" fmla="*/ 0 h 449"/>
                  <a:gd name="T34" fmla="*/ 0 w 520"/>
                  <a:gd name="T35" fmla="*/ 0 h 449"/>
                  <a:gd name="T36" fmla="*/ 0 w 520"/>
                  <a:gd name="T37" fmla="*/ 0 h 449"/>
                  <a:gd name="T38" fmla="*/ 0 w 520"/>
                  <a:gd name="T39" fmla="*/ 0 h 449"/>
                  <a:gd name="T40" fmla="*/ 0 w 520"/>
                  <a:gd name="T41" fmla="*/ 0 h 449"/>
                  <a:gd name="T42" fmla="*/ 0 w 520"/>
                  <a:gd name="T43" fmla="*/ 0 h 449"/>
                  <a:gd name="T44" fmla="*/ 0 w 520"/>
                  <a:gd name="T45" fmla="*/ 0 h 449"/>
                  <a:gd name="T46" fmla="*/ 0 w 520"/>
                  <a:gd name="T47" fmla="*/ 0 h 449"/>
                  <a:gd name="T48" fmla="*/ 0 w 520"/>
                  <a:gd name="T49" fmla="*/ 0 h 449"/>
                  <a:gd name="T50" fmla="*/ 0 w 520"/>
                  <a:gd name="T51" fmla="*/ 0 h 4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0"/>
                  <a:gd name="T79" fmla="*/ 0 h 449"/>
                  <a:gd name="T80" fmla="*/ 520 w 520"/>
                  <a:gd name="T81" fmla="*/ 449 h 44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0" h="449">
                    <a:moveTo>
                      <a:pt x="505" y="219"/>
                    </a:moveTo>
                    <a:lnTo>
                      <a:pt x="505" y="227"/>
                    </a:lnTo>
                    <a:lnTo>
                      <a:pt x="382" y="12"/>
                    </a:lnTo>
                    <a:lnTo>
                      <a:pt x="389" y="16"/>
                    </a:lnTo>
                    <a:lnTo>
                      <a:pt x="137" y="17"/>
                    </a:lnTo>
                    <a:lnTo>
                      <a:pt x="144" y="13"/>
                    </a:lnTo>
                    <a:lnTo>
                      <a:pt x="15" y="229"/>
                    </a:lnTo>
                    <a:lnTo>
                      <a:pt x="15" y="221"/>
                    </a:lnTo>
                    <a:lnTo>
                      <a:pt x="146" y="437"/>
                    </a:lnTo>
                    <a:lnTo>
                      <a:pt x="139" y="433"/>
                    </a:lnTo>
                    <a:lnTo>
                      <a:pt x="390" y="433"/>
                    </a:lnTo>
                    <a:lnTo>
                      <a:pt x="383" y="437"/>
                    </a:lnTo>
                    <a:lnTo>
                      <a:pt x="505" y="219"/>
                    </a:lnTo>
                    <a:close/>
                    <a:moveTo>
                      <a:pt x="397" y="444"/>
                    </a:moveTo>
                    <a:cubicBezTo>
                      <a:pt x="396" y="447"/>
                      <a:pt x="393" y="449"/>
                      <a:pt x="390" y="449"/>
                    </a:cubicBezTo>
                    <a:lnTo>
                      <a:pt x="139" y="449"/>
                    </a:lnTo>
                    <a:cubicBezTo>
                      <a:pt x="136" y="449"/>
                      <a:pt x="134" y="448"/>
                      <a:pt x="132" y="446"/>
                    </a:cubicBezTo>
                    <a:lnTo>
                      <a:pt x="1" y="229"/>
                    </a:lnTo>
                    <a:cubicBezTo>
                      <a:pt x="0" y="227"/>
                      <a:pt x="0" y="224"/>
                      <a:pt x="1" y="221"/>
                    </a:cubicBezTo>
                    <a:lnTo>
                      <a:pt x="131" y="5"/>
                    </a:lnTo>
                    <a:cubicBezTo>
                      <a:pt x="132" y="2"/>
                      <a:pt x="135" y="1"/>
                      <a:pt x="137" y="1"/>
                    </a:cubicBezTo>
                    <a:lnTo>
                      <a:pt x="389" y="0"/>
                    </a:lnTo>
                    <a:cubicBezTo>
                      <a:pt x="391" y="0"/>
                      <a:pt x="394" y="2"/>
                      <a:pt x="396" y="4"/>
                    </a:cubicBezTo>
                    <a:lnTo>
                      <a:pt x="519" y="219"/>
                    </a:lnTo>
                    <a:cubicBezTo>
                      <a:pt x="520" y="222"/>
                      <a:pt x="520" y="225"/>
                      <a:pt x="519" y="227"/>
                    </a:cubicBezTo>
                    <a:lnTo>
                      <a:pt x="397" y="44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65" name="Freeform 3344"/>
              <p:cNvSpPr>
                <a:spLocks/>
              </p:cNvSpPr>
              <p:nvPr/>
            </p:nvSpPr>
            <p:spPr bwMode="auto">
              <a:xfrm>
                <a:off x="733" y="2487"/>
                <a:ext cx="77" cy="75"/>
              </a:xfrm>
              <a:custGeom>
                <a:avLst/>
                <a:gdLst>
                  <a:gd name="T0" fmla="*/ 77 w 77"/>
                  <a:gd name="T1" fmla="*/ 38 h 75"/>
                  <a:gd name="T2" fmla="*/ 58 w 77"/>
                  <a:gd name="T3" fmla="*/ 0 h 75"/>
                  <a:gd name="T4" fmla="*/ 19 w 77"/>
                  <a:gd name="T5" fmla="*/ 0 h 75"/>
                  <a:gd name="T6" fmla="*/ 0 w 77"/>
                  <a:gd name="T7" fmla="*/ 38 h 75"/>
                  <a:gd name="T8" fmla="*/ 18 w 77"/>
                  <a:gd name="T9" fmla="*/ 75 h 75"/>
                  <a:gd name="T10" fmla="*/ 57 w 77"/>
                  <a:gd name="T11" fmla="*/ 75 h 75"/>
                  <a:gd name="T12" fmla="*/ 77 w 77"/>
                  <a:gd name="T13" fmla="*/ 38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77" y="38"/>
                    </a:moveTo>
                    <a:lnTo>
                      <a:pt x="58" y="0"/>
                    </a:lnTo>
                    <a:lnTo>
                      <a:pt x="19" y="0"/>
                    </a:lnTo>
                    <a:lnTo>
                      <a:pt x="0" y="38"/>
                    </a:lnTo>
                    <a:lnTo>
                      <a:pt x="18" y="75"/>
                    </a:lnTo>
                    <a:lnTo>
                      <a:pt x="57" y="75"/>
                    </a:lnTo>
                    <a:lnTo>
                      <a:pt x="77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66" name="Freeform 3345"/>
              <p:cNvSpPr>
                <a:spLocks/>
              </p:cNvSpPr>
              <p:nvPr/>
            </p:nvSpPr>
            <p:spPr bwMode="auto">
              <a:xfrm>
                <a:off x="733" y="2487"/>
                <a:ext cx="77" cy="75"/>
              </a:xfrm>
              <a:custGeom>
                <a:avLst/>
                <a:gdLst>
                  <a:gd name="T0" fmla="*/ 77 w 77"/>
                  <a:gd name="T1" fmla="*/ 38 h 75"/>
                  <a:gd name="T2" fmla="*/ 58 w 77"/>
                  <a:gd name="T3" fmla="*/ 0 h 75"/>
                  <a:gd name="T4" fmla="*/ 19 w 77"/>
                  <a:gd name="T5" fmla="*/ 0 h 75"/>
                  <a:gd name="T6" fmla="*/ 0 w 77"/>
                  <a:gd name="T7" fmla="*/ 38 h 75"/>
                  <a:gd name="T8" fmla="*/ 18 w 77"/>
                  <a:gd name="T9" fmla="*/ 75 h 75"/>
                  <a:gd name="T10" fmla="*/ 57 w 77"/>
                  <a:gd name="T11" fmla="*/ 75 h 75"/>
                  <a:gd name="T12" fmla="*/ 77 w 77"/>
                  <a:gd name="T13" fmla="*/ 38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77" y="38"/>
                    </a:moveTo>
                    <a:lnTo>
                      <a:pt x="58" y="0"/>
                    </a:lnTo>
                    <a:lnTo>
                      <a:pt x="19" y="0"/>
                    </a:lnTo>
                    <a:lnTo>
                      <a:pt x="0" y="38"/>
                    </a:lnTo>
                    <a:lnTo>
                      <a:pt x="18" y="75"/>
                    </a:lnTo>
                    <a:lnTo>
                      <a:pt x="57" y="75"/>
                    </a:lnTo>
                    <a:lnTo>
                      <a:pt x="77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67" name="Freeform 3346"/>
              <p:cNvSpPr>
                <a:spLocks noEditPoints="1"/>
              </p:cNvSpPr>
              <p:nvPr/>
            </p:nvSpPr>
            <p:spPr bwMode="auto">
              <a:xfrm>
                <a:off x="731" y="2486"/>
                <a:ext cx="80" cy="77"/>
              </a:xfrm>
              <a:custGeom>
                <a:avLst/>
                <a:gdLst>
                  <a:gd name="T0" fmla="*/ 0 w 520"/>
                  <a:gd name="T1" fmla="*/ 0 h 456"/>
                  <a:gd name="T2" fmla="*/ 0 w 520"/>
                  <a:gd name="T3" fmla="*/ 0 h 456"/>
                  <a:gd name="T4" fmla="*/ 0 w 520"/>
                  <a:gd name="T5" fmla="*/ 0 h 456"/>
                  <a:gd name="T6" fmla="*/ 0 w 520"/>
                  <a:gd name="T7" fmla="*/ 0 h 456"/>
                  <a:gd name="T8" fmla="*/ 0 w 520"/>
                  <a:gd name="T9" fmla="*/ 0 h 456"/>
                  <a:gd name="T10" fmla="*/ 0 w 520"/>
                  <a:gd name="T11" fmla="*/ 0 h 456"/>
                  <a:gd name="T12" fmla="*/ 0 w 520"/>
                  <a:gd name="T13" fmla="*/ 0 h 456"/>
                  <a:gd name="T14" fmla="*/ 0 w 520"/>
                  <a:gd name="T15" fmla="*/ 0 h 456"/>
                  <a:gd name="T16" fmla="*/ 0 w 520"/>
                  <a:gd name="T17" fmla="*/ 0 h 456"/>
                  <a:gd name="T18" fmla="*/ 0 w 520"/>
                  <a:gd name="T19" fmla="*/ 0 h 456"/>
                  <a:gd name="T20" fmla="*/ 0 w 520"/>
                  <a:gd name="T21" fmla="*/ 0 h 456"/>
                  <a:gd name="T22" fmla="*/ 0 w 520"/>
                  <a:gd name="T23" fmla="*/ 0 h 456"/>
                  <a:gd name="T24" fmla="*/ 0 w 520"/>
                  <a:gd name="T25" fmla="*/ 0 h 456"/>
                  <a:gd name="T26" fmla="*/ 0 w 520"/>
                  <a:gd name="T27" fmla="*/ 0 h 456"/>
                  <a:gd name="T28" fmla="*/ 0 w 520"/>
                  <a:gd name="T29" fmla="*/ 0 h 456"/>
                  <a:gd name="T30" fmla="*/ 0 w 520"/>
                  <a:gd name="T31" fmla="*/ 0 h 456"/>
                  <a:gd name="T32" fmla="*/ 0 w 520"/>
                  <a:gd name="T33" fmla="*/ 0 h 456"/>
                  <a:gd name="T34" fmla="*/ 0 w 520"/>
                  <a:gd name="T35" fmla="*/ 0 h 456"/>
                  <a:gd name="T36" fmla="*/ 0 w 520"/>
                  <a:gd name="T37" fmla="*/ 0 h 456"/>
                  <a:gd name="T38" fmla="*/ 0 w 520"/>
                  <a:gd name="T39" fmla="*/ 0 h 456"/>
                  <a:gd name="T40" fmla="*/ 0 w 520"/>
                  <a:gd name="T41" fmla="*/ 0 h 456"/>
                  <a:gd name="T42" fmla="*/ 0 w 520"/>
                  <a:gd name="T43" fmla="*/ 0 h 456"/>
                  <a:gd name="T44" fmla="*/ 0 w 520"/>
                  <a:gd name="T45" fmla="*/ 0 h 456"/>
                  <a:gd name="T46" fmla="*/ 0 w 520"/>
                  <a:gd name="T47" fmla="*/ 0 h 456"/>
                  <a:gd name="T48" fmla="*/ 0 w 520"/>
                  <a:gd name="T49" fmla="*/ 0 h 456"/>
                  <a:gd name="T50" fmla="*/ 0 w 520"/>
                  <a:gd name="T51" fmla="*/ 0 h 4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0"/>
                  <a:gd name="T79" fmla="*/ 0 h 456"/>
                  <a:gd name="T80" fmla="*/ 520 w 520"/>
                  <a:gd name="T81" fmla="*/ 456 h 45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0" h="456">
                    <a:moveTo>
                      <a:pt x="505" y="226"/>
                    </a:moveTo>
                    <a:lnTo>
                      <a:pt x="505" y="234"/>
                    </a:lnTo>
                    <a:lnTo>
                      <a:pt x="382" y="12"/>
                    </a:lnTo>
                    <a:lnTo>
                      <a:pt x="389" y="16"/>
                    </a:lnTo>
                    <a:lnTo>
                      <a:pt x="137" y="17"/>
                    </a:lnTo>
                    <a:lnTo>
                      <a:pt x="144" y="13"/>
                    </a:lnTo>
                    <a:lnTo>
                      <a:pt x="15" y="236"/>
                    </a:lnTo>
                    <a:lnTo>
                      <a:pt x="15" y="228"/>
                    </a:lnTo>
                    <a:lnTo>
                      <a:pt x="138" y="444"/>
                    </a:lnTo>
                    <a:lnTo>
                      <a:pt x="131" y="440"/>
                    </a:lnTo>
                    <a:lnTo>
                      <a:pt x="384" y="439"/>
                    </a:lnTo>
                    <a:lnTo>
                      <a:pt x="377" y="443"/>
                    </a:lnTo>
                    <a:lnTo>
                      <a:pt x="505" y="226"/>
                    </a:lnTo>
                    <a:close/>
                    <a:moveTo>
                      <a:pt x="390" y="451"/>
                    </a:moveTo>
                    <a:cubicBezTo>
                      <a:pt x="389" y="453"/>
                      <a:pt x="386" y="455"/>
                      <a:pt x="384" y="455"/>
                    </a:cubicBezTo>
                    <a:lnTo>
                      <a:pt x="131" y="456"/>
                    </a:lnTo>
                    <a:cubicBezTo>
                      <a:pt x="129" y="456"/>
                      <a:pt x="126" y="454"/>
                      <a:pt x="124" y="452"/>
                    </a:cubicBezTo>
                    <a:lnTo>
                      <a:pt x="1" y="236"/>
                    </a:lnTo>
                    <a:cubicBezTo>
                      <a:pt x="0" y="234"/>
                      <a:pt x="0" y="231"/>
                      <a:pt x="1" y="228"/>
                    </a:cubicBezTo>
                    <a:lnTo>
                      <a:pt x="130" y="5"/>
                    </a:lnTo>
                    <a:cubicBezTo>
                      <a:pt x="131" y="3"/>
                      <a:pt x="134" y="1"/>
                      <a:pt x="137" y="1"/>
                    </a:cubicBezTo>
                    <a:lnTo>
                      <a:pt x="389" y="0"/>
                    </a:lnTo>
                    <a:cubicBezTo>
                      <a:pt x="392" y="0"/>
                      <a:pt x="394" y="2"/>
                      <a:pt x="396" y="4"/>
                    </a:cubicBezTo>
                    <a:lnTo>
                      <a:pt x="519" y="227"/>
                    </a:lnTo>
                    <a:cubicBezTo>
                      <a:pt x="520" y="229"/>
                      <a:pt x="520" y="232"/>
                      <a:pt x="519" y="235"/>
                    </a:cubicBezTo>
                    <a:lnTo>
                      <a:pt x="390" y="45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68" name="Freeform 3347"/>
              <p:cNvSpPr>
                <a:spLocks/>
              </p:cNvSpPr>
              <p:nvPr/>
            </p:nvSpPr>
            <p:spPr bwMode="auto">
              <a:xfrm>
                <a:off x="731" y="2408"/>
                <a:ext cx="77" cy="75"/>
              </a:xfrm>
              <a:custGeom>
                <a:avLst/>
                <a:gdLst>
                  <a:gd name="T0" fmla="*/ 77 w 77"/>
                  <a:gd name="T1" fmla="*/ 38 h 75"/>
                  <a:gd name="T2" fmla="*/ 57 w 77"/>
                  <a:gd name="T3" fmla="*/ 0 h 75"/>
                  <a:gd name="T4" fmla="*/ 19 w 77"/>
                  <a:gd name="T5" fmla="*/ 0 h 75"/>
                  <a:gd name="T6" fmla="*/ 0 w 77"/>
                  <a:gd name="T7" fmla="*/ 38 h 75"/>
                  <a:gd name="T8" fmla="*/ 19 w 77"/>
                  <a:gd name="T9" fmla="*/ 75 h 75"/>
                  <a:gd name="T10" fmla="*/ 57 w 77"/>
                  <a:gd name="T11" fmla="*/ 74 h 75"/>
                  <a:gd name="T12" fmla="*/ 77 w 77"/>
                  <a:gd name="T13" fmla="*/ 38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77" y="38"/>
                    </a:moveTo>
                    <a:lnTo>
                      <a:pt x="57" y="0"/>
                    </a:lnTo>
                    <a:lnTo>
                      <a:pt x="19" y="0"/>
                    </a:lnTo>
                    <a:lnTo>
                      <a:pt x="0" y="38"/>
                    </a:lnTo>
                    <a:lnTo>
                      <a:pt x="19" y="75"/>
                    </a:lnTo>
                    <a:lnTo>
                      <a:pt x="57" y="74"/>
                    </a:lnTo>
                    <a:lnTo>
                      <a:pt x="77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69" name="Freeform 3348"/>
              <p:cNvSpPr>
                <a:spLocks/>
              </p:cNvSpPr>
              <p:nvPr/>
            </p:nvSpPr>
            <p:spPr bwMode="auto">
              <a:xfrm>
                <a:off x="731" y="2408"/>
                <a:ext cx="77" cy="75"/>
              </a:xfrm>
              <a:custGeom>
                <a:avLst/>
                <a:gdLst>
                  <a:gd name="T0" fmla="*/ 77 w 77"/>
                  <a:gd name="T1" fmla="*/ 38 h 75"/>
                  <a:gd name="T2" fmla="*/ 57 w 77"/>
                  <a:gd name="T3" fmla="*/ 0 h 75"/>
                  <a:gd name="T4" fmla="*/ 19 w 77"/>
                  <a:gd name="T5" fmla="*/ 0 h 75"/>
                  <a:gd name="T6" fmla="*/ 0 w 77"/>
                  <a:gd name="T7" fmla="*/ 38 h 75"/>
                  <a:gd name="T8" fmla="*/ 19 w 77"/>
                  <a:gd name="T9" fmla="*/ 75 h 75"/>
                  <a:gd name="T10" fmla="*/ 57 w 77"/>
                  <a:gd name="T11" fmla="*/ 74 h 75"/>
                  <a:gd name="T12" fmla="*/ 77 w 77"/>
                  <a:gd name="T13" fmla="*/ 38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77" y="38"/>
                    </a:moveTo>
                    <a:lnTo>
                      <a:pt x="57" y="0"/>
                    </a:lnTo>
                    <a:lnTo>
                      <a:pt x="19" y="0"/>
                    </a:lnTo>
                    <a:lnTo>
                      <a:pt x="0" y="38"/>
                    </a:lnTo>
                    <a:lnTo>
                      <a:pt x="19" y="75"/>
                    </a:lnTo>
                    <a:lnTo>
                      <a:pt x="57" y="74"/>
                    </a:lnTo>
                    <a:lnTo>
                      <a:pt x="77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70" name="Freeform 3349"/>
              <p:cNvSpPr>
                <a:spLocks noEditPoints="1"/>
              </p:cNvSpPr>
              <p:nvPr/>
            </p:nvSpPr>
            <p:spPr bwMode="auto">
              <a:xfrm>
                <a:off x="730" y="2407"/>
                <a:ext cx="80" cy="77"/>
              </a:xfrm>
              <a:custGeom>
                <a:avLst/>
                <a:gdLst>
                  <a:gd name="T0" fmla="*/ 0 w 521"/>
                  <a:gd name="T1" fmla="*/ 0 h 456"/>
                  <a:gd name="T2" fmla="*/ 0 w 521"/>
                  <a:gd name="T3" fmla="*/ 0 h 456"/>
                  <a:gd name="T4" fmla="*/ 0 w 521"/>
                  <a:gd name="T5" fmla="*/ 0 h 456"/>
                  <a:gd name="T6" fmla="*/ 0 w 521"/>
                  <a:gd name="T7" fmla="*/ 0 h 456"/>
                  <a:gd name="T8" fmla="*/ 0 w 521"/>
                  <a:gd name="T9" fmla="*/ 0 h 456"/>
                  <a:gd name="T10" fmla="*/ 0 w 521"/>
                  <a:gd name="T11" fmla="*/ 0 h 456"/>
                  <a:gd name="T12" fmla="*/ 0 w 521"/>
                  <a:gd name="T13" fmla="*/ 0 h 456"/>
                  <a:gd name="T14" fmla="*/ 0 w 521"/>
                  <a:gd name="T15" fmla="*/ 0 h 456"/>
                  <a:gd name="T16" fmla="*/ 0 w 521"/>
                  <a:gd name="T17" fmla="*/ 0 h 456"/>
                  <a:gd name="T18" fmla="*/ 0 w 521"/>
                  <a:gd name="T19" fmla="*/ 0 h 456"/>
                  <a:gd name="T20" fmla="*/ 0 w 521"/>
                  <a:gd name="T21" fmla="*/ 0 h 456"/>
                  <a:gd name="T22" fmla="*/ 0 w 521"/>
                  <a:gd name="T23" fmla="*/ 0 h 456"/>
                  <a:gd name="T24" fmla="*/ 0 w 521"/>
                  <a:gd name="T25" fmla="*/ 0 h 456"/>
                  <a:gd name="T26" fmla="*/ 0 w 521"/>
                  <a:gd name="T27" fmla="*/ 0 h 456"/>
                  <a:gd name="T28" fmla="*/ 0 w 521"/>
                  <a:gd name="T29" fmla="*/ 0 h 456"/>
                  <a:gd name="T30" fmla="*/ 0 w 521"/>
                  <a:gd name="T31" fmla="*/ 0 h 456"/>
                  <a:gd name="T32" fmla="*/ 0 w 521"/>
                  <a:gd name="T33" fmla="*/ 0 h 456"/>
                  <a:gd name="T34" fmla="*/ 0 w 521"/>
                  <a:gd name="T35" fmla="*/ 0 h 456"/>
                  <a:gd name="T36" fmla="*/ 0 w 521"/>
                  <a:gd name="T37" fmla="*/ 0 h 456"/>
                  <a:gd name="T38" fmla="*/ 0 w 521"/>
                  <a:gd name="T39" fmla="*/ 0 h 456"/>
                  <a:gd name="T40" fmla="*/ 0 w 521"/>
                  <a:gd name="T41" fmla="*/ 0 h 456"/>
                  <a:gd name="T42" fmla="*/ 0 w 521"/>
                  <a:gd name="T43" fmla="*/ 0 h 456"/>
                  <a:gd name="T44" fmla="*/ 0 w 521"/>
                  <a:gd name="T45" fmla="*/ 0 h 456"/>
                  <a:gd name="T46" fmla="*/ 0 w 521"/>
                  <a:gd name="T47" fmla="*/ 0 h 456"/>
                  <a:gd name="T48" fmla="*/ 0 w 521"/>
                  <a:gd name="T49" fmla="*/ 0 h 456"/>
                  <a:gd name="T50" fmla="*/ 0 w 521"/>
                  <a:gd name="T51" fmla="*/ 0 h 4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1"/>
                  <a:gd name="T79" fmla="*/ 0 h 456"/>
                  <a:gd name="T80" fmla="*/ 521 w 521"/>
                  <a:gd name="T81" fmla="*/ 456 h 45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1" h="456">
                    <a:moveTo>
                      <a:pt x="505" y="227"/>
                    </a:moveTo>
                    <a:lnTo>
                      <a:pt x="505" y="235"/>
                    </a:lnTo>
                    <a:lnTo>
                      <a:pt x="374" y="13"/>
                    </a:lnTo>
                    <a:lnTo>
                      <a:pt x="381" y="16"/>
                    </a:lnTo>
                    <a:lnTo>
                      <a:pt x="130" y="17"/>
                    </a:lnTo>
                    <a:lnTo>
                      <a:pt x="137" y="13"/>
                    </a:lnTo>
                    <a:lnTo>
                      <a:pt x="16" y="236"/>
                    </a:lnTo>
                    <a:lnTo>
                      <a:pt x="16" y="229"/>
                    </a:lnTo>
                    <a:lnTo>
                      <a:pt x="139" y="444"/>
                    </a:lnTo>
                    <a:lnTo>
                      <a:pt x="132" y="440"/>
                    </a:lnTo>
                    <a:lnTo>
                      <a:pt x="383" y="439"/>
                    </a:lnTo>
                    <a:lnTo>
                      <a:pt x="376" y="443"/>
                    </a:lnTo>
                    <a:lnTo>
                      <a:pt x="505" y="227"/>
                    </a:lnTo>
                    <a:close/>
                    <a:moveTo>
                      <a:pt x="390" y="451"/>
                    </a:moveTo>
                    <a:cubicBezTo>
                      <a:pt x="388" y="453"/>
                      <a:pt x="386" y="455"/>
                      <a:pt x="383" y="455"/>
                    </a:cubicBezTo>
                    <a:lnTo>
                      <a:pt x="132" y="456"/>
                    </a:lnTo>
                    <a:cubicBezTo>
                      <a:pt x="129" y="456"/>
                      <a:pt x="126" y="454"/>
                      <a:pt x="125" y="452"/>
                    </a:cubicBezTo>
                    <a:lnTo>
                      <a:pt x="2" y="236"/>
                    </a:lnTo>
                    <a:cubicBezTo>
                      <a:pt x="0" y="234"/>
                      <a:pt x="0" y="231"/>
                      <a:pt x="2" y="229"/>
                    </a:cubicBezTo>
                    <a:lnTo>
                      <a:pt x="123" y="6"/>
                    </a:lnTo>
                    <a:cubicBezTo>
                      <a:pt x="124" y="3"/>
                      <a:pt x="127" y="1"/>
                      <a:pt x="130" y="1"/>
                    </a:cubicBezTo>
                    <a:lnTo>
                      <a:pt x="381" y="0"/>
                    </a:lnTo>
                    <a:cubicBezTo>
                      <a:pt x="384" y="0"/>
                      <a:pt x="387" y="2"/>
                      <a:pt x="388" y="4"/>
                    </a:cubicBezTo>
                    <a:lnTo>
                      <a:pt x="519" y="227"/>
                    </a:lnTo>
                    <a:cubicBezTo>
                      <a:pt x="521" y="229"/>
                      <a:pt x="521" y="232"/>
                      <a:pt x="519" y="235"/>
                    </a:cubicBezTo>
                    <a:lnTo>
                      <a:pt x="390" y="45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71" name="Freeform 3350"/>
              <p:cNvSpPr>
                <a:spLocks/>
              </p:cNvSpPr>
              <p:nvPr/>
            </p:nvSpPr>
            <p:spPr bwMode="auto">
              <a:xfrm>
                <a:off x="796" y="2608"/>
                <a:ext cx="76" cy="74"/>
              </a:xfrm>
              <a:custGeom>
                <a:avLst/>
                <a:gdLst>
                  <a:gd name="T0" fmla="*/ 76 w 76"/>
                  <a:gd name="T1" fmla="*/ 36 h 74"/>
                  <a:gd name="T2" fmla="*/ 58 w 76"/>
                  <a:gd name="T3" fmla="*/ 0 h 74"/>
                  <a:gd name="T4" fmla="*/ 19 w 76"/>
                  <a:gd name="T5" fmla="*/ 0 h 74"/>
                  <a:gd name="T6" fmla="*/ 0 w 76"/>
                  <a:gd name="T7" fmla="*/ 36 h 74"/>
                  <a:gd name="T8" fmla="*/ 20 w 76"/>
                  <a:gd name="T9" fmla="*/ 74 h 74"/>
                  <a:gd name="T10" fmla="*/ 58 w 76"/>
                  <a:gd name="T11" fmla="*/ 74 h 74"/>
                  <a:gd name="T12" fmla="*/ 76 w 76"/>
                  <a:gd name="T13" fmla="*/ 36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4"/>
                  <a:gd name="T23" fmla="*/ 76 w 76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4">
                    <a:moveTo>
                      <a:pt x="76" y="36"/>
                    </a:moveTo>
                    <a:lnTo>
                      <a:pt x="58" y="0"/>
                    </a:lnTo>
                    <a:lnTo>
                      <a:pt x="19" y="0"/>
                    </a:lnTo>
                    <a:lnTo>
                      <a:pt x="0" y="36"/>
                    </a:lnTo>
                    <a:lnTo>
                      <a:pt x="20" y="74"/>
                    </a:lnTo>
                    <a:lnTo>
                      <a:pt x="58" y="74"/>
                    </a:lnTo>
                    <a:lnTo>
                      <a:pt x="76" y="36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72" name="Freeform 3351"/>
              <p:cNvSpPr>
                <a:spLocks/>
              </p:cNvSpPr>
              <p:nvPr/>
            </p:nvSpPr>
            <p:spPr bwMode="auto">
              <a:xfrm>
                <a:off x="796" y="2608"/>
                <a:ext cx="76" cy="74"/>
              </a:xfrm>
              <a:custGeom>
                <a:avLst/>
                <a:gdLst>
                  <a:gd name="T0" fmla="*/ 76 w 76"/>
                  <a:gd name="T1" fmla="*/ 36 h 74"/>
                  <a:gd name="T2" fmla="*/ 58 w 76"/>
                  <a:gd name="T3" fmla="*/ 0 h 74"/>
                  <a:gd name="T4" fmla="*/ 19 w 76"/>
                  <a:gd name="T5" fmla="*/ 0 h 74"/>
                  <a:gd name="T6" fmla="*/ 0 w 76"/>
                  <a:gd name="T7" fmla="*/ 36 h 74"/>
                  <a:gd name="T8" fmla="*/ 20 w 76"/>
                  <a:gd name="T9" fmla="*/ 74 h 74"/>
                  <a:gd name="T10" fmla="*/ 58 w 76"/>
                  <a:gd name="T11" fmla="*/ 74 h 74"/>
                  <a:gd name="T12" fmla="*/ 76 w 76"/>
                  <a:gd name="T13" fmla="*/ 36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4"/>
                  <a:gd name="T23" fmla="*/ 76 w 76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4">
                    <a:moveTo>
                      <a:pt x="76" y="36"/>
                    </a:moveTo>
                    <a:lnTo>
                      <a:pt x="58" y="0"/>
                    </a:lnTo>
                    <a:lnTo>
                      <a:pt x="19" y="0"/>
                    </a:lnTo>
                    <a:lnTo>
                      <a:pt x="0" y="36"/>
                    </a:lnTo>
                    <a:lnTo>
                      <a:pt x="20" y="74"/>
                    </a:lnTo>
                    <a:lnTo>
                      <a:pt x="58" y="74"/>
                    </a:lnTo>
                    <a:lnTo>
                      <a:pt x="76" y="36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73" name="Freeform 3352"/>
              <p:cNvSpPr>
                <a:spLocks noEditPoints="1"/>
              </p:cNvSpPr>
              <p:nvPr/>
            </p:nvSpPr>
            <p:spPr bwMode="auto">
              <a:xfrm>
                <a:off x="794" y="2606"/>
                <a:ext cx="80" cy="77"/>
              </a:xfrm>
              <a:custGeom>
                <a:avLst/>
                <a:gdLst>
                  <a:gd name="T0" fmla="*/ 0 w 521"/>
                  <a:gd name="T1" fmla="*/ 0 h 455"/>
                  <a:gd name="T2" fmla="*/ 0 w 521"/>
                  <a:gd name="T3" fmla="*/ 0 h 455"/>
                  <a:gd name="T4" fmla="*/ 0 w 521"/>
                  <a:gd name="T5" fmla="*/ 0 h 455"/>
                  <a:gd name="T6" fmla="*/ 0 w 521"/>
                  <a:gd name="T7" fmla="*/ 0 h 455"/>
                  <a:gd name="T8" fmla="*/ 0 w 521"/>
                  <a:gd name="T9" fmla="*/ 0 h 455"/>
                  <a:gd name="T10" fmla="*/ 0 w 521"/>
                  <a:gd name="T11" fmla="*/ 0 h 455"/>
                  <a:gd name="T12" fmla="*/ 0 w 521"/>
                  <a:gd name="T13" fmla="*/ 0 h 455"/>
                  <a:gd name="T14" fmla="*/ 0 w 521"/>
                  <a:gd name="T15" fmla="*/ 0 h 455"/>
                  <a:gd name="T16" fmla="*/ 0 w 521"/>
                  <a:gd name="T17" fmla="*/ 0 h 455"/>
                  <a:gd name="T18" fmla="*/ 0 w 521"/>
                  <a:gd name="T19" fmla="*/ 0 h 455"/>
                  <a:gd name="T20" fmla="*/ 0 w 521"/>
                  <a:gd name="T21" fmla="*/ 0 h 455"/>
                  <a:gd name="T22" fmla="*/ 0 w 521"/>
                  <a:gd name="T23" fmla="*/ 0 h 455"/>
                  <a:gd name="T24" fmla="*/ 0 w 521"/>
                  <a:gd name="T25" fmla="*/ 0 h 455"/>
                  <a:gd name="T26" fmla="*/ 0 w 521"/>
                  <a:gd name="T27" fmla="*/ 0 h 455"/>
                  <a:gd name="T28" fmla="*/ 0 w 521"/>
                  <a:gd name="T29" fmla="*/ 0 h 455"/>
                  <a:gd name="T30" fmla="*/ 0 w 521"/>
                  <a:gd name="T31" fmla="*/ 0 h 455"/>
                  <a:gd name="T32" fmla="*/ 0 w 521"/>
                  <a:gd name="T33" fmla="*/ 0 h 455"/>
                  <a:gd name="T34" fmla="*/ 0 w 521"/>
                  <a:gd name="T35" fmla="*/ 0 h 455"/>
                  <a:gd name="T36" fmla="*/ 0 w 521"/>
                  <a:gd name="T37" fmla="*/ 0 h 455"/>
                  <a:gd name="T38" fmla="*/ 0 w 521"/>
                  <a:gd name="T39" fmla="*/ 0 h 455"/>
                  <a:gd name="T40" fmla="*/ 0 w 521"/>
                  <a:gd name="T41" fmla="*/ 0 h 455"/>
                  <a:gd name="T42" fmla="*/ 0 w 521"/>
                  <a:gd name="T43" fmla="*/ 0 h 455"/>
                  <a:gd name="T44" fmla="*/ 0 w 521"/>
                  <a:gd name="T45" fmla="*/ 0 h 455"/>
                  <a:gd name="T46" fmla="*/ 0 w 521"/>
                  <a:gd name="T47" fmla="*/ 0 h 455"/>
                  <a:gd name="T48" fmla="*/ 0 w 521"/>
                  <a:gd name="T49" fmla="*/ 0 h 455"/>
                  <a:gd name="T50" fmla="*/ 0 w 521"/>
                  <a:gd name="T51" fmla="*/ 0 h 45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1"/>
                  <a:gd name="T79" fmla="*/ 0 h 455"/>
                  <a:gd name="T80" fmla="*/ 521 w 521"/>
                  <a:gd name="T81" fmla="*/ 455 h 45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1" h="455">
                    <a:moveTo>
                      <a:pt x="505" y="220"/>
                    </a:moveTo>
                    <a:lnTo>
                      <a:pt x="505" y="227"/>
                    </a:lnTo>
                    <a:lnTo>
                      <a:pt x="382" y="12"/>
                    </a:lnTo>
                    <a:lnTo>
                      <a:pt x="389" y="16"/>
                    </a:lnTo>
                    <a:lnTo>
                      <a:pt x="138" y="17"/>
                    </a:lnTo>
                    <a:lnTo>
                      <a:pt x="145" y="13"/>
                    </a:lnTo>
                    <a:lnTo>
                      <a:pt x="16" y="229"/>
                    </a:lnTo>
                    <a:lnTo>
                      <a:pt x="16" y="221"/>
                    </a:lnTo>
                    <a:lnTo>
                      <a:pt x="147" y="443"/>
                    </a:lnTo>
                    <a:lnTo>
                      <a:pt x="140" y="439"/>
                    </a:lnTo>
                    <a:lnTo>
                      <a:pt x="391" y="439"/>
                    </a:lnTo>
                    <a:lnTo>
                      <a:pt x="384" y="443"/>
                    </a:lnTo>
                    <a:lnTo>
                      <a:pt x="505" y="220"/>
                    </a:lnTo>
                    <a:close/>
                    <a:moveTo>
                      <a:pt x="398" y="450"/>
                    </a:moveTo>
                    <a:cubicBezTo>
                      <a:pt x="397" y="453"/>
                      <a:pt x="394" y="455"/>
                      <a:pt x="391" y="455"/>
                    </a:cubicBezTo>
                    <a:lnTo>
                      <a:pt x="140" y="455"/>
                    </a:lnTo>
                    <a:cubicBezTo>
                      <a:pt x="137" y="455"/>
                      <a:pt x="134" y="454"/>
                      <a:pt x="133" y="452"/>
                    </a:cubicBezTo>
                    <a:lnTo>
                      <a:pt x="2" y="229"/>
                    </a:lnTo>
                    <a:cubicBezTo>
                      <a:pt x="0" y="227"/>
                      <a:pt x="0" y="224"/>
                      <a:pt x="2" y="221"/>
                    </a:cubicBezTo>
                    <a:lnTo>
                      <a:pt x="131" y="5"/>
                    </a:lnTo>
                    <a:cubicBezTo>
                      <a:pt x="133" y="3"/>
                      <a:pt x="135" y="1"/>
                      <a:pt x="138" y="1"/>
                    </a:cubicBezTo>
                    <a:lnTo>
                      <a:pt x="389" y="0"/>
                    </a:lnTo>
                    <a:cubicBezTo>
                      <a:pt x="392" y="0"/>
                      <a:pt x="395" y="2"/>
                      <a:pt x="396" y="4"/>
                    </a:cubicBezTo>
                    <a:lnTo>
                      <a:pt x="519" y="219"/>
                    </a:lnTo>
                    <a:cubicBezTo>
                      <a:pt x="521" y="222"/>
                      <a:pt x="521" y="225"/>
                      <a:pt x="519" y="227"/>
                    </a:cubicBezTo>
                    <a:lnTo>
                      <a:pt x="398" y="45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74" name="Freeform 3353"/>
              <p:cNvSpPr>
                <a:spLocks/>
              </p:cNvSpPr>
              <p:nvPr/>
            </p:nvSpPr>
            <p:spPr bwMode="auto">
              <a:xfrm>
                <a:off x="857" y="2648"/>
                <a:ext cx="77" cy="73"/>
              </a:xfrm>
              <a:custGeom>
                <a:avLst/>
                <a:gdLst>
                  <a:gd name="T0" fmla="*/ 77 w 77"/>
                  <a:gd name="T1" fmla="*/ 36 h 73"/>
                  <a:gd name="T2" fmla="*/ 58 w 77"/>
                  <a:gd name="T3" fmla="*/ 0 h 73"/>
                  <a:gd name="T4" fmla="*/ 20 w 77"/>
                  <a:gd name="T5" fmla="*/ 0 h 73"/>
                  <a:gd name="T6" fmla="*/ 0 w 77"/>
                  <a:gd name="T7" fmla="*/ 36 h 73"/>
                  <a:gd name="T8" fmla="*/ 20 w 77"/>
                  <a:gd name="T9" fmla="*/ 73 h 73"/>
                  <a:gd name="T10" fmla="*/ 58 w 77"/>
                  <a:gd name="T11" fmla="*/ 73 h 73"/>
                  <a:gd name="T12" fmla="*/ 77 w 77"/>
                  <a:gd name="T13" fmla="*/ 36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3"/>
                  <a:gd name="T23" fmla="*/ 77 w 77"/>
                  <a:gd name="T24" fmla="*/ 73 h 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3">
                    <a:moveTo>
                      <a:pt x="77" y="36"/>
                    </a:moveTo>
                    <a:lnTo>
                      <a:pt x="58" y="0"/>
                    </a:lnTo>
                    <a:lnTo>
                      <a:pt x="20" y="0"/>
                    </a:lnTo>
                    <a:lnTo>
                      <a:pt x="0" y="36"/>
                    </a:lnTo>
                    <a:lnTo>
                      <a:pt x="20" y="73"/>
                    </a:lnTo>
                    <a:lnTo>
                      <a:pt x="58" y="73"/>
                    </a:lnTo>
                    <a:lnTo>
                      <a:pt x="77" y="36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75" name="Freeform 3354"/>
              <p:cNvSpPr>
                <a:spLocks/>
              </p:cNvSpPr>
              <p:nvPr/>
            </p:nvSpPr>
            <p:spPr bwMode="auto">
              <a:xfrm>
                <a:off x="857" y="2648"/>
                <a:ext cx="77" cy="73"/>
              </a:xfrm>
              <a:custGeom>
                <a:avLst/>
                <a:gdLst>
                  <a:gd name="T0" fmla="*/ 77 w 77"/>
                  <a:gd name="T1" fmla="*/ 36 h 73"/>
                  <a:gd name="T2" fmla="*/ 58 w 77"/>
                  <a:gd name="T3" fmla="*/ 0 h 73"/>
                  <a:gd name="T4" fmla="*/ 20 w 77"/>
                  <a:gd name="T5" fmla="*/ 0 h 73"/>
                  <a:gd name="T6" fmla="*/ 0 w 77"/>
                  <a:gd name="T7" fmla="*/ 36 h 73"/>
                  <a:gd name="T8" fmla="*/ 20 w 77"/>
                  <a:gd name="T9" fmla="*/ 73 h 73"/>
                  <a:gd name="T10" fmla="*/ 58 w 77"/>
                  <a:gd name="T11" fmla="*/ 73 h 73"/>
                  <a:gd name="T12" fmla="*/ 77 w 77"/>
                  <a:gd name="T13" fmla="*/ 36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3"/>
                  <a:gd name="T23" fmla="*/ 77 w 77"/>
                  <a:gd name="T24" fmla="*/ 73 h 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3">
                    <a:moveTo>
                      <a:pt x="77" y="36"/>
                    </a:moveTo>
                    <a:lnTo>
                      <a:pt x="58" y="0"/>
                    </a:lnTo>
                    <a:lnTo>
                      <a:pt x="20" y="0"/>
                    </a:lnTo>
                    <a:lnTo>
                      <a:pt x="0" y="36"/>
                    </a:lnTo>
                    <a:lnTo>
                      <a:pt x="20" y="73"/>
                    </a:lnTo>
                    <a:lnTo>
                      <a:pt x="58" y="73"/>
                    </a:lnTo>
                    <a:lnTo>
                      <a:pt x="77" y="36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76" name="Freeform 3355"/>
              <p:cNvSpPr>
                <a:spLocks noEditPoints="1"/>
              </p:cNvSpPr>
              <p:nvPr/>
            </p:nvSpPr>
            <p:spPr bwMode="auto">
              <a:xfrm>
                <a:off x="856" y="2646"/>
                <a:ext cx="79" cy="76"/>
              </a:xfrm>
              <a:custGeom>
                <a:avLst/>
                <a:gdLst>
                  <a:gd name="T0" fmla="*/ 0 w 520"/>
                  <a:gd name="T1" fmla="*/ 0 h 448"/>
                  <a:gd name="T2" fmla="*/ 0 w 520"/>
                  <a:gd name="T3" fmla="*/ 0 h 448"/>
                  <a:gd name="T4" fmla="*/ 0 w 520"/>
                  <a:gd name="T5" fmla="*/ 0 h 448"/>
                  <a:gd name="T6" fmla="*/ 0 w 520"/>
                  <a:gd name="T7" fmla="*/ 0 h 448"/>
                  <a:gd name="T8" fmla="*/ 0 w 520"/>
                  <a:gd name="T9" fmla="*/ 0 h 448"/>
                  <a:gd name="T10" fmla="*/ 0 w 520"/>
                  <a:gd name="T11" fmla="*/ 0 h 448"/>
                  <a:gd name="T12" fmla="*/ 0 w 520"/>
                  <a:gd name="T13" fmla="*/ 0 h 448"/>
                  <a:gd name="T14" fmla="*/ 0 w 520"/>
                  <a:gd name="T15" fmla="*/ 0 h 448"/>
                  <a:gd name="T16" fmla="*/ 0 w 520"/>
                  <a:gd name="T17" fmla="*/ 0 h 448"/>
                  <a:gd name="T18" fmla="*/ 0 w 520"/>
                  <a:gd name="T19" fmla="*/ 0 h 448"/>
                  <a:gd name="T20" fmla="*/ 0 w 520"/>
                  <a:gd name="T21" fmla="*/ 0 h 448"/>
                  <a:gd name="T22" fmla="*/ 0 w 520"/>
                  <a:gd name="T23" fmla="*/ 0 h 448"/>
                  <a:gd name="T24" fmla="*/ 0 w 520"/>
                  <a:gd name="T25" fmla="*/ 0 h 448"/>
                  <a:gd name="T26" fmla="*/ 0 w 520"/>
                  <a:gd name="T27" fmla="*/ 0 h 448"/>
                  <a:gd name="T28" fmla="*/ 0 w 520"/>
                  <a:gd name="T29" fmla="*/ 0 h 448"/>
                  <a:gd name="T30" fmla="*/ 0 w 520"/>
                  <a:gd name="T31" fmla="*/ 0 h 448"/>
                  <a:gd name="T32" fmla="*/ 0 w 520"/>
                  <a:gd name="T33" fmla="*/ 0 h 448"/>
                  <a:gd name="T34" fmla="*/ 0 w 520"/>
                  <a:gd name="T35" fmla="*/ 0 h 448"/>
                  <a:gd name="T36" fmla="*/ 0 w 520"/>
                  <a:gd name="T37" fmla="*/ 0 h 448"/>
                  <a:gd name="T38" fmla="*/ 0 w 520"/>
                  <a:gd name="T39" fmla="*/ 0 h 448"/>
                  <a:gd name="T40" fmla="*/ 0 w 520"/>
                  <a:gd name="T41" fmla="*/ 0 h 448"/>
                  <a:gd name="T42" fmla="*/ 0 w 520"/>
                  <a:gd name="T43" fmla="*/ 0 h 448"/>
                  <a:gd name="T44" fmla="*/ 0 w 520"/>
                  <a:gd name="T45" fmla="*/ 0 h 448"/>
                  <a:gd name="T46" fmla="*/ 0 w 520"/>
                  <a:gd name="T47" fmla="*/ 0 h 448"/>
                  <a:gd name="T48" fmla="*/ 0 w 520"/>
                  <a:gd name="T49" fmla="*/ 0 h 448"/>
                  <a:gd name="T50" fmla="*/ 0 w 520"/>
                  <a:gd name="T51" fmla="*/ 0 h 44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0"/>
                  <a:gd name="T79" fmla="*/ 0 h 448"/>
                  <a:gd name="T80" fmla="*/ 520 w 520"/>
                  <a:gd name="T81" fmla="*/ 448 h 44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0" h="448">
                    <a:moveTo>
                      <a:pt x="505" y="219"/>
                    </a:moveTo>
                    <a:lnTo>
                      <a:pt x="505" y="227"/>
                    </a:lnTo>
                    <a:lnTo>
                      <a:pt x="382" y="12"/>
                    </a:lnTo>
                    <a:lnTo>
                      <a:pt x="389" y="16"/>
                    </a:lnTo>
                    <a:lnTo>
                      <a:pt x="138" y="17"/>
                    </a:lnTo>
                    <a:lnTo>
                      <a:pt x="145" y="13"/>
                    </a:lnTo>
                    <a:lnTo>
                      <a:pt x="16" y="229"/>
                    </a:lnTo>
                    <a:lnTo>
                      <a:pt x="16" y="221"/>
                    </a:lnTo>
                    <a:lnTo>
                      <a:pt x="146" y="436"/>
                    </a:lnTo>
                    <a:lnTo>
                      <a:pt x="139" y="432"/>
                    </a:lnTo>
                    <a:lnTo>
                      <a:pt x="384" y="432"/>
                    </a:lnTo>
                    <a:lnTo>
                      <a:pt x="377" y="435"/>
                    </a:lnTo>
                    <a:lnTo>
                      <a:pt x="505" y="219"/>
                    </a:lnTo>
                    <a:close/>
                    <a:moveTo>
                      <a:pt x="391" y="444"/>
                    </a:moveTo>
                    <a:cubicBezTo>
                      <a:pt x="389" y="446"/>
                      <a:pt x="387" y="448"/>
                      <a:pt x="384" y="448"/>
                    </a:cubicBezTo>
                    <a:lnTo>
                      <a:pt x="140" y="448"/>
                    </a:lnTo>
                    <a:cubicBezTo>
                      <a:pt x="137" y="448"/>
                      <a:pt x="134" y="447"/>
                      <a:pt x="133" y="445"/>
                    </a:cubicBezTo>
                    <a:lnTo>
                      <a:pt x="2" y="229"/>
                    </a:lnTo>
                    <a:cubicBezTo>
                      <a:pt x="0" y="227"/>
                      <a:pt x="0" y="224"/>
                      <a:pt x="2" y="221"/>
                    </a:cubicBezTo>
                    <a:lnTo>
                      <a:pt x="131" y="5"/>
                    </a:lnTo>
                    <a:cubicBezTo>
                      <a:pt x="132" y="2"/>
                      <a:pt x="135" y="1"/>
                      <a:pt x="138" y="1"/>
                    </a:cubicBezTo>
                    <a:lnTo>
                      <a:pt x="389" y="0"/>
                    </a:lnTo>
                    <a:cubicBezTo>
                      <a:pt x="392" y="0"/>
                      <a:pt x="395" y="2"/>
                      <a:pt x="396" y="4"/>
                    </a:cubicBezTo>
                    <a:lnTo>
                      <a:pt x="519" y="219"/>
                    </a:lnTo>
                    <a:cubicBezTo>
                      <a:pt x="520" y="222"/>
                      <a:pt x="520" y="225"/>
                      <a:pt x="519" y="227"/>
                    </a:cubicBezTo>
                    <a:lnTo>
                      <a:pt x="391" y="44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77" name="Freeform 3356"/>
              <p:cNvSpPr>
                <a:spLocks/>
              </p:cNvSpPr>
              <p:nvPr/>
            </p:nvSpPr>
            <p:spPr bwMode="auto">
              <a:xfrm>
                <a:off x="920" y="2766"/>
                <a:ext cx="77" cy="74"/>
              </a:xfrm>
              <a:custGeom>
                <a:avLst/>
                <a:gdLst>
                  <a:gd name="T0" fmla="*/ 77 w 77"/>
                  <a:gd name="T1" fmla="*/ 36 h 74"/>
                  <a:gd name="T2" fmla="*/ 58 w 77"/>
                  <a:gd name="T3" fmla="*/ 0 h 74"/>
                  <a:gd name="T4" fmla="*/ 20 w 77"/>
                  <a:gd name="T5" fmla="*/ 0 h 74"/>
                  <a:gd name="T6" fmla="*/ 0 w 77"/>
                  <a:gd name="T7" fmla="*/ 37 h 74"/>
                  <a:gd name="T8" fmla="*/ 20 w 77"/>
                  <a:gd name="T9" fmla="*/ 74 h 74"/>
                  <a:gd name="T10" fmla="*/ 59 w 77"/>
                  <a:gd name="T11" fmla="*/ 74 h 74"/>
                  <a:gd name="T12" fmla="*/ 77 w 77"/>
                  <a:gd name="T13" fmla="*/ 36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77" y="36"/>
                    </a:moveTo>
                    <a:lnTo>
                      <a:pt x="58" y="0"/>
                    </a:lnTo>
                    <a:lnTo>
                      <a:pt x="20" y="0"/>
                    </a:lnTo>
                    <a:lnTo>
                      <a:pt x="0" y="37"/>
                    </a:lnTo>
                    <a:lnTo>
                      <a:pt x="20" y="74"/>
                    </a:lnTo>
                    <a:lnTo>
                      <a:pt x="59" y="74"/>
                    </a:lnTo>
                    <a:lnTo>
                      <a:pt x="77" y="36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78" name="Freeform 3357"/>
              <p:cNvSpPr>
                <a:spLocks/>
              </p:cNvSpPr>
              <p:nvPr/>
            </p:nvSpPr>
            <p:spPr bwMode="auto">
              <a:xfrm>
                <a:off x="920" y="2766"/>
                <a:ext cx="77" cy="74"/>
              </a:xfrm>
              <a:custGeom>
                <a:avLst/>
                <a:gdLst>
                  <a:gd name="T0" fmla="*/ 77 w 77"/>
                  <a:gd name="T1" fmla="*/ 36 h 74"/>
                  <a:gd name="T2" fmla="*/ 58 w 77"/>
                  <a:gd name="T3" fmla="*/ 0 h 74"/>
                  <a:gd name="T4" fmla="*/ 20 w 77"/>
                  <a:gd name="T5" fmla="*/ 0 h 74"/>
                  <a:gd name="T6" fmla="*/ 0 w 77"/>
                  <a:gd name="T7" fmla="*/ 37 h 74"/>
                  <a:gd name="T8" fmla="*/ 20 w 77"/>
                  <a:gd name="T9" fmla="*/ 74 h 74"/>
                  <a:gd name="T10" fmla="*/ 59 w 77"/>
                  <a:gd name="T11" fmla="*/ 74 h 74"/>
                  <a:gd name="T12" fmla="*/ 77 w 77"/>
                  <a:gd name="T13" fmla="*/ 36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77" y="36"/>
                    </a:moveTo>
                    <a:lnTo>
                      <a:pt x="58" y="0"/>
                    </a:lnTo>
                    <a:lnTo>
                      <a:pt x="20" y="0"/>
                    </a:lnTo>
                    <a:lnTo>
                      <a:pt x="0" y="37"/>
                    </a:lnTo>
                    <a:lnTo>
                      <a:pt x="20" y="74"/>
                    </a:lnTo>
                    <a:lnTo>
                      <a:pt x="59" y="74"/>
                    </a:lnTo>
                    <a:lnTo>
                      <a:pt x="77" y="36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79" name="Freeform 3358"/>
              <p:cNvSpPr>
                <a:spLocks noEditPoints="1"/>
              </p:cNvSpPr>
              <p:nvPr/>
            </p:nvSpPr>
            <p:spPr bwMode="auto">
              <a:xfrm>
                <a:off x="919" y="2764"/>
                <a:ext cx="79" cy="77"/>
              </a:xfrm>
              <a:custGeom>
                <a:avLst/>
                <a:gdLst>
                  <a:gd name="T0" fmla="*/ 0 w 521"/>
                  <a:gd name="T1" fmla="*/ 0 h 455"/>
                  <a:gd name="T2" fmla="*/ 0 w 521"/>
                  <a:gd name="T3" fmla="*/ 0 h 455"/>
                  <a:gd name="T4" fmla="*/ 0 w 521"/>
                  <a:gd name="T5" fmla="*/ 0 h 455"/>
                  <a:gd name="T6" fmla="*/ 0 w 521"/>
                  <a:gd name="T7" fmla="*/ 0 h 455"/>
                  <a:gd name="T8" fmla="*/ 0 w 521"/>
                  <a:gd name="T9" fmla="*/ 0 h 455"/>
                  <a:gd name="T10" fmla="*/ 0 w 521"/>
                  <a:gd name="T11" fmla="*/ 0 h 455"/>
                  <a:gd name="T12" fmla="*/ 0 w 521"/>
                  <a:gd name="T13" fmla="*/ 0 h 455"/>
                  <a:gd name="T14" fmla="*/ 0 w 521"/>
                  <a:gd name="T15" fmla="*/ 0 h 455"/>
                  <a:gd name="T16" fmla="*/ 0 w 521"/>
                  <a:gd name="T17" fmla="*/ 0 h 455"/>
                  <a:gd name="T18" fmla="*/ 0 w 521"/>
                  <a:gd name="T19" fmla="*/ 0 h 455"/>
                  <a:gd name="T20" fmla="*/ 0 w 521"/>
                  <a:gd name="T21" fmla="*/ 0 h 455"/>
                  <a:gd name="T22" fmla="*/ 0 w 521"/>
                  <a:gd name="T23" fmla="*/ 0 h 455"/>
                  <a:gd name="T24" fmla="*/ 0 w 521"/>
                  <a:gd name="T25" fmla="*/ 0 h 455"/>
                  <a:gd name="T26" fmla="*/ 0 w 521"/>
                  <a:gd name="T27" fmla="*/ 0 h 455"/>
                  <a:gd name="T28" fmla="*/ 0 w 521"/>
                  <a:gd name="T29" fmla="*/ 0 h 455"/>
                  <a:gd name="T30" fmla="*/ 0 w 521"/>
                  <a:gd name="T31" fmla="*/ 0 h 455"/>
                  <a:gd name="T32" fmla="*/ 0 w 521"/>
                  <a:gd name="T33" fmla="*/ 0 h 455"/>
                  <a:gd name="T34" fmla="*/ 0 w 521"/>
                  <a:gd name="T35" fmla="*/ 0 h 455"/>
                  <a:gd name="T36" fmla="*/ 0 w 521"/>
                  <a:gd name="T37" fmla="*/ 0 h 455"/>
                  <a:gd name="T38" fmla="*/ 0 w 521"/>
                  <a:gd name="T39" fmla="*/ 0 h 455"/>
                  <a:gd name="T40" fmla="*/ 0 w 521"/>
                  <a:gd name="T41" fmla="*/ 0 h 455"/>
                  <a:gd name="T42" fmla="*/ 0 w 521"/>
                  <a:gd name="T43" fmla="*/ 0 h 455"/>
                  <a:gd name="T44" fmla="*/ 0 w 521"/>
                  <a:gd name="T45" fmla="*/ 0 h 455"/>
                  <a:gd name="T46" fmla="*/ 0 w 521"/>
                  <a:gd name="T47" fmla="*/ 0 h 455"/>
                  <a:gd name="T48" fmla="*/ 0 w 521"/>
                  <a:gd name="T49" fmla="*/ 0 h 455"/>
                  <a:gd name="T50" fmla="*/ 0 w 521"/>
                  <a:gd name="T51" fmla="*/ 0 h 45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1"/>
                  <a:gd name="T79" fmla="*/ 0 h 455"/>
                  <a:gd name="T80" fmla="*/ 521 w 521"/>
                  <a:gd name="T81" fmla="*/ 455 h 45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1" h="455">
                    <a:moveTo>
                      <a:pt x="505" y="219"/>
                    </a:moveTo>
                    <a:lnTo>
                      <a:pt x="506" y="227"/>
                    </a:lnTo>
                    <a:lnTo>
                      <a:pt x="383" y="12"/>
                    </a:lnTo>
                    <a:lnTo>
                      <a:pt x="390" y="16"/>
                    </a:lnTo>
                    <a:lnTo>
                      <a:pt x="137" y="17"/>
                    </a:lnTo>
                    <a:lnTo>
                      <a:pt x="144" y="13"/>
                    </a:lnTo>
                    <a:lnTo>
                      <a:pt x="15" y="236"/>
                    </a:lnTo>
                    <a:lnTo>
                      <a:pt x="15" y="228"/>
                    </a:lnTo>
                    <a:lnTo>
                      <a:pt x="146" y="443"/>
                    </a:lnTo>
                    <a:lnTo>
                      <a:pt x="139" y="439"/>
                    </a:lnTo>
                    <a:lnTo>
                      <a:pt x="391" y="438"/>
                    </a:lnTo>
                    <a:lnTo>
                      <a:pt x="384" y="443"/>
                    </a:lnTo>
                    <a:lnTo>
                      <a:pt x="505" y="219"/>
                    </a:lnTo>
                    <a:close/>
                    <a:moveTo>
                      <a:pt x="398" y="450"/>
                    </a:moveTo>
                    <a:cubicBezTo>
                      <a:pt x="397" y="453"/>
                      <a:pt x="394" y="454"/>
                      <a:pt x="391" y="454"/>
                    </a:cubicBezTo>
                    <a:lnTo>
                      <a:pt x="139" y="455"/>
                    </a:lnTo>
                    <a:cubicBezTo>
                      <a:pt x="136" y="455"/>
                      <a:pt x="134" y="454"/>
                      <a:pt x="132" y="451"/>
                    </a:cubicBezTo>
                    <a:lnTo>
                      <a:pt x="1" y="236"/>
                    </a:lnTo>
                    <a:cubicBezTo>
                      <a:pt x="0" y="234"/>
                      <a:pt x="0" y="231"/>
                      <a:pt x="1" y="228"/>
                    </a:cubicBezTo>
                    <a:lnTo>
                      <a:pt x="130" y="5"/>
                    </a:lnTo>
                    <a:cubicBezTo>
                      <a:pt x="132" y="2"/>
                      <a:pt x="134" y="1"/>
                      <a:pt x="137" y="1"/>
                    </a:cubicBezTo>
                    <a:lnTo>
                      <a:pt x="389" y="0"/>
                    </a:lnTo>
                    <a:cubicBezTo>
                      <a:pt x="392" y="0"/>
                      <a:pt x="395" y="2"/>
                      <a:pt x="396" y="4"/>
                    </a:cubicBezTo>
                    <a:lnTo>
                      <a:pt x="519" y="219"/>
                    </a:lnTo>
                    <a:cubicBezTo>
                      <a:pt x="521" y="222"/>
                      <a:pt x="521" y="225"/>
                      <a:pt x="520" y="227"/>
                    </a:cubicBezTo>
                    <a:lnTo>
                      <a:pt x="398" y="45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80" name="Freeform 3359"/>
              <p:cNvSpPr>
                <a:spLocks/>
              </p:cNvSpPr>
              <p:nvPr/>
            </p:nvSpPr>
            <p:spPr bwMode="auto">
              <a:xfrm>
                <a:off x="981" y="2882"/>
                <a:ext cx="78" cy="75"/>
              </a:xfrm>
              <a:custGeom>
                <a:avLst/>
                <a:gdLst>
                  <a:gd name="T0" fmla="*/ 78 w 78"/>
                  <a:gd name="T1" fmla="*/ 38 h 75"/>
                  <a:gd name="T2" fmla="*/ 58 w 78"/>
                  <a:gd name="T3" fmla="*/ 0 h 75"/>
                  <a:gd name="T4" fmla="*/ 20 w 78"/>
                  <a:gd name="T5" fmla="*/ 0 h 75"/>
                  <a:gd name="T6" fmla="*/ 0 w 78"/>
                  <a:gd name="T7" fmla="*/ 38 h 75"/>
                  <a:gd name="T8" fmla="*/ 20 w 78"/>
                  <a:gd name="T9" fmla="*/ 75 h 75"/>
                  <a:gd name="T10" fmla="*/ 58 w 78"/>
                  <a:gd name="T11" fmla="*/ 75 h 75"/>
                  <a:gd name="T12" fmla="*/ 78 w 78"/>
                  <a:gd name="T13" fmla="*/ 38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5"/>
                  <a:gd name="T23" fmla="*/ 78 w 78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5">
                    <a:moveTo>
                      <a:pt x="78" y="38"/>
                    </a:moveTo>
                    <a:lnTo>
                      <a:pt x="58" y="0"/>
                    </a:lnTo>
                    <a:lnTo>
                      <a:pt x="20" y="0"/>
                    </a:lnTo>
                    <a:lnTo>
                      <a:pt x="0" y="38"/>
                    </a:lnTo>
                    <a:lnTo>
                      <a:pt x="20" y="75"/>
                    </a:lnTo>
                    <a:lnTo>
                      <a:pt x="58" y="75"/>
                    </a:lnTo>
                    <a:lnTo>
                      <a:pt x="78" y="38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2" name="Group 3561"/>
            <p:cNvGrpSpPr>
              <a:grpSpLocks/>
            </p:cNvGrpSpPr>
            <p:nvPr/>
          </p:nvGrpSpPr>
          <p:grpSpPr bwMode="auto">
            <a:xfrm>
              <a:off x="1773466" y="1949801"/>
              <a:ext cx="2322975" cy="3684452"/>
              <a:chOff x="726" y="1661"/>
              <a:chExt cx="762" cy="1337"/>
            </a:xfrm>
          </p:grpSpPr>
          <p:sp>
            <p:nvSpPr>
              <p:cNvPr id="81" name="Freeform 3361"/>
              <p:cNvSpPr>
                <a:spLocks/>
              </p:cNvSpPr>
              <p:nvPr/>
            </p:nvSpPr>
            <p:spPr bwMode="auto">
              <a:xfrm>
                <a:off x="981" y="2882"/>
                <a:ext cx="78" cy="75"/>
              </a:xfrm>
              <a:custGeom>
                <a:avLst/>
                <a:gdLst>
                  <a:gd name="T0" fmla="*/ 78 w 78"/>
                  <a:gd name="T1" fmla="*/ 38 h 75"/>
                  <a:gd name="T2" fmla="*/ 58 w 78"/>
                  <a:gd name="T3" fmla="*/ 0 h 75"/>
                  <a:gd name="T4" fmla="*/ 20 w 78"/>
                  <a:gd name="T5" fmla="*/ 0 h 75"/>
                  <a:gd name="T6" fmla="*/ 0 w 78"/>
                  <a:gd name="T7" fmla="*/ 38 h 75"/>
                  <a:gd name="T8" fmla="*/ 20 w 78"/>
                  <a:gd name="T9" fmla="*/ 75 h 75"/>
                  <a:gd name="T10" fmla="*/ 58 w 78"/>
                  <a:gd name="T11" fmla="*/ 75 h 75"/>
                  <a:gd name="T12" fmla="*/ 78 w 78"/>
                  <a:gd name="T13" fmla="*/ 38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5"/>
                  <a:gd name="T23" fmla="*/ 78 w 78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5">
                    <a:moveTo>
                      <a:pt x="78" y="38"/>
                    </a:moveTo>
                    <a:lnTo>
                      <a:pt x="58" y="0"/>
                    </a:lnTo>
                    <a:lnTo>
                      <a:pt x="20" y="0"/>
                    </a:lnTo>
                    <a:lnTo>
                      <a:pt x="0" y="38"/>
                    </a:lnTo>
                    <a:lnTo>
                      <a:pt x="20" y="75"/>
                    </a:lnTo>
                    <a:lnTo>
                      <a:pt x="58" y="75"/>
                    </a:lnTo>
                    <a:lnTo>
                      <a:pt x="78" y="38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" name="Freeform 3362"/>
              <p:cNvSpPr>
                <a:spLocks noEditPoints="1"/>
              </p:cNvSpPr>
              <p:nvPr/>
            </p:nvSpPr>
            <p:spPr bwMode="auto">
              <a:xfrm>
                <a:off x="980" y="2881"/>
                <a:ext cx="80" cy="77"/>
              </a:xfrm>
              <a:custGeom>
                <a:avLst/>
                <a:gdLst>
                  <a:gd name="T0" fmla="*/ 0 w 528"/>
                  <a:gd name="T1" fmla="*/ 0 h 456"/>
                  <a:gd name="T2" fmla="*/ 0 w 528"/>
                  <a:gd name="T3" fmla="*/ 0 h 456"/>
                  <a:gd name="T4" fmla="*/ 0 w 528"/>
                  <a:gd name="T5" fmla="*/ 0 h 456"/>
                  <a:gd name="T6" fmla="*/ 0 w 528"/>
                  <a:gd name="T7" fmla="*/ 0 h 456"/>
                  <a:gd name="T8" fmla="*/ 0 w 528"/>
                  <a:gd name="T9" fmla="*/ 0 h 456"/>
                  <a:gd name="T10" fmla="*/ 0 w 528"/>
                  <a:gd name="T11" fmla="*/ 0 h 456"/>
                  <a:gd name="T12" fmla="*/ 0 w 528"/>
                  <a:gd name="T13" fmla="*/ 0 h 456"/>
                  <a:gd name="T14" fmla="*/ 0 w 528"/>
                  <a:gd name="T15" fmla="*/ 0 h 456"/>
                  <a:gd name="T16" fmla="*/ 0 w 528"/>
                  <a:gd name="T17" fmla="*/ 0 h 456"/>
                  <a:gd name="T18" fmla="*/ 0 w 528"/>
                  <a:gd name="T19" fmla="*/ 0 h 456"/>
                  <a:gd name="T20" fmla="*/ 0 w 528"/>
                  <a:gd name="T21" fmla="*/ 0 h 456"/>
                  <a:gd name="T22" fmla="*/ 0 w 528"/>
                  <a:gd name="T23" fmla="*/ 0 h 456"/>
                  <a:gd name="T24" fmla="*/ 0 w 528"/>
                  <a:gd name="T25" fmla="*/ 0 h 456"/>
                  <a:gd name="T26" fmla="*/ 0 w 528"/>
                  <a:gd name="T27" fmla="*/ 0 h 456"/>
                  <a:gd name="T28" fmla="*/ 0 w 528"/>
                  <a:gd name="T29" fmla="*/ 0 h 456"/>
                  <a:gd name="T30" fmla="*/ 0 w 528"/>
                  <a:gd name="T31" fmla="*/ 0 h 456"/>
                  <a:gd name="T32" fmla="*/ 0 w 528"/>
                  <a:gd name="T33" fmla="*/ 0 h 456"/>
                  <a:gd name="T34" fmla="*/ 0 w 528"/>
                  <a:gd name="T35" fmla="*/ 0 h 456"/>
                  <a:gd name="T36" fmla="*/ 0 w 528"/>
                  <a:gd name="T37" fmla="*/ 0 h 456"/>
                  <a:gd name="T38" fmla="*/ 0 w 528"/>
                  <a:gd name="T39" fmla="*/ 0 h 456"/>
                  <a:gd name="T40" fmla="*/ 0 w 528"/>
                  <a:gd name="T41" fmla="*/ 0 h 456"/>
                  <a:gd name="T42" fmla="*/ 0 w 528"/>
                  <a:gd name="T43" fmla="*/ 0 h 456"/>
                  <a:gd name="T44" fmla="*/ 0 w 528"/>
                  <a:gd name="T45" fmla="*/ 0 h 456"/>
                  <a:gd name="T46" fmla="*/ 0 w 528"/>
                  <a:gd name="T47" fmla="*/ 0 h 456"/>
                  <a:gd name="T48" fmla="*/ 0 w 528"/>
                  <a:gd name="T49" fmla="*/ 0 h 456"/>
                  <a:gd name="T50" fmla="*/ 0 w 528"/>
                  <a:gd name="T51" fmla="*/ 0 h 4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8"/>
                  <a:gd name="T79" fmla="*/ 0 h 456"/>
                  <a:gd name="T80" fmla="*/ 528 w 528"/>
                  <a:gd name="T81" fmla="*/ 456 h 45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8" h="456">
                    <a:moveTo>
                      <a:pt x="513" y="226"/>
                    </a:moveTo>
                    <a:lnTo>
                      <a:pt x="513" y="234"/>
                    </a:lnTo>
                    <a:lnTo>
                      <a:pt x="382" y="12"/>
                    </a:lnTo>
                    <a:lnTo>
                      <a:pt x="389" y="16"/>
                    </a:lnTo>
                    <a:lnTo>
                      <a:pt x="138" y="17"/>
                    </a:lnTo>
                    <a:lnTo>
                      <a:pt x="145" y="13"/>
                    </a:lnTo>
                    <a:lnTo>
                      <a:pt x="16" y="236"/>
                    </a:lnTo>
                    <a:lnTo>
                      <a:pt x="16" y="228"/>
                    </a:lnTo>
                    <a:lnTo>
                      <a:pt x="146" y="444"/>
                    </a:lnTo>
                    <a:lnTo>
                      <a:pt x="140" y="440"/>
                    </a:lnTo>
                    <a:lnTo>
                      <a:pt x="391" y="440"/>
                    </a:lnTo>
                    <a:lnTo>
                      <a:pt x="384" y="443"/>
                    </a:lnTo>
                    <a:lnTo>
                      <a:pt x="513" y="226"/>
                    </a:lnTo>
                    <a:close/>
                    <a:moveTo>
                      <a:pt x="398" y="452"/>
                    </a:moveTo>
                    <a:cubicBezTo>
                      <a:pt x="396" y="454"/>
                      <a:pt x="394" y="456"/>
                      <a:pt x="391" y="456"/>
                    </a:cubicBezTo>
                    <a:lnTo>
                      <a:pt x="140" y="456"/>
                    </a:lnTo>
                    <a:cubicBezTo>
                      <a:pt x="137" y="456"/>
                      <a:pt x="134" y="455"/>
                      <a:pt x="133" y="453"/>
                    </a:cubicBezTo>
                    <a:lnTo>
                      <a:pt x="2" y="236"/>
                    </a:lnTo>
                    <a:cubicBezTo>
                      <a:pt x="0" y="234"/>
                      <a:pt x="0" y="231"/>
                      <a:pt x="2" y="228"/>
                    </a:cubicBezTo>
                    <a:lnTo>
                      <a:pt x="131" y="5"/>
                    </a:lnTo>
                    <a:cubicBezTo>
                      <a:pt x="132" y="3"/>
                      <a:pt x="135" y="1"/>
                      <a:pt x="138" y="1"/>
                    </a:cubicBezTo>
                    <a:lnTo>
                      <a:pt x="389" y="0"/>
                    </a:lnTo>
                    <a:cubicBezTo>
                      <a:pt x="392" y="0"/>
                      <a:pt x="395" y="2"/>
                      <a:pt x="396" y="4"/>
                    </a:cubicBezTo>
                    <a:lnTo>
                      <a:pt x="527" y="226"/>
                    </a:lnTo>
                    <a:cubicBezTo>
                      <a:pt x="528" y="229"/>
                      <a:pt x="528" y="232"/>
                      <a:pt x="527" y="234"/>
                    </a:cubicBezTo>
                    <a:lnTo>
                      <a:pt x="398" y="45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" name="Freeform 3363"/>
              <p:cNvSpPr>
                <a:spLocks/>
              </p:cNvSpPr>
              <p:nvPr/>
            </p:nvSpPr>
            <p:spPr bwMode="auto">
              <a:xfrm>
                <a:off x="857" y="2724"/>
                <a:ext cx="77" cy="75"/>
              </a:xfrm>
              <a:custGeom>
                <a:avLst/>
                <a:gdLst>
                  <a:gd name="T0" fmla="*/ 77 w 77"/>
                  <a:gd name="T1" fmla="*/ 37 h 75"/>
                  <a:gd name="T2" fmla="*/ 59 w 77"/>
                  <a:gd name="T3" fmla="*/ 0 h 75"/>
                  <a:gd name="T4" fmla="*/ 20 w 77"/>
                  <a:gd name="T5" fmla="*/ 0 h 75"/>
                  <a:gd name="T6" fmla="*/ 0 w 77"/>
                  <a:gd name="T7" fmla="*/ 38 h 75"/>
                  <a:gd name="T8" fmla="*/ 20 w 77"/>
                  <a:gd name="T9" fmla="*/ 75 h 75"/>
                  <a:gd name="T10" fmla="*/ 58 w 77"/>
                  <a:gd name="T11" fmla="*/ 75 h 75"/>
                  <a:gd name="T12" fmla="*/ 77 w 77"/>
                  <a:gd name="T13" fmla="*/ 37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77" y="37"/>
                    </a:moveTo>
                    <a:lnTo>
                      <a:pt x="59" y="0"/>
                    </a:lnTo>
                    <a:lnTo>
                      <a:pt x="20" y="0"/>
                    </a:lnTo>
                    <a:lnTo>
                      <a:pt x="0" y="38"/>
                    </a:lnTo>
                    <a:lnTo>
                      <a:pt x="20" y="75"/>
                    </a:lnTo>
                    <a:lnTo>
                      <a:pt x="58" y="75"/>
                    </a:lnTo>
                    <a:lnTo>
                      <a:pt x="77" y="37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" name="Freeform 3364"/>
              <p:cNvSpPr>
                <a:spLocks/>
              </p:cNvSpPr>
              <p:nvPr/>
            </p:nvSpPr>
            <p:spPr bwMode="auto">
              <a:xfrm>
                <a:off x="857" y="2724"/>
                <a:ext cx="77" cy="75"/>
              </a:xfrm>
              <a:custGeom>
                <a:avLst/>
                <a:gdLst>
                  <a:gd name="T0" fmla="*/ 77 w 77"/>
                  <a:gd name="T1" fmla="*/ 37 h 75"/>
                  <a:gd name="T2" fmla="*/ 59 w 77"/>
                  <a:gd name="T3" fmla="*/ 0 h 75"/>
                  <a:gd name="T4" fmla="*/ 20 w 77"/>
                  <a:gd name="T5" fmla="*/ 0 h 75"/>
                  <a:gd name="T6" fmla="*/ 0 w 77"/>
                  <a:gd name="T7" fmla="*/ 38 h 75"/>
                  <a:gd name="T8" fmla="*/ 20 w 77"/>
                  <a:gd name="T9" fmla="*/ 75 h 75"/>
                  <a:gd name="T10" fmla="*/ 58 w 77"/>
                  <a:gd name="T11" fmla="*/ 75 h 75"/>
                  <a:gd name="T12" fmla="*/ 77 w 77"/>
                  <a:gd name="T13" fmla="*/ 37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77" y="37"/>
                    </a:moveTo>
                    <a:lnTo>
                      <a:pt x="59" y="0"/>
                    </a:lnTo>
                    <a:lnTo>
                      <a:pt x="20" y="0"/>
                    </a:lnTo>
                    <a:lnTo>
                      <a:pt x="0" y="38"/>
                    </a:lnTo>
                    <a:lnTo>
                      <a:pt x="20" y="75"/>
                    </a:lnTo>
                    <a:lnTo>
                      <a:pt x="58" y="75"/>
                    </a:lnTo>
                    <a:lnTo>
                      <a:pt x="77" y="37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" name="Freeform 3365"/>
              <p:cNvSpPr>
                <a:spLocks noEditPoints="1"/>
              </p:cNvSpPr>
              <p:nvPr/>
            </p:nvSpPr>
            <p:spPr bwMode="auto">
              <a:xfrm>
                <a:off x="856" y="2723"/>
                <a:ext cx="80" cy="77"/>
              </a:xfrm>
              <a:custGeom>
                <a:avLst/>
                <a:gdLst>
                  <a:gd name="T0" fmla="*/ 0 w 520"/>
                  <a:gd name="T1" fmla="*/ 0 h 457"/>
                  <a:gd name="T2" fmla="*/ 0 w 520"/>
                  <a:gd name="T3" fmla="*/ 0 h 457"/>
                  <a:gd name="T4" fmla="*/ 0 w 520"/>
                  <a:gd name="T5" fmla="*/ 0 h 457"/>
                  <a:gd name="T6" fmla="*/ 0 w 520"/>
                  <a:gd name="T7" fmla="*/ 0 h 457"/>
                  <a:gd name="T8" fmla="*/ 0 w 520"/>
                  <a:gd name="T9" fmla="*/ 0 h 457"/>
                  <a:gd name="T10" fmla="*/ 0 w 520"/>
                  <a:gd name="T11" fmla="*/ 0 h 457"/>
                  <a:gd name="T12" fmla="*/ 0 w 520"/>
                  <a:gd name="T13" fmla="*/ 0 h 457"/>
                  <a:gd name="T14" fmla="*/ 0 w 520"/>
                  <a:gd name="T15" fmla="*/ 0 h 457"/>
                  <a:gd name="T16" fmla="*/ 0 w 520"/>
                  <a:gd name="T17" fmla="*/ 0 h 457"/>
                  <a:gd name="T18" fmla="*/ 0 w 520"/>
                  <a:gd name="T19" fmla="*/ 0 h 457"/>
                  <a:gd name="T20" fmla="*/ 0 w 520"/>
                  <a:gd name="T21" fmla="*/ 0 h 457"/>
                  <a:gd name="T22" fmla="*/ 0 w 520"/>
                  <a:gd name="T23" fmla="*/ 0 h 457"/>
                  <a:gd name="T24" fmla="*/ 0 w 520"/>
                  <a:gd name="T25" fmla="*/ 0 h 457"/>
                  <a:gd name="T26" fmla="*/ 0 w 520"/>
                  <a:gd name="T27" fmla="*/ 0 h 457"/>
                  <a:gd name="T28" fmla="*/ 0 w 520"/>
                  <a:gd name="T29" fmla="*/ 0 h 457"/>
                  <a:gd name="T30" fmla="*/ 0 w 520"/>
                  <a:gd name="T31" fmla="*/ 0 h 457"/>
                  <a:gd name="T32" fmla="*/ 0 w 520"/>
                  <a:gd name="T33" fmla="*/ 0 h 457"/>
                  <a:gd name="T34" fmla="*/ 0 w 520"/>
                  <a:gd name="T35" fmla="*/ 0 h 457"/>
                  <a:gd name="T36" fmla="*/ 0 w 520"/>
                  <a:gd name="T37" fmla="*/ 0 h 457"/>
                  <a:gd name="T38" fmla="*/ 0 w 520"/>
                  <a:gd name="T39" fmla="*/ 0 h 457"/>
                  <a:gd name="T40" fmla="*/ 0 w 520"/>
                  <a:gd name="T41" fmla="*/ 0 h 457"/>
                  <a:gd name="T42" fmla="*/ 0 w 520"/>
                  <a:gd name="T43" fmla="*/ 0 h 457"/>
                  <a:gd name="T44" fmla="*/ 0 w 520"/>
                  <a:gd name="T45" fmla="*/ 0 h 457"/>
                  <a:gd name="T46" fmla="*/ 0 w 520"/>
                  <a:gd name="T47" fmla="*/ 0 h 457"/>
                  <a:gd name="T48" fmla="*/ 0 w 520"/>
                  <a:gd name="T49" fmla="*/ 0 h 457"/>
                  <a:gd name="T50" fmla="*/ 0 w 520"/>
                  <a:gd name="T51" fmla="*/ 0 h 4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0"/>
                  <a:gd name="T79" fmla="*/ 0 h 457"/>
                  <a:gd name="T80" fmla="*/ 520 w 520"/>
                  <a:gd name="T81" fmla="*/ 457 h 4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0" h="457">
                    <a:moveTo>
                      <a:pt x="505" y="220"/>
                    </a:moveTo>
                    <a:lnTo>
                      <a:pt x="505" y="227"/>
                    </a:lnTo>
                    <a:lnTo>
                      <a:pt x="382" y="12"/>
                    </a:lnTo>
                    <a:lnTo>
                      <a:pt x="389" y="16"/>
                    </a:lnTo>
                    <a:lnTo>
                      <a:pt x="138" y="17"/>
                    </a:lnTo>
                    <a:lnTo>
                      <a:pt x="145" y="13"/>
                    </a:lnTo>
                    <a:lnTo>
                      <a:pt x="15" y="237"/>
                    </a:lnTo>
                    <a:lnTo>
                      <a:pt x="15" y="229"/>
                    </a:lnTo>
                    <a:lnTo>
                      <a:pt x="146" y="444"/>
                    </a:lnTo>
                    <a:lnTo>
                      <a:pt x="139" y="441"/>
                    </a:lnTo>
                    <a:lnTo>
                      <a:pt x="384" y="440"/>
                    </a:lnTo>
                    <a:lnTo>
                      <a:pt x="377" y="444"/>
                    </a:lnTo>
                    <a:lnTo>
                      <a:pt x="505" y="220"/>
                    </a:lnTo>
                    <a:close/>
                    <a:moveTo>
                      <a:pt x="390" y="452"/>
                    </a:moveTo>
                    <a:cubicBezTo>
                      <a:pt x="389" y="454"/>
                      <a:pt x="386" y="456"/>
                      <a:pt x="384" y="456"/>
                    </a:cubicBezTo>
                    <a:lnTo>
                      <a:pt x="139" y="457"/>
                    </a:lnTo>
                    <a:cubicBezTo>
                      <a:pt x="136" y="457"/>
                      <a:pt x="134" y="455"/>
                      <a:pt x="132" y="453"/>
                    </a:cubicBezTo>
                    <a:lnTo>
                      <a:pt x="2" y="237"/>
                    </a:lnTo>
                    <a:cubicBezTo>
                      <a:pt x="0" y="235"/>
                      <a:pt x="0" y="232"/>
                      <a:pt x="1" y="229"/>
                    </a:cubicBezTo>
                    <a:lnTo>
                      <a:pt x="131" y="5"/>
                    </a:lnTo>
                    <a:cubicBezTo>
                      <a:pt x="132" y="3"/>
                      <a:pt x="135" y="1"/>
                      <a:pt x="138" y="1"/>
                    </a:cubicBezTo>
                    <a:lnTo>
                      <a:pt x="389" y="0"/>
                    </a:lnTo>
                    <a:cubicBezTo>
                      <a:pt x="392" y="0"/>
                      <a:pt x="394" y="2"/>
                      <a:pt x="396" y="4"/>
                    </a:cubicBezTo>
                    <a:lnTo>
                      <a:pt x="519" y="220"/>
                    </a:lnTo>
                    <a:cubicBezTo>
                      <a:pt x="520" y="222"/>
                      <a:pt x="520" y="225"/>
                      <a:pt x="519" y="227"/>
                    </a:cubicBezTo>
                    <a:lnTo>
                      <a:pt x="390" y="45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" name="Freeform 3366"/>
              <p:cNvSpPr>
                <a:spLocks/>
              </p:cNvSpPr>
              <p:nvPr/>
            </p:nvSpPr>
            <p:spPr bwMode="auto">
              <a:xfrm>
                <a:off x="795" y="2685"/>
                <a:ext cx="77" cy="74"/>
              </a:xfrm>
              <a:custGeom>
                <a:avLst/>
                <a:gdLst>
                  <a:gd name="T0" fmla="*/ 77 w 77"/>
                  <a:gd name="T1" fmla="*/ 37 h 74"/>
                  <a:gd name="T2" fmla="*/ 57 w 77"/>
                  <a:gd name="T3" fmla="*/ 0 h 74"/>
                  <a:gd name="T4" fmla="*/ 20 w 77"/>
                  <a:gd name="T5" fmla="*/ 1 h 74"/>
                  <a:gd name="T6" fmla="*/ 0 w 77"/>
                  <a:gd name="T7" fmla="*/ 38 h 74"/>
                  <a:gd name="T8" fmla="*/ 19 w 77"/>
                  <a:gd name="T9" fmla="*/ 74 h 74"/>
                  <a:gd name="T10" fmla="*/ 57 w 77"/>
                  <a:gd name="T11" fmla="*/ 74 h 74"/>
                  <a:gd name="T12" fmla="*/ 77 w 77"/>
                  <a:gd name="T13" fmla="*/ 37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77" y="37"/>
                    </a:moveTo>
                    <a:lnTo>
                      <a:pt x="57" y="0"/>
                    </a:lnTo>
                    <a:lnTo>
                      <a:pt x="20" y="1"/>
                    </a:lnTo>
                    <a:lnTo>
                      <a:pt x="0" y="38"/>
                    </a:lnTo>
                    <a:lnTo>
                      <a:pt x="19" y="74"/>
                    </a:lnTo>
                    <a:lnTo>
                      <a:pt x="57" y="74"/>
                    </a:lnTo>
                    <a:lnTo>
                      <a:pt x="77" y="37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" name="Freeform 3367"/>
              <p:cNvSpPr>
                <a:spLocks/>
              </p:cNvSpPr>
              <p:nvPr/>
            </p:nvSpPr>
            <p:spPr bwMode="auto">
              <a:xfrm>
                <a:off x="1043" y="2922"/>
                <a:ext cx="76" cy="75"/>
              </a:xfrm>
              <a:custGeom>
                <a:avLst/>
                <a:gdLst>
                  <a:gd name="T0" fmla="*/ 76 w 76"/>
                  <a:gd name="T1" fmla="*/ 36 h 75"/>
                  <a:gd name="T2" fmla="*/ 57 w 76"/>
                  <a:gd name="T3" fmla="*/ 0 h 75"/>
                  <a:gd name="T4" fmla="*/ 18 w 76"/>
                  <a:gd name="T5" fmla="*/ 0 h 75"/>
                  <a:gd name="T6" fmla="*/ 0 w 76"/>
                  <a:gd name="T7" fmla="*/ 37 h 75"/>
                  <a:gd name="T8" fmla="*/ 18 w 76"/>
                  <a:gd name="T9" fmla="*/ 75 h 75"/>
                  <a:gd name="T10" fmla="*/ 57 w 76"/>
                  <a:gd name="T11" fmla="*/ 73 h 75"/>
                  <a:gd name="T12" fmla="*/ 76 w 76"/>
                  <a:gd name="T13" fmla="*/ 36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5"/>
                  <a:gd name="T23" fmla="*/ 76 w 76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5">
                    <a:moveTo>
                      <a:pt x="76" y="36"/>
                    </a:moveTo>
                    <a:lnTo>
                      <a:pt x="57" y="0"/>
                    </a:lnTo>
                    <a:lnTo>
                      <a:pt x="18" y="0"/>
                    </a:lnTo>
                    <a:lnTo>
                      <a:pt x="0" y="37"/>
                    </a:lnTo>
                    <a:lnTo>
                      <a:pt x="18" y="75"/>
                    </a:lnTo>
                    <a:lnTo>
                      <a:pt x="57" y="73"/>
                    </a:lnTo>
                    <a:lnTo>
                      <a:pt x="76" y="36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" name="Freeform 3368"/>
              <p:cNvSpPr>
                <a:spLocks/>
              </p:cNvSpPr>
              <p:nvPr/>
            </p:nvSpPr>
            <p:spPr bwMode="auto">
              <a:xfrm>
                <a:off x="1043" y="2922"/>
                <a:ext cx="76" cy="75"/>
              </a:xfrm>
              <a:custGeom>
                <a:avLst/>
                <a:gdLst>
                  <a:gd name="T0" fmla="*/ 76 w 76"/>
                  <a:gd name="T1" fmla="*/ 36 h 75"/>
                  <a:gd name="T2" fmla="*/ 57 w 76"/>
                  <a:gd name="T3" fmla="*/ 0 h 75"/>
                  <a:gd name="T4" fmla="*/ 18 w 76"/>
                  <a:gd name="T5" fmla="*/ 0 h 75"/>
                  <a:gd name="T6" fmla="*/ 0 w 76"/>
                  <a:gd name="T7" fmla="*/ 37 h 75"/>
                  <a:gd name="T8" fmla="*/ 18 w 76"/>
                  <a:gd name="T9" fmla="*/ 75 h 75"/>
                  <a:gd name="T10" fmla="*/ 57 w 76"/>
                  <a:gd name="T11" fmla="*/ 73 h 75"/>
                  <a:gd name="T12" fmla="*/ 76 w 76"/>
                  <a:gd name="T13" fmla="*/ 36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5"/>
                  <a:gd name="T23" fmla="*/ 76 w 76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5">
                    <a:moveTo>
                      <a:pt x="76" y="36"/>
                    </a:moveTo>
                    <a:lnTo>
                      <a:pt x="57" y="0"/>
                    </a:lnTo>
                    <a:lnTo>
                      <a:pt x="18" y="0"/>
                    </a:lnTo>
                    <a:lnTo>
                      <a:pt x="0" y="37"/>
                    </a:lnTo>
                    <a:lnTo>
                      <a:pt x="18" y="75"/>
                    </a:lnTo>
                    <a:lnTo>
                      <a:pt x="57" y="73"/>
                    </a:lnTo>
                    <a:lnTo>
                      <a:pt x="76" y="36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" name="Freeform 3369"/>
              <p:cNvSpPr>
                <a:spLocks noEditPoints="1"/>
              </p:cNvSpPr>
              <p:nvPr/>
            </p:nvSpPr>
            <p:spPr bwMode="auto">
              <a:xfrm>
                <a:off x="1041" y="2921"/>
                <a:ext cx="80" cy="77"/>
              </a:xfrm>
              <a:custGeom>
                <a:avLst/>
                <a:gdLst>
                  <a:gd name="T0" fmla="*/ 0 w 520"/>
                  <a:gd name="T1" fmla="*/ 0 h 457"/>
                  <a:gd name="T2" fmla="*/ 0 w 520"/>
                  <a:gd name="T3" fmla="*/ 0 h 457"/>
                  <a:gd name="T4" fmla="*/ 0 w 520"/>
                  <a:gd name="T5" fmla="*/ 0 h 457"/>
                  <a:gd name="T6" fmla="*/ 0 w 520"/>
                  <a:gd name="T7" fmla="*/ 0 h 457"/>
                  <a:gd name="T8" fmla="*/ 0 w 520"/>
                  <a:gd name="T9" fmla="*/ 0 h 457"/>
                  <a:gd name="T10" fmla="*/ 0 w 520"/>
                  <a:gd name="T11" fmla="*/ 0 h 457"/>
                  <a:gd name="T12" fmla="*/ 0 w 520"/>
                  <a:gd name="T13" fmla="*/ 0 h 457"/>
                  <a:gd name="T14" fmla="*/ 0 w 520"/>
                  <a:gd name="T15" fmla="*/ 0 h 457"/>
                  <a:gd name="T16" fmla="*/ 0 w 520"/>
                  <a:gd name="T17" fmla="*/ 0 h 457"/>
                  <a:gd name="T18" fmla="*/ 0 w 520"/>
                  <a:gd name="T19" fmla="*/ 0 h 457"/>
                  <a:gd name="T20" fmla="*/ 0 w 520"/>
                  <a:gd name="T21" fmla="*/ 0 h 457"/>
                  <a:gd name="T22" fmla="*/ 0 w 520"/>
                  <a:gd name="T23" fmla="*/ 0 h 457"/>
                  <a:gd name="T24" fmla="*/ 0 w 520"/>
                  <a:gd name="T25" fmla="*/ 0 h 457"/>
                  <a:gd name="T26" fmla="*/ 0 w 520"/>
                  <a:gd name="T27" fmla="*/ 0 h 457"/>
                  <a:gd name="T28" fmla="*/ 0 w 520"/>
                  <a:gd name="T29" fmla="*/ 0 h 457"/>
                  <a:gd name="T30" fmla="*/ 0 w 520"/>
                  <a:gd name="T31" fmla="*/ 0 h 457"/>
                  <a:gd name="T32" fmla="*/ 0 w 520"/>
                  <a:gd name="T33" fmla="*/ 0 h 457"/>
                  <a:gd name="T34" fmla="*/ 0 w 520"/>
                  <a:gd name="T35" fmla="*/ 0 h 457"/>
                  <a:gd name="T36" fmla="*/ 0 w 520"/>
                  <a:gd name="T37" fmla="*/ 0 h 457"/>
                  <a:gd name="T38" fmla="*/ 0 w 520"/>
                  <a:gd name="T39" fmla="*/ 0 h 457"/>
                  <a:gd name="T40" fmla="*/ 0 w 520"/>
                  <a:gd name="T41" fmla="*/ 0 h 457"/>
                  <a:gd name="T42" fmla="*/ 0 w 520"/>
                  <a:gd name="T43" fmla="*/ 0 h 457"/>
                  <a:gd name="T44" fmla="*/ 0 w 520"/>
                  <a:gd name="T45" fmla="*/ 0 h 457"/>
                  <a:gd name="T46" fmla="*/ 0 w 520"/>
                  <a:gd name="T47" fmla="*/ 0 h 457"/>
                  <a:gd name="T48" fmla="*/ 0 w 520"/>
                  <a:gd name="T49" fmla="*/ 0 h 457"/>
                  <a:gd name="T50" fmla="*/ 0 w 520"/>
                  <a:gd name="T51" fmla="*/ 0 h 4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0"/>
                  <a:gd name="T79" fmla="*/ 0 h 457"/>
                  <a:gd name="T80" fmla="*/ 520 w 520"/>
                  <a:gd name="T81" fmla="*/ 457 h 4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0" h="457">
                    <a:moveTo>
                      <a:pt x="505" y="219"/>
                    </a:moveTo>
                    <a:lnTo>
                      <a:pt x="505" y="227"/>
                    </a:lnTo>
                    <a:lnTo>
                      <a:pt x="375" y="12"/>
                    </a:lnTo>
                    <a:lnTo>
                      <a:pt x="382" y="16"/>
                    </a:lnTo>
                    <a:lnTo>
                      <a:pt x="130" y="17"/>
                    </a:lnTo>
                    <a:lnTo>
                      <a:pt x="137" y="13"/>
                    </a:lnTo>
                    <a:lnTo>
                      <a:pt x="15" y="229"/>
                    </a:lnTo>
                    <a:lnTo>
                      <a:pt x="15" y="221"/>
                    </a:lnTo>
                    <a:lnTo>
                      <a:pt x="138" y="445"/>
                    </a:lnTo>
                    <a:lnTo>
                      <a:pt x="131" y="440"/>
                    </a:lnTo>
                    <a:lnTo>
                      <a:pt x="383" y="432"/>
                    </a:lnTo>
                    <a:lnTo>
                      <a:pt x="377" y="435"/>
                    </a:lnTo>
                    <a:lnTo>
                      <a:pt x="505" y="219"/>
                    </a:lnTo>
                    <a:close/>
                    <a:moveTo>
                      <a:pt x="391" y="444"/>
                    </a:moveTo>
                    <a:cubicBezTo>
                      <a:pt x="389" y="446"/>
                      <a:pt x="387" y="447"/>
                      <a:pt x="384" y="448"/>
                    </a:cubicBezTo>
                    <a:lnTo>
                      <a:pt x="132" y="456"/>
                    </a:lnTo>
                    <a:cubicBezTo>
                      <a:pt x="129" y="457"/>
                      <a:pt x="126" y="455"/>
                      <a:pt x="124" y="452"/>
                    </a:cubicBezTo>
                    <a:lnTo>
                      <a:pt x="1" y="229"/>
                    </a:lnTo>
                    <a:cubicBezTo>
                      <a:pt x="0" y="227"/>
                      <a:pt x="0" y="224"/>
                      <a:pt x="1" y="221"/>
                    </a:cubicBezTo>
                    <a:lnTo>
                      <a:pt x="123" y="5"/>
                    </a:lnTo>
                    <a:cubicBezTo>
                      <a:pt x="124" y="3"/>
                      <a:pt x="127" y="1"/>
                      <a:pt x="130" y="1"/>
                    </a:cubicBezTo>
                    <a:lnTo>
                      <a:pt x="382" y="0"/>
                    </a:lnTo>
                    <a:cubicBezTo>
                      <a:pt x="385" y="0"/>
                      <a:pt x="387" y="2"/>
                      <a:pt x="389" y="4"/>
                    </a:cubicBezTo>
                    <a:lnTo>
                      <a:pt x="519" y="219"/>
                    </a:lnTo>
                    <a:cubicBezTo>
                      <a:pt x="520" y="222"/>
                      <a:pt x="520" y="225"/>
                      <a:pt x="519" y="227"/>
                    </a:cubicBezTo>
                    <a:lnTo>
                      <a:pt x="391" y="44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" name="Freeform 3370"/>
              <p:cNvSpPr>
                <a:spLocks/>
              </p:cNvSpPr>
              <p:nvPr/>
            </p:nvSpPr>
            <p:spPr bwMode="auto">
              <a:xfrm>
                <a:off x="982" y="2645"/>
                <a:ext cx="76" cy="74"/>
              </a:xfrm>
              <a:custGeom>
                <a:avLst/>
                <a:gdLst>
                  <a:gd name="T0" fmla="*/ 76 w 76"/>
                  <a:gd name="T1" fmla="*/ 36 h 74"/>
                  <a:gd name="T2" fmla="*/ 58 w 76"/>
                  <a:gd name="T3" fmla="*/ 0 h 74"/>
                  <a:gd name="T4" fmla="*/ 19 w 76"/>
                  <a:gd name="T5" fmla="*/ 0 h 74"/>
                  <a:gd name="T6" fmla="*/ 0 w 76"/>
                  <a:gd name="T7" fmla="*/ 36 h 74"/>
                  <a:gd name="T8" fmla="*/ 19 w 76"/>
                  <a:gd name="T9" fmla="*/ 74 h 74"/>
                  <a:gd name="T10" fmla="*/ 58 w 76"/>
                  <a:gd name="T11" fmla="*/ 74 h 74"/>
                  <a:gd name="T12" fmla="*/ 76 w 76"/>
                  <a:gd name="T13" fmla="*/ 36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4"/>
                  <a:gd name="T23" fmla="*/ 76 w 76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4">
                    <a:moveTo>
                      <a:pt x="76" y="36"/>
                    </a:moveTo>
                    <a:lnTo>
                      <a:pt x="58" y="0"/>
                    </a:lnTo>
                    <a:lnTo>
                      <a:pt x="19" y="0"/>
                    </a:lnTo>
                    <a:lnTo>
                      <a:pt x="0" y="36"/>
                    </a:lnTo>
                    <a:lnTo>
                      <a:pt x="19" y="74"/>
                    </a:lnTo>
                    <a:lnTo>
                      <a:pt x="58" y="74"/>
                    </a:lnTo>
                    <a:lnTo>
                      <a:pt x="76" y="36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" name="Freeform 3371"/>
              <p:cNvSpPr>
                <a:spLocks/>
              </p:cNvSpPr>
              <p:nvPr/>
            </p:nvSpPr>
            <p:spPr bwMode="auto">
              <a:xfrm>
                <a:off x="1028" y="1825"/>
                <a:ext cx="77" cy="75"/>
              </a:xfrm>
              <a:custGeom>
                <a:avLst/>
                <a:gdLst>
                  <a:gd name="T0" fmla="*/ 59 w 77"/>
                  <a:gd name="T1" fmla="*/ 74 h 75"/>
                  <a:gd name="T2" fmla="*/ 77 w 77"/>
                  <a:gd name="T3" fmla="*/ 36 h 75"/>
                  <a:gd name="T4" fmla="*/ 57 w 77"/>
                  <a:gd name="T5" fmla="*/ 0 h 75"/>
                  <a:gd name="T6" fmla="*/ 19 w 77"/>
                  <a:gd name="T7" fmla="*/ 1 h 75"/>
                  <a:gd name="T8" fmla="*/ 0 w 77"/>
                  <a:gd name="T9" fmla="*/ 39 h 75"/>
                  <a:gd name="T10" fmla="*/ 20 w 77"/>
                  <a:gd name="T11" fmla="*/ 75 h 75"/>
                  <a:gd name="T12" fmla="*/ 59 w 77"/>
                  <a:gd name="T13" fmla="*/ 74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59" y="74"/>
                    </a:moveTo>
                    <a:lnTo>
                      <a:pt x="77" y="36"/>
                    </a:lnTo>
                    <a:lnTo>
                      <a:pt x="57" y="0"/>
                    </a:lnTo>
                    <a:lnTo>
                      <a:pt x="19" y="1"/>
                    </a:lnTo>
                    <a:lnTo>
                      <a:pt x="0" y="39"/>
                    </a:lnTo>
                    <a:lnTo>
                      <a:pt x="20" y="75"/>
                    </a:lnTo>
                    <a:lnTo>
                      <a:pt x="59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" name="Freeform 3372"/>
              <p:cNvSpPr>
                <a:spLocks/>
              </p:cNvSpPr>
              <p:nvPr/>
            </p:nvSpPr>
            <p:spPr bwMode="auto">
              <a:xfrm>
                <a:off x="1028" y="1825"/>
                <a:ext cx="77" cy="75"/>
              </a:xfrm>
              <a:custGeom>
                <a:avLst/>
                <a:gdLst>
                  <a:gd name="T0" fmla="*/ 59 w 77"/>
                  <a:gd name="T1" fmla="*/ 74 h 75"/>
                  <a:gd name="T2" fmla="*/ 77 w 77"/>
                  <a:gd name="T3" fmla="*/ 36 h 75"/>
                  <a:gd name="T4" fmla="*/ 57 w 77"/>
                  <a:gd name="T5" fmla="*/ 0 h 75"/>
                  <a:gd name="T6" fmla="*/ 19 w 77"/>
                  <a:gd name="T7" fmla="*/ 1 h 75"/>
                  <a:gd name="T8" fmla="*/ 0 w 77"/>
                  <a:gd name="T9" fmla="*/ 39 h 75"/>
                  <a:gd name="T10" fmla="*/ 20 w 77"/>
                  <a:gd name="T11" fmla="*/ 75 h 75"/>
                  <a:gd name="T12" fmla="*/ 59 w 77"/>
                  <a:gd name="T13" fmla="*/ 74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59" y="74"/>
                    </a:moveTo>
                    <a:lnTo>
                      <a:pt x="77" y="36"/>
                    </a:lnTo>
                    <a:lnTo>
                      <a:pt x="57" y="0"/>
                    </a:lnTo>
                    <a:lnTo>
                      <a:pt x="19" y="1"/>
                    </a:lnTo>
                    <a:lnTo>
                      <a:pt x="0" y="39"/>
                    </a:lnTo>
                    <a:lnTo>
                      <a:pt x="20" y="75"/>
                    </a:lnTo>
                    <a:lnTo>
                      <a:pt x="59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" name="Freeform 3373"/>
              <p:cNvSpPr>
                <a:spLocks noEditPoints="1"/>
              </p:cNvSpPr>
              <p:nvPr/>
            </p:nvSpPr>
            <p:spPr bwMode="auto">
              <a:xfrm>
                <a:off x="1026" y="1823"/>
                <a:ext cx="80" cy="78"/>
              </a:xfrm>
              <a:custGeom>
                <a:avLst/>
                <a:gdLst>
                  <a:gd name="T0" fmla="*/ 0 w 523"/>
                  <a:gd name="T1" fmla="*/ 0 h 461"/>
                  <a:gd name="T2" fmla="*/ 0 w 523"/>
                  <a:gd name="T3" fmla="*/ 0 h 461"/>
                  <a:gd name="T4" fmla="*/ 0 w 523"/>
                  <a:gd name="T5" fmla="*/ 0 h 461"/>
                  <a:gd name="T6" fmla="*/ 0 w 523"/>
                  <a:gd name="T7" fmla="*/ 0 h 461"/>
                  <a:gd name="T8" fmla="*/ 0 w 523"/>
                  <a:gd name="T9" fmla="*/ 0 h 461"/>
                  <a:gd name="T10" fmla="*/ 0 w 523"/>
                  <a:gd name="T11" fmla="*/ 0 h 461"/>
                  <a:gd name="T12" fmla="*/ 0 w 523"/>
                  <a:gd name="T13" fmla="*/ 0 h 461"/>
                  <a:gd name="T14" fmla="*/ 0 w 523"/>
                  <a:gd name="T15" fmla="*/ 0 h 461"/>
                  <a:gd name="T16" fmla="*/ 0 w 523"/>
                  <a:gd name="T17" fmla="*/ 0 h 461"/>
                  <a:gd name="T18" fmla="*/ 0 w 523"/>
                  <a:gd name="T19" fmla="*/ 0 h 461"/>
                  <a:gd name="T20" fmla="*/ 0 w 523"/>
                  <a:gd name="T21" fmla="*/ 0 h 461"/>
                  <a:gd name="T22" fmla="*/ 0 w 523"/>
                  <a:gd name="T23" fmla="*/ 0 h 461"/>
                  <a:gd name="T24" fmla="*/ 0 w 523"/>
                  <a:gd name="T25" fmla="*/ 0 h 461"/>
                  <a:gd name="T26" fmla="*/ 0 w 523"/>
                  <a:gd name="T27" fmla="*/ 0 h 461"/>
                  <a:gd name="T28" fmla="*/ 0 w 523"/>
                  <a:gd name="T29" fmla="*/ 0 h 461"/>
                  <a:gd name="T30" fmla="*/ 0 w 523"/>
                  <a:gd name="T31" fmla="*/ 0 h 461"/>
                  <a:gd name="T32" fmla="*/ 0 w 523"/>
                  <a:gd name="T33" fmla="*/ 0 h 461"/>
                  <a:gd name="T34" fmla="*/ 0 w 523"/>
                  <a:gd name="T35" fmla="*/ 0 h 461"/>
                  <a:gd name="T36" fmla="*/ 0 w 523"/>
                  <a:gd name="T37" fmla="*/ 0 h 461"/>
                  <a:gd name="T38" fmla="*/ 0 w 523"/>
                  <a:gd name="T39" fmla="*/ 0 h 461"/>
                  <a:gd name="T40" fmla="*/ 0 w 523"/>
                  <a:gd name="T41" fmla="*/ 0 h 461"/>
                  <a:gd name="T42" fmla="*/ 0 w 523"/>
                  <a:gd name="T43" fmla="*/ 0 h 461"/>
                  <a:gd name="T44" fmla="*/ 0 w 523"/>
                  <a:gd name="T45" fmla="*/ 0 h 461"/>
                  <a:gd name="T46" fmla="*/ 0 w 523"/>
                  <a:gd name="T47" fmla="*/ 0 h 461"/>
                  <a:gd name="T48" fmla="*/ 0 w 523"/>
                  <a:gd name="T49" fmla="*/ 0 h 461"/>
                  <a:gd name="T50" fmla="*/ 0 w 523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3"/>
                  <a:gd name="T79" fmla="*/ 0 h 461"/>
                  <a:gd name="T80" fmla="*/ 523 w 523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3" h="461">
                    <a:moveTo>
                      <a:pt x="399" y="438"/>
                    </a:moveTo>
                    <a:lnTo>
                      <a:pt x="392" y="443"/>
                    </a:lnTo>
                    <a:lnTo>
                      <a:pt x="507" y="219"/>
                    </a:lnTo>
                    <a:lnTo>
                      <a:pt x="508" y="226"/>
                    </a:lnTo>
                    <a:lnTo>
                      <a:pt x="375" y="13"/>
                    </a:lnTo>
                    <a:lnTo>
                      <a:pt x="383" y="17"/>
                    </a:lnTo>
                    <a:lnTo>
                      <a:pt x="134" y="25"/>
                    </a:lnTo>
                    <a:lnTo>
                      <a:pt x="141" y="21"/>
                    </a:lnTo>
                    <a:lnTo>
                      <a:pt x="16" y="244"/>
                    </a:lnTo>
                    <a:lnTo>
                      <a:pt x="15" y="235"/>
                    </a:lnTo>
                    <a:lnTo>
                      <a:pt x="148" y="449"/>
                    </a:lnTo>
                    <a:lnTo>
                      <a:pt x="140" y="445"/>
                    </a:lnTo>
                    <a:lnTo>
                      <a:pt x="399" y="438"/>
                    </a:lnTo>
                    <a:close/>
                    <a:moveTo>
                      <a:pt x="141" y="461"/>
                    </a:moveTo>
                    <a:cubicBezTo>
                      <a:pt x="138" y="461"/>
                      <a:pt x="135" y="460"/>
                      <a:pt x="134" y="458"/>
                    </a:cubicBezTo>
                    <a:lnTo>
                      <a:pt x="2" y="244"/>
                    </a:lnTo>
                    <a:cubicBezTo>
                      <a:pt x="0" y="241"/>
                      <a:pt x="0" y="238"/>
                      <a:pt x="2" y="236"/>
                    </a:cubicBezTo>
                    <a:lnTo>
                      <a:pt x="127" y="13"/>
                    </a:lnTo>
                    <a:cubicBezTo>
                      <a:pt x="128" y="11"/>
                      <a:pt x="131" y="9"/>
                      <a:pt x="134" y="9"/>
                    </a:cubicBezTo>
                    <a:lnTo>
                      <a:pt x="382" y="1"/>
                    </a:lnTo>
                    <a:cubicBezTo>
                      <a:pt x="385" y="0"/>
                      <a:pt x="388" y="2"/>
                      <a:pt x="389" y="4"/>
                    </a:cubicBezTo>
                    <a:lnTo>
                      <a:pt x="521" y="218"/>
                    </a:lnTo>
                    <a:cubicBezTo>
                      <a:pt x="523" y="220"/>
                      <a:pt x="523" y="223"/>
                      <a:pt x="521" y="226"/>
                    </a:cubicBezTo>
                    <a:lnTo>
                      <a:pt x="406" y="450"/>
                    </a:lnTo>
                    <a:cubicBezTo>
                      <a:pt x="405" y="453"/>
                      <a:pt x="402" y="454"/>
                      <a:pt x="400" y="454"/>
                    </a:cubicBezTo>
                    <a:lnTo>
                      <a:pt x="141" y="4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" name="Freeform 3374"/>
              <p:cNvSpPr>
                <a:spLocks/>
              </p:cNvSpPr>
              <p:nvPr/>
            </p:nvSpPr>
            <p:spPr bwMode="auto">
              <a:xfrm>
                <a:off x="1217" y="1938"/>
                <a:ext cx="76" cy="74"/>
              </a:xfrm>
              <a:custGeom>
                <a:avLst/>
                <a:gdLst>
                  <a:gd name="T0" fmla="*/ 58 w 76"/>
                  <a:gd name="T1" fmla="*/ 73 h 74"/>
                  <a:gd name="T2" fmla="*/ 76 w 76"/>
                  <a:gd name="T3" fmla="*/ 36 h 74"/>
                  <a:gd name="T4" fmla="*/ 56 w 76"/>
                  <a:gd name="T5" fmla="*/ 0 h 74"/>
                  <a:gd name="T6" fmla="*/ 18 w 76"/>
                  <a:gd name="T7" fmla="*/ 0 h 74"/>
                  <a:gd name="T8" fmla="*/ 0 w 76"/>
                  <a:gd name="T9" fmla="*/ 38 h 74"/>
                  <a:gd name="T10" fmla="*/ 20 w 76"/>
                  <a:gd name="T11" fmla="*/ 74 h 74"/>
                  <a:gd name="T12" fmla="*/ 58 w 76"/>
                  <a:gd name="T13" fmla="*/ 73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4"/>
                  <a:gd name="T23" fmla="*/ 76 w 76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4">
                    <a:moveTo>
                      <a:pt x="58" y="73"/>
                    </a:moveTo>
                    <a:lnTo>
                      <a:pt x="76" y="36"/>
                    </a:lnTo>
                    <a:lnTo>
                      <a:pt x="56" y="0"/>
                    </a:lnTo>
                    <a:lnTo>
                      <a:pt x="18" y="0"/>
                    </a:lnTo>
                    <a:lnTo>
                      <a:pt x="0" y="38"/>
                    </a:lnTo>
                    <a:lnTo>
                      <a:pt x="20" y="74"/>
                    </a:lnTo>
                    <a:lnTo>
                      <a:pt x="58" y="73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" name="Freeform 3375"/>
              <p:cNvSpPr>
                <a:spLocks/>
              </p:cNvSpPr>
              <p:nvPr/>
            </p:nvSpPr>
            <p:spPr bwMode="auto">
              <a:xfrm>
                <a:off x="1217" y="1938"/>
                <a:ext cx="76" cy="74"/>
              </a:xfrm>
              <a:custGeom>
                <a:avLst/>
                <a:gdLst>
                  <a:gd name="T0" fmla="*/ 58 w 76"/>
                  <a:gd name="T1" fmla="*/ 73 h 74"/>
                  <a:gd name="T2" fmla="*/ 76 w 76"/>
                  <a:gd name="T3" fmla="*/ 36 h 74"/>
                  <a:gd name="T4" fmla="*/ 56 w 76"/>
                  <a:gd name="T5" fmla="*/ 0 h 74"/>
                  <a:gd name="T6" fmla="*/ 18 w 76"/>
                  <a:gd name="T7" fmla="*/ 0 h 74"/>
                  <a:gd name="T8" fmla="*/ 0 w 76"/>
                  <a:gd name="T9" fmla="*/ 38 h 74"/>
                  <a:gd name="T10" fmla="*/ 20 w 76"/>
                  <a:gd name="T11" fmla="*/ 74 h 74"/>
                  <a:gd name="T12" fmla="*/ 58 w 76"/>
                  <a:gd name="T13" fmla="*/ 73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4"/>
                  <a:gd name="T23" fmla="*/ 76 w 76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4">
                    <a:moveTo>
                      <a:pt x="58" y="73"/>
                    </a:moveTo>
                    <a:lnTo>
                      <a:pt x="76" y="36"/>
                    </a:lnTo>
                    <a:lnTo>
                      <a:pt x="56" y="0"/>
                    </a:lnTo>
                    <a:lnTo>
                      <a:pt x="18" y="0"/>
                    </a:lnTo>
                    <a:lnTo>
                      <a:pt x="0" y="38"/>
                    </a:lnTo>
                    <a:lnTo>
                      <a:pt x="20" y="74"/>
                    </a:lnTo>
                    <a:lnTo>
                      <a:pt x="58" y="73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" name="Freeform 3376"/>
              <p:cNvSpPr>
                <a:spLocks noEditPoints="1"/>
              </p:cNvSpPr>
              <p:nvPr/>
            </p:nvSpPr>
            <p:spPr bwMode="auto">
              <a:xfrm>
                <a:off x="1216" y="1936"/>
                <a:ext cx="78" cy="78"/>
              </a:xfrm>
              <a:custGeom>
                <a:avLst/>
                <a:gdLst>
                  <a:gd name="T0" fmla="*/ 0 w 516"/>
                  <a:gd name="T1" fmla="*/ 0 h 458"/>
                  <a:gd name="T2" fmla="*/ 0 w 516"/>
                  <a:gd name="T3" fmla="*/ 0 h 458"/>
                  <a:gd name="T4" fmla="*/ 0 w 516"/>
                  <a:gd name="T5" fmla="*/ 0 h 458"/>
                  <a:gd name="T6" fmla="*/ 0 w 516"/>
                  <a:gd name="T7" fmla="*/ 0 h 458"/>
                  <a:gd name="T8" fmla="*/ 0 w 516"/>
                  <a:gd name="T9" fmla="*/ 0 h 458"/>
                  <a:gd name="T10" fmla="*/ 0 w 516"/>
                  <a:gd name="T11" fmla="*/ 0 h 458"/>
                  <a:gd name="T12" fmla="*/ 0 w 516"/>
                  <a:gd name="T13" fmla="*/ 0 h 458"/>
                  <a:gd name="T14" fmla="*/ 0 w 516"/>
                  <a:gd name="T15" fmla="*/ 0 h 458"/>
                  <a:gd name="T16" fmla="*/ 0 w 516"/>
                  <a:gd name="T17" fmla="*/ 0 h 458"/>
                  <a:gd name="T18" fmla="*/ 0 w 516"/>
                  <a:gd name="T19" fmla="*/ 0 h 458"/>
                  <a:gd name="T20" fmla="*/ 0 w 516"/>
                  <a:gd name="T21" fmla="*/ 0 h 458"/>
                  <a:gd name="T22" fmla="*/ 0 w 516"/>
                  <a:gd name="T23" fmla="*/ 0 h 458"/>
                  <a:gd name="T24" fmla="*/ 0 w 516"/>
                  <a:gd name="T25" fmla="*/ 0 h 458"/>
                  <a:gd name="T26" fmla="*/ 0 w 516"/>
                  <a:gd name="T27" fmla="*/ 0 h 458"/>
                  <a:gd name="T28" fmla="*/ 0 w 516"/>
                  <a:gd name="T29" fmla="*/ 0 h 458"/>
                  <a:gd name="T30" fmla="*/ 0 w 516"/>
                  <a:gd name="T31" fmla="*/ 0 h 458"/>
                  <a:gd name="T32" fmla="*/ 0 w 516"/>
                  <a:gd name="T33" fmla="*/ 0 h 458"/>
                  <a:gd name="T34" fmla="*/ 0 w 516"/>
                  <a:gd name="T35" fmla="*/ 0 h 458"/>
                  <a:gd name="T36" fmla="*/ 0 w 516"/>
                  <a:gd name="T37" fmla="*/ 0 h 458"/>
                  <a:gd name="T38" fmla="*/ 0 w 516"/>
                  <a:gd name="T39" fmla="*/ 0 h 458"/>
                  <a:gd name="T40" fmla="*/ 0 w 516"/>
                  <a:gd name="T41" fmla="*/ 0 h 458"/>
                  <a:gd name="T42" fmla="*/ 0 w 516"/>
                  <a:gd name="T43" fmla="*/ 0 h 458"/>
                  <a:gd name="T44" fmla="*/ 0 w 516"/>
                  <a:gd name="T45" fmla="*/ 0 h 458"/>
                  <a:gd name="T46" fmla="*/ 0 w 516"/>
                  <a:gd name="T47" fmla="*/ 0 h 458"/>
                  <a:gd name="T48" fmla="*/ 0 w 516"/>
                  <a:gd name="T49" fmla="*/ 0 h 458"/>
                  <a:gd name="T50" fmla="*/ 0 w 516"/>
                  <a:gd name="T51" fmla="*/ 0 h 45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6"/>
                  <a:gd name="T79" fmla="*/ 0 h 458"/>
                  <a:gd name="T80" fmla="*/ 516 w 516"/>
                  <a:gd name="T81" fmla="*/ 458 h 45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6" h="458">
                    <a:moveTo>
                      <a:pt x="388" y="432"/>
                    </a:moveTo>
                    <a:lnTo>
                      <a:pt x="381" y="436"/>
                    </a:lnTo>
                    <a:lnTo>
                      <a:pt x="501" y="219"/>
                    </a:lnTo>
                    <a:lnTo>
                      <a:pt x="501" y="227"/>
                    </a:lnTo>
                    <a:lnTo>
                      <a:pt x="368" y="13"/>
                    </a:lnTo>
                    <a:lnTo>
                      <a:pt x="375" y="16"/>
                    </a:lnTo>
                    <a:lnTo>
                      <a:pt x="124" y="20"/>
                    </a:lnTo>
                    <a:lnTo>
                      <a:pt x="131" y="16"/>
                    </a:lnTo>
                    <a:lnTo>
                      <a:pt x="15" y="239"/>
                    </a:lnTo>
                    <a:lnTo>
                      <a:pt x="15" y="231"/>
                    </a:lnTo>
                    <a:lnTo>
                      <a:pt x="147" y="446"/>
                    </a:lnTo>
                    <a:lnTo>
                      <a:pt x="140" y="442"/>
                    </a:lnTo>
                    <a:lnTo>
                      <a:pt x="388" y="432"/>
                    </a:lnTo>
                    <a:close/>
                    <a:moveTo>
                      <a:pt x="141" y="458"/>
                    </a:moveTo>
                    <a:cubicBezTo>
                      <a:pt x="138" y="458"/>
                      <a:pt x="135" y="457"/>
                      <a:pt x="134" y="454"/>
                    </a:cubicBezTo>
                    <a:lnTo>
                      <a:pt x="1" y="240"/>
                    </a:lnTo>
                    <a:cubicBezTo>
                      <a:pt x="0" y="237"/>
                      <a:pt x="0" y="234"/>
                      <a:pt x="1" y="232"/>
                    </a:cubicBezTo>
                    <a:lnTo>
                      <a:pt x="116" y="9"/>
                    </a:lnTo>
                    <a:cubicBezTo>
                      <a:pt x="118" y="6"/>
                      <a:pt x="120" y="4"/>
                      <a:pt x="123" y="4"/>
                    </a:cubicBezTo>
                    <a:lnTo>
                      <a:pt x="375" y="0"/>
                    </a:lnTo>
                    <a:cubicBezTo>
                      <a:pt x="378" y="0"/>
                      <a:pt x="380" y="2"/>
                      <a:pt x="382" y="4"/>
                    </a:cubicBezTo>
                    <a:lnTo>
                      <a:pt x="514" y="219"/>
                    </a:lnTo>
                    <a:cubicBezTo>
                      <a:pt x="516" y="221"/>
                      <a:pt x="516" y="224"/>
                      <a:pt x="515" y="227"/>
                    </a:cubicBezTo>
                    <a:lnTo>
                      <a:pt x="395" y="444"/>
                    </a:lnTo>
                    <a:cubicBezTo>
                      <a:pt x="394" y="447"/>
                      <a:pt x="391" y="448"/>
                      <a:pt x="389" y="448"/>
                    </a:cubicBezTo>
                    <a:lnTo>
                      <a:pt x="141" y="45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" name="Freeform 3377"/>
              <p:cNvSpPr>
                <a:spLocks/>
              </p:cNvSpPr>
              <p:nvPr/>
            </p:nvSpPr>
            <p:spPr bwMode="auto">
              <a:xfrm>
                <a:off x="1094" y="2020"/>
                <a:ext cx="77" cy="75"/>
              </a:xfrm>
              <a:custGeom>
                <a:avLst/>
                <a:gdLst>
                  <a:gd name="T0" fmla="*/ 59 w 77"/>
                  <a:gd name="T1" fmla="*/ 73 h 75"/>
                  <a:gd name="T2" fmla="*/ 77 w 77"/>
                  <a:gd name="T3" fmla="*/ 36 h 75"/>
                  <a:gd name="T4" fmla="*/ 57 w 77"/>
                  <a:gd name="T5" fmla="*/ 0 h 75"/>
                  <a:gd name="T6" fmla="*/ 18 w 77"/>
                  <a:gd name="T7" fmla="*/ 1 h 75"/>
                  <a:gd name="T8" fmla="*/ 0 w 77"/>
                  <a:gd name="T9" fmla="*/ 39 h 75"/>
                  <a:gd name="T10" fmla="*/ 20 w 77"/>
                  <a:gd name="T11" fmla="*/ 75 h 75"/>
                  <a:gd name="T12" fmla="*/ 59 w 77"/>
                  <a:gd name="T13" fmla="*/ 73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59" y="73"/>
                    </a:moveTo>
                    <a:lnTo>
                      <a:pt x="77" y="36"/>
                    </a:lnTo>
                    <a:lnTo>
                      <a:pt x="57" y="0"/>
                    </a:lnTo>
                    <a:lnTo>
                      <a:pt x="18" y="1"/>
                    </a:lnTo>
                    <a:lnTo>
                      <a:pt x="0" y="39"/>
                    </a:lnTo>
                    <a:lnTo>
                      <a:pt x="20" y="75"/>
                    </a:lnTo>
                    <a:lnTo>
                      <a:pt x="59" y="73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" name="Freeform 3378"/>
              <p:cNvSpPr>
                <a:spLocks/>
              </p:cNvSpPr>
              <p:nvPr/>
            </p:nvSpPr>
            <p:spPr bwMode="auto">
              <a:xfrm>
                <a:off x="1094" y="2020"/>
                <a:ext cx="77" cy="75"/>
              </a:xfrm>
              <a:custGeom>
                <a:avLst/>
                <a:gdLst>
                  <a:gd name="T0" fmla="*/ 59 w 77"/>
                  <a:gd name="T1" fmla="*/ 73 h 75"/>
                  <a:gd name="T2" fmla="*/ 77 w 77"/>
                  <a:gd name="T3" fmla="*/ 36 h 75"/>
                  <a:gd name="T4" fmla="*/ 57 w 77"/>
                  <a:gd name="T5" fmla="*/ 0 h 75"/>
                  <a:gd name="T6" fmla="*/ 18 w 77"/>
                  <a:gd name="T7" fmla="*/ 1 h 75"/>
                  <a:gd name="T8" fmla="*/ 0 w 77"/>
                  <a:gd name="T9" fmla="*/ 39 h 75"/>
                  <a:gd name="T10" fmla="*/ 20 w 77"/>
                  <a:gd name="T11" fmla="*/ 75 h 75"/>
                  <a:gd name="T12" fmla="*/ 59 w 77"/>
                  <a:gd name="T13" fmla="*/ 73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59" y="73"/>
                    </a:moveTo>
                    <a:lnTo>
                      <a:pt x="77" y="36"/>
                    </a:lnTo>
                    <a:lnTo>
                      <a:pt x="57" y="0"/>
                    </a:lnTo>
                    <a:lnTo>
                      <a:pt x="18" y="1"/>
                    </a:lnTo>
                    <a:lnTo>
                      <a:pt x="0" y="39"/>
                    </a:lnTo>
                    <a:lnTo>
                      <a:pt x="20" y="75"/>
                    </a:lnTo>
                    <a:lnTo>
                      <a:pt x="59" y="73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" name="Freeform 3379"/>
              <p:cNvSpPr>
                <a:spLocks noEditPoints="1"/>
              </p:cNvSpPr>
              <p:nvPr/>
            </p:nvSpPr>
            <p:spPr bwMode="auto">
              <a:xfrm>
                <a:off x="1093" y="2019"/>
                <a:ext cx="79" cy="78"/>
              </a:xfrm>
              <a:custGeom>
                <a:avLst/>
                <a:gdLst>
                  <a:gd name="T0" fmla="*/ 0 w 523"/>
                  <a:gd name="T1" fmla="*/ 0 h 461"/>
                  <a:gd name="T2" fmla="*/ 0 w 523"/>
                  <a:gd name="T3" fmla="*/ 0 h 461"/>
                  <a:gd name="T4" fmla="*/ 0 w 523"/>
                  <a:gd name="T5" fmla="*/ 0 h 461"/>
                  <a:gd name="T6" fmla="*/ 0 w 523"/>
                  <a:gd name="T7" fmla="*/ 0 h 461"/>
                  <a:gd name="T8" fmla="*/ 0 w 523"/>
                  <a:gd name="T9" fmla="*/ 0 h 461"/>
                  <a:gd name="T10" fmla="*/ 0 w 523"/>
                  <a:gd name="T11" fmla="*/ 0 h 461"/>
                  <a:gd name="T12" fmla="*/ 0 w 523"/>
                  <a:gd name="T13" fmla="*/ 0 h 461"/>
                  <a:gd name="T14" fmla="*/ 0 w 523"/>
                  <a:gd name="T15" fmla="*/ 0 h 461"/>
                  <a:gd name="T16" fmla="*/ 0 w 523"/>
                  <a:gd name="T17" fmla="*/ 0 h 461"/>
                  <a:gd name="T18" fmla="*/ 0 w 523"/>
                  <a:gd name="T19" fmla="*/ 0 h 461"/>
                  <a:gd name="T20" fmla="*/ 0 w 523"/>
                  <a:gd name="T21" fmla="*/ 0 h 461"/>
                  <a:gd name="T22" fmla="*/ 0 w 523"/>
                  <a:gd name="T23" fmla="*/ 0 h 461"/>
                  <a:gd name="T24" fmla="*/ 0 w 523"/>
                  <a:gd name="T25" fmla="*/ 0 h 461"/>
                  <a:gd name="T26" fmla="*/ 0 w 523"/>
                  <a:gd name="T27" fmla="*/ 0 h 461"/>
                  <a:gd name="T28" fmla="*/ 0 w 523"/>
                  <a:gd name="T29" fmla="*/ 0 h 461"/>
                  <a:gd name="T30" fmla="*/ 0 w 523"/>
                  <a:gd name="T31" fmla="*/ 0 h 461"/>
                  <a:gd name="T32" fmla="*/ 0 w 523"/>
                  <a:gd name="T33" fmla="*/ 0 h 461"/>
                  <a:gd name="T34" fmla="*/ 0 w 523"/>
                  <a:gd name="T35" fmla="*/ 0 h 461"/>
                  <a:gd name="T36" fmla="*/ 0 w 523"/>
                  <a:gd name="T37" fmla="*/ 0 h 461"/>
                  <a:gd name="T38" fmla="*/ 0 w 523"/>
                  <a:gd name="T39" fmla="*/ 0 h 461"/>
                  <a:gd name="T40" fmla="*/ 0 w 523"/>
                  <a:gd name="T41" fmla="*/ 0 h 461"/>
                  <a:gd name="T42" fmla="*/ 0 w 523"/>
                  <a:gd name="T43" fmla="*/ 0 h 461"/>
                  <a:gd name="T44" fmla="*/ 0 w 523"/>
                  <a:gd name="T45" fmla="*/ 0 h 461"/>
                  <a:gd name="T46" fmla="*/ 0 w 523"/>
                  <a:gd name="T47" fmla="*/ 0 h 461"/>
                  <a:gd name="T48" fmla="*/ 0 w 523"/>
                  <a:gd name="T49" fmla="*/ 0 h 461"/>
                  <a:gd name="T50" fmla="*/ 0 w 523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3"/>
                  <a:gd name="T79" fmla="*/ 0 h 461"/>
                  <a:gd name="T80" fmla="*/ 523 w 523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3" h="461">
                    <a:moveTo>
                      <a:pt x="394" y="432"/>
                    </a:moveTo>
                    <a:lnTo>
                      <a:pt x="387" y="436"/>
                    </a:lnTo>
                    <a:lnTo>
                      <a:pt x="507" y="218"/>
                    </a:lnTo>
                    <a:lnTo>
                      <a:pt x="508" y="226"/>
                    </a:lnTo>
                    <a:lnTo>
                      <a:pt x="375" y="13"/>
                    </a:lnTo>
                    <a:lnTo>
                      <a:pt x="382" y="16"/>
                    </a:lnTo>
                    <a:lnTo>
                      <a:pt x="130" y="20"/>
                    </a:lnTo>
                    <a:lnTo>
                      <a:pt x="137" y="16"/>
                    </a:lnTo>
                    <a:lnTo>
                      <a:pt x="16" y="243"/>
                    </a:lnTo>
                    <a:lnTo>
                      <a:pt x="15" y="235"/>
                    </a:lnTo>
                    <a:lnTo>
                      <a:pt x="147" y="449"/>
                    </a:lnTo>
                    <a:lnTo>
                      <a:pt x="140" y="445"/>
                    </a:lnTo>
                    <a:lnTo>
                      <a:pt x="394" y="432"/>
                    </a:lnTo>
                    <a:close/>
                    <a:moveTo>
                      <a:pt x="141" y="461"/>
                    </a:moveTo>
                    <a:cubicBezTo>
                      <a:pt x="138" y="461"/>
                      <a:pt x="135" y="460"/>
                      <a:pt x="134" y="457"/>
                    </a:cubicBezTo>
                    <a:lnTo>
                      <a:pt x="2" y="244"/>
                    </a:lnTo>
                    <a:cubicBezTo>
                      <a:pt x="0" y="241"/>
                      <a:pt x="0" y="238"/>
                      <a:pt x="1" y="236"/>
                    </a:cubicBezTo>
                    <a:lnTo>
                      <a:pt x="122" y="8"/>
                    </a:lnTo>
                    <a:cubicBezTo>
                      <a:pt x="124" y="6"/>
                      <a:pt x="126" y="4"/>
                      <a:pt x="129" y="4"/>
                    </a:cubicBezTo>
                    <a:lnTo>
                      <a:pt x="382" y="0"/>
                    </a:lnTo>
                    <a:cubicBezTo>
                      <a:pt x="385" y="0"/>
                      <a:pt x="388" y="2"/>
                      <a:pt x="389" y="4"/>
                    </a:cubicBezTo>
                    <a:lnTo>
                      <a:pt x="521" y="218"/>
                    </a:lnTo>
                    <a:cubicBezTo>
                      <a:pt x="523" y="220"/>
                      <a:pt x="523" y="223"/>
                      <a:pt x="521" y="226"/>
                    </a:cubicBezTo>
                    <a:lnTo>
                      <a:pt x="401" y="444"/>
                    </a:lnTo>
                    <a:cubicBezTo>
                      <a:pt x="400" y="446"/>
                      <a:pt x="397" y="448"/>
                      <a:pt x="395" y="448"/>
                    </a:cubicBezTo>
                    <a:lnTo>
                      <a:pt x="141" y="4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" name="Freeform 3380"/>
              <p:cNvSpPr>
                <a:spLocks/>
              </p:cNvSpPr>
              <p:nvPr/>
            </p:nvSpPr>
            <p:spPr bwMode="auto">
              <a:xfrm>
                <a:off x="1222" y="2171"/>
                <a:ext cx="77" cy="76"/>
              </a:xfrm>
              <a:custGeom>
                <a:avLst/>
                <a:gdLst>
                  <a:gd name="T0" fmla="*/ 59 w 77"/>
                  <a:gd name="T1" fmla="*/ 75 h 76"/>
                  <a:gd name="T2" fmla="*/ 77 w 77"/>
                  <a:gd name="T3" fmla="*/ 36 h 76"/>
                  <a:gd name="T4" fmla="*/ 57 w 77"/>
                  <a:gd name="T5" fmla="*/ 0 h 76"/>
                  <a:gd name="T6" fmla="*/ 19 w 77"/>
                  <a:gd name="T7" fmla="*/ 2 h 76"/>
                  <a:gd name="T8" fmla="*/ 0 w 77"/>
                  <a:gd name="T9" fmla="*/ 39 h 76"/>
                  <a:gd name="T10" fmla="*/ 20 w 77"/>
                  <a:gd name="T11" fmla="*/ 76 h 76"/>
                  <a:gd name="T12" fmla="*/ 59 w 77"/>
                  <a:gd name="T13" fmla="*/ 75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6"/>
                  <a:gd name="T23" fmla="*/ 77 w 77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6">
                    <a:moveTo>
                      <a:pt x="59" y="75"/>
                    </a:moveTo>
                    <a:lnTo>
                      <a:pt x="77" y="36"/>
                    </a:lnTo>
                    <a:lnTo>
                      <a:pt x="57" y="0"/>
                    </a:lnTo>
                    <a:lnTo>
                      <a:pt x="19" y="2"/>
                    </a:lnTo>
                    <a:lnTo>
                      <a:pt x="0" y="39"/>
                    </a:lnTo>
                    <a:lnTo>
                      <a:pt x="20" y="76"/>
                    </a:lnTo>
                    <a:lnTo>
                      <a:pt x="59" y="75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" name="Freeform 3381"/>
              <p:cNvSpPr>
                <a:spLocks/>
              </p:cNvSpPr>
              <p:nvPr/>
            </p:nvSpPr>
            <p:spPr bwMode="auto">
              <a:xfrm>
                <a:off x="1222" y="2171"/>
                <a:ext cx="77" cy="76"/>
              </a:xfrm>
              <a:custGeom>
                <a:avLst/>
                <a:gdLst>
                  <a:gd name="T0" fmla="*/ 59 w 77"/>
                  <a:gd name="T1" fmla="*/ 75 h 76"/>
                  <a:gd name="T2" fmla="*/ 77 w 77"/>
                  <a:gd name="T3" fmla="*/ 36 h 76"/>
                  <a:gd name="T4" fmla="*/ 57 w 77"/>
                  <a:gd name="T5" fmla="*/ 0 h 76"/>
                  <a:gd name="T6" fmla="*/ 19 w 77"/>
                  <a:gd name="T7" fmla="*/ 2 h 76"/>
                  <a:gd name="T8" fmla="*/ 0 w 77"/>
                  <a:gd name="T9" fmla="*/ 39 h 76"/>
                  <a:gd name="T10" fmla="*/ 20 w 77"/>
                  <a:gd name="T11" fmla="*/ 76 h 76"/>
                  <a:gd name="T12" fmla="*/ 59 w 77"/>
                  <a:gd name="T13" fmla="*/ 75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6"/>
                  <a:gd name="T23" fmla="*/ 77 w 77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6">
                    <a:moveTo>
                      <a:pt x="59" y="75"/>
                    </a:moveTo>
                    <a:lnTo>
                      <a:pt x="77" y="36"/>
                    </a:lnTo>
                    <a:lnTo>
                      <a:pt x="57" y="0"/>
                    </a:lnTo>
                    <a:lnTo>
                      <a:pt x="19" y="2"/>
                    </a:lnTo>
                    <a:lnTo>
                      <a:pt x="0" y="39"/>
                    </a:lnTo>
                    <a:lnTo>
                      <a:pt x="20" y="76"/>
                    </a:lnTo>
                    <a:lnTo>
                      <a:pt x="59" y="75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" name="Freeform 3382"/>
              <p:cNvSpPr>
                <a:spLocks noEditPoints="1"/>
              </p:cNvSpPr>
              <p:nvPr/>
            </p:nvSpPr>
            <p:spPr bwMode="auto">
              <a:xfrm>
                <a:off x="1221" y="2170"/>
                <a:ext cx="80" cy="78"/>
              </a:xfrm>
              <a:custGeom>
                <a:avLst/>
                <a:gdLst>
                  <a:gd name="T0" fmla="*/ 0 w 523"/>
                  <a:gd name="T1" fmla="*/ 0 h 462"/>
                  <a:gd name="T2" fmla="*/ 0 w 523"/>
                  <a:gd name="T3" fmla="*/ 0 h 462"/>
                  <a:gd name="T4" fmla="*/ 0 w 523"/>
                  <a:gd name="T5" fmla="*/ 0 h 462"/>
                  <a:gd name="T6" fmla="*/ 0 w 523"/>
                  <a:gd name="T7" fmla="*/ 0 h 462"/>
                  <a:gd name="T8" fmla="*/ 0 w 523"/>
                  <a:gd name="T9" fmla="*/ 0 h 462"/>
                  <a:gd name="T10" fmla="*/ 0 w 523"/>
                  <a:gd name="T11" fmla="*/ 0 h 462"/>
                  <a:gd name="T12" fmla="*/ 0 w 523"/>
                  <a:gd name="T13" fmla="*/ 0 h 462"/>
                  <a:gd name="T14" fmla="*/ 0 w 523"/>
                  <a:gd name="T15" fmla="*/ 0 h 462"/>
                  <a:gd name="T16" fmla="*/ 0 w 523"/>
                  <a:gd name="T17" fmla="*/ 0 h 462"/>
                  <a:gd name="T18" fmla="*/ 0 w 523"/>
                  <a:gd name="T19" fmla="*/ 0 h 462"/>
                  <a:gd name="T20" fmla="*/ 0 w 523"/>
                  <a:gd name="T21" fmla="*/ 0 h 462"/>
                  <a:gd name="T22" fmla="*/ 0 w 523"/>
                  <a:gd name="T23" fmla="*/ 0 h 462"/>
                  <a:gd name="T24" fmla="*/ 0 w 523"/>
                  <a:gd name="T25" fmla="*/ 0 h 462"/>
                  <a:gd name="T26" fmla="*/ 0 w 523"/>
                  <a:gd name="T27" fmla="*/ 0 h 462"/>
                  <a:gd name="T28" fmla="*/ 0 w 523"/>
                  <a:gd name="T29" fmla="*/ 0 h 462"/>
                  <a:gd name="T30" fmla="*/ 0 w 523"/>
                  <a:gd name="T31" fmla="*/ 0 h 462"/>
                  <a:gd name="T32" fmla="*/ 0 w 523"/>
                  <a:gd name="T33" fmla="*/ 0 h 462"/>
                  <a:gd name="T34" fmla="*/ 0 w 523"/>
                  <a:gd name="T35" fmla="*/ 0 h 462"/>
                  <a:gd name="T36" fmla="*/ 0 w 523"/>
                  <a:gd name="T37" fmla="*/ 0 h 462"/>
                  <a:gd name="T38" fmla="*/ 0 w 523"/>
                  <a:gd name="T39" fmla="*/ 0 h 462"/>
                  <a:gd name="T40" fmla="*/ 0 w 523"/>
                  <a:gd name="T41" fmla="*/ 0 h 462"/>
                  <a:gd name="T42" fmla="*/ 0 w 523"/>
                  <a:gd name="T43" fmla="*/ 0 h 462"/>
                  <a:gd name="T44" fmla="*/ 0 w 523"/>
                  <a:gd name="T45" fmla="*/ 0 h 462"/>
                  <a:gd name="T46" fmla="*/ 0 w 523"/>
                  <a:gd name="T47" fmla="*/ 0 h 462"/>
                  <a:gd name="T48" fmla="*/ 0 w 523"/>
                  <a:gd name="T49" fmla="*/ 0 h 462"/>
                  <a:gd name="T50" fmla="*/ 0 w 523"/>
                  <a:gd name="T51" fmla="*/ 0 h 46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3"/>
                  <a:gd name="T79" fmla="*/ 0 h 462"/>
                  <a:gd name="T80" fmla="*/ 523 w 523"/>
                  <a:gd name="T81" fmla="*/ 462 h 46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3" h="462">
                    <a:moveTo>
                      <a:pt x="393" y="442"/>
                    </a:moveTo>
                    <a:lnTo>
                      <a:pt x="386" y="446"/>
                    </a:lnTo>
                    <a:lnTo>
                      <a:pt x="507" y="219"/>
                    </a:lnTo>
                    <a:lnTo>
                      <a:pt x="508" y="227"/>
                    </a:lnTo>
                    <a:lnTo>
                      <a:pt x="375" y="12"/>
                    </a:lnTo>
                    <a:lnTo>
                      <a:pt x="382" y="16"/>
                    </a:lnTo>
                    <a:lnTo>
                      <a:pt x="134" y="26"/>
                    </a:lnTo>
                    <a:lnTo>
                      <a:pt x="141" y="22"/>
                    </a:lnTo>
                    <a:lnTo>
                      <a:pt x="15" y="243"/>
                    </a:lnTo>
                    <a:lnTo>
                      <a:pt x="15" y="235"/>
                    </a:lnTo>
                    <a:lnTo>
                      <a:pt x="148" y="450"/>
                    </a:lnTo>
                    <a:lnTo>
                      <a:pt x="141" y="446"/>
                    </a:lnTo>
                    <a:lnTo>
                      <a:pt x="393" y="442"/>
                    </a:lnTo>
                    <a:close/>
                    <a:moveTo>
                      <a:pt x="141" y="462"/>
                    </a:moveTo>
                    <a:cubicBezTo>
                      <a:pt x="138" y="462"/>
                      <a:pt x="135" y="460"/>
                      <a:pt x="134" y="458"/>
                    </a:cubicBezTo>
                    <a:lnTo>
                      <a:pt x="1" y="244"/>
                    </a:lnTo>
                    <a:cubicBezTo>
                      <a:pt x="0" y="241"/>
                      <a:pt x="0" y="238"/>
                      <a:pt x="1" y="235"/>
                    </a:cubicBezTo>
                    <a:lnTo>
                      <a:pt x="127" y="14"/>
                    </a:lnTo>
                    <a:cubicBezTo>
                      <a:pt x="128" y="11"/>
                      <a:pt x="131" y="10"/>
                      <a:pt x="134" y="10"/>
                    </a:cubicBezTo>
                    <a:lnTo>
                      <a:pt x="381" y="0"/>
                    </a:lnTo>
                    <a:cubicBezTo>
                      <a:pt x="384" y="0"/>
                      <a:pt x="387" y="2"/>
                      <a:pt x="389" y="4"/>
                    </a:cubicBezTo>
                    <a:lnTo>
                      <a:pt x="521" y="218"/>
                    </a:lnTo>
                    <a:cubicBezTo>
                      <a:pt x="523" y="221"/>
                      <a:pt x="523" y="224"/>
                      <a:pt x="521" y="226"/>
                    </a:cubicBezTo>
                    <a:lnTo>
                      <a:pt x="400" y="453"/>
                    </a:lnTo>
                    <a:cubicBezTo>
                      <a:pt x="399" y="456"/>
                      <a:pt x="396" y="458"/>
                      <a:pt x="393" y="458"/>
                    </a:cubicBezTo>
                    <a:lnTo>
                      <a:pt x="141" y="4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" name="Freeform 3383"/>
              <p:cNvSpPr>
                <a:spLocks/>
              </p:cNvSpPr>
              <p:nvPr/>
            </p:nvSpPr>
            <p:spPr bwMode="auto">
              <a:xfrm>
                <a:off x="970" y="1943"/>
                <a:ext cx="77" cy="76"/>
              </a:xfrm>
              <a:custGeom>
                <a:avLst/>
                <a:gdLst>
                  <a:gd name="T0" fmla="*/ 58 w 77"/>
                  <a:gd name="T1" fmla="*/ 75 h 76"/>
                  <a:gd name="T2" fmla="*/ 77 w 77"/>
                  <a:gd name="T3" fmla="*/ 37 h 76"/>
                  <a:gd name="T4" fmla="*/ 57 w 77"/>
                  <a:gd name="T5" fmla="*/ 0 h 76"/>
                  <a:gd name="T6" fmla="*/ 17 w 77"/>
                  <a:gd name="T7" fmla="*/ 2 h 76"/>
                  <a:gd name="T8" fmla="*/ 0 w 77"/>
                  <a:gd name="T9" fmla="*/ 39 h 76"/>
                  <a:gd name="T10" fmla="*/ 20 w 77"/>
                  <a:gd name="T11" fmla="*/ 76 h 76"/>
                  <a:gd name="T12" fmla="*/ 58 w 77"/>
                  <a:gd name="T13" fmla="*/ 75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6"/>
                  <a:gd name="T23" fmla="*/ 77 w 77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6">
                    <a:moveTo>
                      <a:pt x="58" y="75"/>
                    </a:moveTo>
                    <a:lnTo>
                      <a:pt x="77" y="37"/>
                    </a:lnTo>
                    <a:lnTo>
                      <a:pt x="57" y="0"/>
                    </a:lnTo>
                    <a:lnTo>
                      <a:pt x="17" y="2"/>
                    </a:lnTo>
                    <a:lnTo>
                      <a:pt x="0" y="39"/>
                    </a:lnTo>
                    <a:lnTo>
                      <a:pt x="20" y="76"/>
                    </a:lnTo>
                    <a:lnTo>
                      <a:pt x="58" y="75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" name="Freeform 3384"/>
              <p:cNvSpPr>
                <a:spLocks/>
              </p:cNvSpPr>
              <p:nvPr/>
            </p:nvSpPr>
            <p:spPr bwMode="auto">
              <a:xfrm>
                <a:off x="970" y="1943"/>
                <a:ext cx="77" cy="76"/>
              </a:xfrm>
              <a:custGeom>
                <a:avLst/>
                <a:gdLst>
                  <a:gd name="T0" fmla="*/ 58 w 77"/>
                  <a:gd name="T1" fmla="*/ 75 h 76"/>
                  <a:gd name="T2" fmla="*/ 77 w 77"/>
                  <a:gd name="T3" fmla="*/ 37 h 76"/>
                  <a:gd name="T4" fmla="*/ 57 w 77"/>
                  <a:gd name="T5" fmla="*/ 0 h 76"/>
                  <a:gd name="T6" fmla="*/ 17 w 77"/>
                  <a:gd name="T7" fmla="*/ 2 h 76"/>
                  <a:gd name="T8" fmla="*/ 0 w 77"/>
                  <a:gd name="T9" fmla="*/ 39 h 76"/>
                  <a:gd name="T10" fmla="*/ 20 w 77"/>
                  <a:gd name="T11" fmla="*/ 76 h 76"/>
                  <a:gd name="T12" fmla="*/ 58 w 77"/>
                  <a:gd name="T13" fmla="*/ 75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6"/>
                  <a:gd name="T23" fmla="*/ 77 w 77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6">
                    <a:moveTo>
                      <a:pt x="58" y="75"/>
                    </a:moveTo>
                    <a:lnTo>
                      <a:pt x="77" y="37"/>
                    </a:lnTo>
                    <a:lnTo>
                      <a:pt x="57" y="0"/>
                    </a:lnTo>
                    <a:lnTo>
                      <a:pt x="17" y="2"/>
                    </a:lnTo>
                    <a:lnTo>
                      <a:pt x="0" y="39"/>
                    </a:lnTo>
                    <a:lnTo>
                      <a:pt x="20" y="76"/>
                    </a:lnTo>
                    <a:lnTo>
                      <a:pt x="58" y="75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" name="Freeform 3385"/>
              <p:cNvSpPr>
                <a:spLocks noEditPoints="1"/>
              </p:cNvSpPr>
              <p:nvPr/>
            </p:nvSpPr>
            <p:spPr bwMode="auto">
              <a:xfrm>
                <a:off x="969" y="1942"/>
                <a:ext cx="79" cy="78"/>
              </a:xfrm>
              <a:custGeom>
                <a:avLst/>
                <a:gdLst>
                  <a:gd name="T0" fmla="*/ 0 w 522"/>
                  <a:gd name="T1" fmla="*/ 0 h 461"/>
                  <a:gd name="T2" fmla="*/ 0 w 522"/>
                  <a:gd name="T3" fmla="*/ 0 h 461"/>
                  <a:gd name="T4" fmla="*/ 0 w 522"/>
                  <a:gd name="T5" fmla="*/ 0 h 461"/>
                  <a:gd name="T6" fmla="*/ 0 w 522"/>
                  <a:gd name="T7" fmla="*/ 0 h 461"/>
                  <a:gd name="T8" fmla="*/ 0 w 522"/>
                  <a:gd name="T9" fmla="*/ 0 h 461"/>
                  <a:gd name="T10" fmla="*/ 0 w 522"/>
                  <a:gd name="T11" fmla="*/ 0 h 461"/>
                  <a:gd name="T12" fmla="*/ 0 w 522"/>
                  <a:gd name="T13" fmla="*/ 0 h 461"/>
                  <a:gd name="T14" fmla="*/ 0 w 522"/>
                  <a:gd name="T15" fmla="*/ 0 h 461"/>
                  <a:gd name="T16" fmla="*/ 0 w 522"/>
                  <a:gd name="T17" fmla="*/ 0 h 461"/>
                  <a:gd name="T18" fmla="*/ 0 w 522"/>
                  <a:gd name="T19" fmla="*/ 0 h 461"/>
                  <a:gd name="T20" fmla="*/ 0 w 522"/>
                  <a:gd name="T21" fmla="*/ 0 h 461"/>
                  <a:gd name="T22" fmla="*/ 0 w 522"/>
                  <a:gd name="T23" fmla="*/ 0 h 461"/>
                  <a:gd name="T24" fmla="*/ 0 w 522"/>
                  <a:gd name="T25" fmla="*/ 0 h 461"/>
                  <a:gd name="T26" fmla="*/ 0 w 522"/>
                  <a:gd name="T27" fmla="*/ 0 h 461"/>
                  <a:gd name="T28" fmla="*/ 0 w 522"/>
                  <a:gd name="T29" fmla="*/ 0 h 461"/>
                  <a:gd name="T30" fmla="*/ 0 w 522"/>
                  <a:gd name="T31" fmla="*/ 0 h 461"/>
                  <a:gd name="T32" fmla="*/ 0 w 522"/>
                  <a:gd name="T33" fmla="*/ 0 h 461"/>
                  <a:gd name="T34" fmla="*/ 0 w 522"/>
                  <a:gd name="T35" fmla="*/ 0 h 461"/>
                  <a:gd name="T36" fmla="*/ 0 w 522"/>
                  <a:gd name="T37" fmla="*/ 0 h 461"/>
                  <a:gd name="T38" fmla="*/ 0 w 522"/>
                  <a:gd name="T39" fmla="*/ 0 h 461"/>
                  <a:gd name="T40" fmla="*/ 0 w 522"/>
                  <a:gd name="T41" fmla="*/ 0 h 461"/>
                  <a:gd name="T42" fmla="*/ 0 w 522"/>
                  <a:gd name="T43" fmla="*/ 0 h 461"/>
                  <a:gd name="T44" fmla="*/ 0 w 522"/>
                  <a:gd name="T45" fmla="*/ 0 h 461"/>
                  <a:gd name="T46" fmla="*/ 0 w 522"/>
                  <a:gd name="T47" fmla="*/ 0 h 461"/>
                  <a:gd name="T48" fmla="*/ 0 w 522"/>
                  <a:gd name="T49" fmla="*/ 0 h 461"/>
                  <a:gd name="T50" fmla="*/ 0 w 522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2"/>
                  <a:gd name="T79" fmla="*/ 0 h 461"/>
                  <a:gd name="T80" fmla="*/ 522 w 522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2" h="461">
                    <a:moveTo>
                      <a:pt x="392" y="442"/>
                    </a:moveTo>
                    <a:lnTo>
                      <a:pt x="385" y="446"/>
                    </a:lnTo>
                    <a:lnTo>
                      <a:pt x="506" y="219"/>
                    </a:lnTo>
                    <a:lnTo>
                      <a:pt x="507" y="227"/>
                    </a:lnTo>
                    <a:lnTo>
                      <a:pt x="374" y="13"/>
                    </a:lnTo>
                    <a:lnTo>
                      <a:pt x="381" y="16"/>
                    </a:lnTo>
                    <a:lnTo>
                      <a:pt x="124" y="24"/>
                    </a:lnTo>
                    <a:lnTo>
                      <a:pt x="131" y="19"/>
                    </a:lnTo>
                    <a:lnTo>
                      <a:pt x="15" y="243"/>
                    </a:lnTo>
                    <a:lnTo>
                      <a:pt x="15" y="235"/>
                    </a:lnTo>
                    <a:lnTo>
                      <a:pt x="148" y="449"/>
                    </a:lnTo>
                    <a:lnTo>
                      <a:pt x="141" y="445"/>
                    </a:lnTo>
                    <a:lnTo>
                      <a:pt x="392" y="442"/>
                    </a:lnTo>
                    <a:close/>
                    <a:moveTo>
                      <a:pt x="141" y="461"/>
                    </a:moveTo>
                    <a:cubicBezTo>
                      <a:pt x="138" y="461"/>
                      <a:pt x="135" y="460"/>
                      <a:pt x="134" y="458"/>
                    </a:cubicBezTo>
                    <a:lnTo>
                      <a:pt x="1" y="243"/>
                    </a:lnTo>
                    <a:cubicBezTo>
                      <a:pt x="0" y="241"/>
                      <a:pt x="0" y="238"/>
                      <a:pt x="1" y="235"/>
                    </a:cubicBezTo>
                    <a:lnTo>
                      <a:pt x="117" y="12"/>
                    </a:lnTo>
                    <a:cubicBezTo>
                      <a:pt x="118" y="9"/>
                      <a:pt x="121" y="8"/>
                      <a:pt x="123" y="8"/>
                    </a:cubicBezTo>
                    <a:lnTo>
                      <a:pt x="381" y="0"/>
                    </a:lnTo>
                    <a:cubicBezTo>
                      <a:pt x="384" y="0"/>
                      <a:pt x="386" y="2"/>
                      <a:pt x="388" y="4"/>
                    </a:cubicBezTo>
                    <a:lnTo>
                      <a:pt x="520" y="219"/>
                    </a:lnTo>
                    <a:cubicBezTo>
                      <a:pt x="522" y="221"/>
                      <a:pt x="522" y="224"/>
                      <a:pt x="521" y="227"/>
                    </a:cubicBezTo>
                    <a:lnTo>
                      <a:pt x="399" y="453"/>
                    </a:lnTo>
                    <a:cubicBezTo>
                      <a:pt x="398" y="456"/>
                      <a:pt x="395" y="458"/>
                      <a:pt x="392" y="458"/>
                    </a:cubicBezTo>
                    <a:lnTo>
                      <a:pt x="141" y="4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" name="Freeform 3386"/>
              <p:cNvSpPr>
                <a:spLocks/>
              </p:cNvSpPr>
              <p:nvPr/>
            </p:nvSpPr>
            <p:spPr bwMode="auto">
              <a:xfrm>
                <a:off x="1281" y="2049"/>
                <a:ext cx="77" cy="77"/>
              </a:xfrm>
              <a:custGeom>
                <a:avLst/>
                <a:gdLst>
                  <a:gd name="T0" fmla="*/ 58 w 77"/>
                  <a:gd name="T1" fmla="*/ 75 h 77"/>
                  <a:gd name="T2" fmla="*/ 77 w 77"/>
                  <a:gd name="T3" fmla="*/ 38 h 77"/>
                  <a:gd name="T4" fmla="*/ 57 w 77"/>
                  <a:gd name="T5" fmla="*/ 0 h 77"/>
                  <a:gd name="T6" fmla="*/ 18 w 77"/>
                  <a:gd name="T7" fmla="*/ 3 h 77"/>
                  <a:gd name="T8" fmla="*/ 0 w 77"/>
                  <a:gd name="T9" fmla="*/ 39 h 77"/>
                  <a:gd name="T10" fmla="*/ 20 w 77"/>
                  <a:gd name="T11" fmla="*/ 77 h 77"/>
                  <a:gd name="T12" fmla="*/ 58 w 77"/>
                  <a:gd name="T13" fmla="*/ 75 h 7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7"/>
                  <a:gd name="T23" fmla="*/ 77 w 77"/>
                  <a:gd name="T24" fmla="*/ 77 h 7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7">
                    <a:moveTo>
                      <a:pt x="58" y="75"/>
                    </a:moveTo>
                    <a:lnTo>
                      <a:pt x="77" y="38"/>
                    </a:lnTo>
                    <a:lnTo>
                      <a:pt x="57" y="0"/>
                    </a:lnTo>
                    <a:lnTo>
                      <a:pt x="18" y="3"/>
                    </a:lnTo>
                    <a:lnTo>
                      <a:pt x="0" y="39"/>
                    </a:lnTo>
                    <a:lnTo>
                      <a:pt x="20" y="77"/>
                    </a:lnTo>
                    <a:lnTo>
                      <a:pt x="58" y="75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" name="Freeform 3387"/>
              <p:cNvSpPr>
                <a:spLocks/>
              </p:cNvSpPr>
              <p:nvPr/>
            </p:nvSpPr>
            <p:spPr bwMode="auto">
              <a:xfrm>
                <a:off x="1281" y="2049"/>
                <a:ext cx="77" cy="77"/>
              </a:xfrm>
              <a:custGeom>
                <a:avLst/>
                <a:gdLst>
                  <a:gd name="T0" fmla="*/ 58 w 77"/>
                  <a:gd name="T1" fmla="*/ 75 h 77"/>
                  <a:gd name="T2" fmla="*/ 77 w 77"/>
                  <a:gd name="T3" fmla="*/ 38 h 77"/>
                  <a:gd name="T4" fmla="*/ 57 w 77"/>
                  <a:gd name="T5" fmla="*/ 0 h 77"/>
                  <a:gd name="T6" fmla="*/ 18 w 77"/>
                  <a:gd name="T7" fmla="*/ 3 h 77"/>
                  <a:gd name="T8" fmla="*/ 0 w 77"/>
                  <a:gd name="T9" fmla="*/ 39 h 77"/>
                  <a:gd name="T10" fmla="*/ 20 w 77"/>
                  <a:gd name="T11" fmla="*/ 77 h 77"/>
                  <a:gd name="T12" fmla="*/ 58 w 77"/>
                  <a:gd name="T13" fmla="*/ 75 h 7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7"/>
                  <a:gd name="T23" fmla="*/ 77 w 77"/>
                  <a:gd name="T24" fmla="*/ 77 h 7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7">
                    <a:moveTo>
                      <a:pt x="58" y="75"/>
                    </a:moveTo>
                    <a:lnTo>
                      <a:pt x="77" y="38"/>
                    </a:lnTo>
                    <a:lnTo>
                      <a:pt x="57" y="0"/>
                    </a:lnTo>
                    <a:lnTo>
                      <a:pt x="18" y="3"/>
                    </a:lnTo>
                    <a:lnTo>
                      <a:pt x="0" y="39"/>
                    </a:lnTo>
                    <a:lnTo>
                      <a:pt x="20" y="77"/>
                    </a:lnTo>
                    <a:lnTo>
                      <a:pt x="58" y="75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" name="Freeform 3388"/>
              <p:cNvSpPr>
                <a:spLocks noEditPoints="1"/>
              </p:cNvSpPr>
              <p:nvPr/>
            </p:nvSpPr>
            <p:spPr bwMode="auto">
              <a:xfrm>
                <a:off x="1279" y="2048"/>
                <a:ext cx="81" cy="79"/>
              </a:xfrm>
              <a:custGeom>
                <a:avLst/>
                <a:gdLst>
                  <a:gd name="T0" fmla="*/ 0 w 527"/>
                  <a:gd name="T1" fmla="*/ 0 h 468"/>
                  <a:gd name="T2" fmla="*/ 0 w 527"/>
                  <a:gd name="T3" fmla="*/ 0 h 468"/>
                  <a:gd name="T4" fmla="*/ 0 w 527"/>
                  <a:gd name="T5" fmla="*/ 0 h 468"/>
                  <a:gd name="T6" fmla="*/ 0 w 527"/>
                  <a:gd name="T7" fmla="*/ 0 h 468"/>
                  <a:gd name="T8" fmla="*/ 0 w 527"/>
                  <a:gd name="T9" fmla="*/ 0 h 468"/>
                  <a:gd name="T10" fmla="*/ 0 w 527"/>
                  <a:gd name="T11" fmla="*/ 0 h 468"/>
                  <a:gd name="T12" fmla="*/ 0 w 527"/>
                  <a:gd name="T13" fmla="*/ 0 h 468"/>
                  <a:gd name="T14" fmla="*/ 0 w 527"/>
                  <a:gd name="T15" fmla="*/ 0 h 468"/>
                  <a:gd name="T16" fmla="*/ 0 w 527"/>
                  <a:gd name="T17" fmla="*/ 0 h 468"/>
                  <a:gd name="T18" fmla="*/ 0 w 527"/>
                  <a:gd name="T19" fmla="*/ 0 h 468"/>
                  <a:gd name="T20" fmla="*/ 0 w 527"/>
                  <a:gd name="T21" fmla="*/ 0 h 468"/>
                  <a:gd name="T22" fmla="*/ 0 w 527"/>
                  <a:gd name="T23" fmla="*/ 0 h 468"/>
                  <a:gd name="T24" fmla="*/ 0 w 527"/>
                  <a:gd name="T25" fmla="*/ 0 h 468"/>
                  <a:gd name="T26" fmla="*/ 0 w 527"/>
                  <a:gd name="T27" fmla="*/ 0 h 468"/>
                  <a:gd name="T28" fmla="*/ 0 w 527"/>
                  <a:gd name="T29" fmla="*/ 0 h 468"/>
                  <a:gd name="T30" fmla="*/ 0 w 527"/>
                  <a:gd name="T31" fmla="*/ 0 h 468"/>
                  <a:gd name="T32" fmla="*/ 0 w 527"/>
                  <a:gd name="T33" fmla="*/ 0 h 468"/>
                  <a:gd name="T34" fmla="*/ 0 w 527"/>
                  <a:gd name="T35" fmla="*/ 0 h 468"/>
                  <a:gd name="T36" fmla="*/ 0 w 527"/>
                  <a:gd name="T37" fmla="*/ 0 h 468"/>
                  <a:gd name="T38" fmla="*/ 0 w 527"/>
                  <a:gd name="T39" fmla="*/ 0 h 468"/>
                  <a:gd name="T40" fmla="*/ 0 w 527"/>
                  <a:gd name="T41" fmla="*/ 0 h 468"/>
                  <a:gd name="T42" fmla="*/ 0 w 527"/>
                  <a:gd name="T43" fmla="*/ 0 h 468"/>
                  <a:gd name="T44" fmla="*/ 0 w 527"/>
                  <a:gd name="T45" fmla="*/ 0 h 468"/>
                  <a:gd name="T46" fmla="*/ 0 w 527"/>
                  <a:gd name="T47" fmla="*/ 0 h 468"/>
                  <a:gd name="T48" fmla="*/ 0 w 527"/>
                  <a:gd name="T49" fmla="*/ 0 h 468"/>
                  <a:gd name="T50" fmla="*/ 0 w 527"/>
                  <a:gd name="T51" fmla="*/ 0 h 46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7"/>
                  <a:gd name="T79" fmla="*/ 0 h 468"/>
                  <a:gd name="T80" fmla="*/ 527 w 527"/>
                  <a:gd name="T81" fmla="*/ 468 h 46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7" h="468">
                    <a:moveTo>
                      <a:pt x="393" y="442"/>
                    </a:moveTo>
                    <a:lnTo>
                      <a:pt x="386" y="446"/>
                    </a:lnTo>
                    <a:lnTo>
                      <a:pt x="511" y="225"/>
                    </a:lnTo>
                    <a:lnTo>
                      <a:pt x="512" y="233"/>
                    </a:lnTo>
                    <a:lnTo>
                      <a:pt x="375" y="13"/>
                    </a:lnTo>
                    <a:lnTo>
                      <a:pt x="382" y="17"/>
                    </a:lnTo>
                    <a:lnTo>
                      <a:pt x="129" y="30"/>
                    </a:lnTo>
                    <a:lnTo>
                      <a:pt x="135" y="26"/>
                    </a:lnTo>
                    <a:lnTo>
                      <a:pt x="15" y="244"/>
                    </a:lnTo>
                    <a:lnTo>
                      <a:pt x="15" y="236"/>
                    </a:lnTo>
                    <a:lnTo>
                      <a:pt x="151" y="456"/>
                    </a:lnTo>
                    <a:lnTo>
                      <a:pt x="144" y="452"/>
                    </a:lnTo>
                    <a:lnTo>
                      <a:pt x="393" y="442"/>
                    </a:lnTo>
                    <a:close/>
                    <a:moveTo>
                      <a:pt x="145" y="468"/>
                    </a:moveTo>
                    <a:cubicBezTo>
                      <a:pt x="142" y="468"/>
                      <a:pt x="139" y="467"/>
                      <a:pt x="138" y="464"/>
                    </a:cubicBezTo>
                    <a:lnTo>
                      <a:pt x="2" y="244"/>
                    </a:lnTo>
                    <a:cubicBezTo>
                      <a:pt x="0" y="242"/>
                      <a:pt x="0" y="238"/>
                      <a:pt x="1" y="236"/>
                    </a:cubicBezTo>
                    <a:lnTo>
                      <a:pt x="121" y="18"/>
                    </a:lnTo>
                    <a:cubicBezTo>
                      <a:pt x="123" y="16"/>
                      <a:pt x="125" y="14"/>
                      <a:pt x="128" y="14"/>
                    </a:cubicBezTo>
                    <a:lnTo>
                      <a:pt x="382" y="1"/>
                    </a:lnTo>
                    <a:cubicBezTo>
                      <a:pt x="385" y="0"/>
                      <a:pt x="387" y="2"/>
                      <a:pt x="389" y="4"/>
                    </a:cubicBezTo>
                    <a:lnTo>
                      <a:pt x="525" y="225"/>
                    </a:lnTo>
                    <a:cubicBezTo>
                      <a:pt x="527" y="227"/>
                      <a:pt x="527" y="230"/>
                      <a:pt x="525" y="233"/>
                    </a:cubicBezTo>
                    <a:lnTo>
                      <a:pt x="400" y="454"/>
                    </a:lnTo>
                    <a:cubicBezTo>
                      <a:pt x="399" y="456"/>
                      <a:pt x="396" y="458"/>
                      <a:pt x="394" y="458"/>
                    </a:cubicBezTo>
                    <a:lnTo>
                      <a:pt x="145" y="46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" name="Freeform 3389"/>
              <p:cNvSpPr>
                <a:spLocks/>
              </p:cNvSpPr>
              <p:nvPr/>
            </p:nvSpPr>
            <p:spPr bwMode="auto">
              <a:xfrm>
                <a:off x="1093" y="1942"/>
                <a:ext cx="77" cy="75"/>
              </a:xfrm>
              <a:custGeom>
                <a:avLst/>
                <a:gdLst>
                  <a:gd name="T0" fmla="*/ 59 w 77"/>
                  <a:gd name="T1" fmla="*/ 73 h 75"/>
                  <a:gd name="T2" fmla="*/ 77 w 77"/>
                  <a:gd name="T3" fmla="*/ 36 h 75"/>
                  <a:gd name="T4" fmla="*/ 57 w 77"/>
                  <a:gd name="T5" fmla="*/ 0 h 75"/>
                  <a:gd name="T6" fmla="*/ 19 w 77"/>
                  <a:gd name="T7" fmla="*/ 0 h 75"/>
                  <a:gd name="T8" fmla="*/ 0 w 77"/>
                  <a:gd name="T9" fmla="*/ 39 h 75"/>
                  <a:gd name="T10" fmla="*/ 20 w 77"/>
                  <a:gd name="T11" fmla="*/ 75 h 75"/>
                  <a:gd name="T12" fmla="*/ 59 w 77"/>
                  <a:gd name="T13" fmla="*/ 73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59" y="73"/>
                    </a:moveTo>
                    <a:lnTo>
                      <a:pt x="77" y="36"/>
                    </a:lnTo>
                    <a:lnTo>
                      <a:pt x="57" y="0"/>
                    </a:lnTo>
                    <a:lnTo>
                      <a:pt x="19" y="0"/>
                    </a:lnTo>
                    <a:lnTo>
                      <a:pt x="0" y="39"/>
                    </a:lnTo>
                    <a:lnTo>
                      <a:pt x="20" y="75"/>
                    </a:lnTo>
                    <a:lnTo>
                      <a:pt x="59" y="73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" name="Freeform 3390"/>
              <p:cNvSpPr>
                <a:spLocks/>
              </p:cNvSpPr>
              <p:nvPr/>
            </p:nvSpPr>
            <p:spPr bwMode="auto">
              <a:xfrm>
                <a:off x="1093" y="1942"/>
                <a:ext cx="77" cy="75"/>
              </a:xfrm>
              <a:custGeom>
                <a:avLst/>
                <a:gdLst>
                  <a:gd name="T0" fmla="*/ 59 w 77"/>
                  <a:gd name="T1" fmla="*/ 73 h 75"/>
                  <a:gd name="T2" fmla="*/ 77 w 77"/>
                  <a:gd name="T3" fmla="*/ 36 h 75"/>
                  <a:gd name="T4" fmla="*/ 57 w 77"/>
                  <a:gd name="T5" fmla="*/ 0 h 75"/>
                  <a:gd name="T6" fmla="*/ 19 w 77"/>
                  <a:gd name="T7" fmla="*/ 0 h 75"/>
                  <a:gd name="T8" fmla="*/ 0 w 77"/>
                  <a:gd name="T9" fmla="*/ 39 h 75"/>
                  <a:gd name="T10" fmla="*/ 20 w 77"/>
                  <a:gd name="T11" fmla="*/ 75 h 75"/>
                  <a:gd name="T12" fmla="*/ 59 w 77"/>
                  <a:gd name="T13" fmla="*/ 73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59" y="73"/>
                    </a:moveTo>
                    <a:lnTo>
                      <a:pt x="77" y="36"/>
                    </a:lnTo>
                    <a:lnTo>
                      <a:pt x="57" y="0"/>
                    </a:lnTo>
                    <a:lnTo>
                      <a:pt x="19" y="0"/>
                    </a:lnTo>
                    <a:lnTo>
                      <a:pt x="0" y="39"/>
                    </a:lnTo>
                    <a:lnTo>
                      <a:pt x="20" y="75"/>
                    </a:lnTo>
                    <a:lnTo>
                      <a:pt x="59" y="73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1" name="Freeform 3391"/>
              <p:cNvSpPr>
                <a:spLocks noEditPoints="1"/>
              </p:cNvSpPr>
              <p:nvPr/>
            </p:nvSpPr>
            <p:spPr bwMode="auto">
              <a:xfrm>
                <a:off x="1092" y="1941"/>
                <a:ext cx="79" cy="78"/>
              </a:xfrm>
              <a:custGeom>
                <a:avLst/>
                <a:gdLst>
                  <a:gd name="T0" fmla="*/ 0 w 523"/>
                  <a:gd name="T1" fmla="*/ 0 h 462"/>
                  <a:gd name="T2" fmla="*/ 0 w 523"/>
                  <a:gd name="T3" fmla="*/ 0 h 462"/>
                  <a:gd name="T4" fmla="*/ 0 w 523"/>
                  <a:gd name="T5" fmla="*/ 0 h 462"/>
                  <a:gd name="T6" fmla="*/ 0 w 523"/>
                  <a:gd name="T7" fmla="*/ 0 h 462"/>
                  <a:gd name="T8" fmla="*/ 0 w 523"/>
                  <a:gd name="T9" fmla="*/ 0 h 462"/>
                  <a:gd name="T10" fmla="*/ 0 w 523"/>
                  <a:gd name="T11" fmla="*/ 0 h 462"/>
                  <a:gd name="T12" fmla="*/ 0 w 523"/>
                  <a:gd name="T13" fmla="*/ 0 h 462"/>
                  <a:gd name="T14" fmla="*/ 0 w 523"/>
                  <a:gd name="T15" fmla="*/ 0 h 462"/>
                  <a:gd name="T16" fmla="*/ 0 w 523"/>
                  <a:gd name="T17" fmla="*/ 0 h 462"/>
                  <a:gd name="T18" fmla="*/ 0 w 523"/>
                  <a:gd name="T19" fmla="*/ 0 h 462"/>
                  <a:gd name="T20" fmla="*/ 0 w 523"/>
                  <a:gd name="T21" fmla="*/ 0 h 462"/>
                  <a:gd name="T22" fmla="*/ 0 w 523"/>
                  <a:gd name="T23" fmla="*/ 0 h 462"/>
                  <a:gd name="T24" fmla="*/ 0 w 523"/>
                  <a:gd name="T25" fmla="*/ 0 h 462"/>
                  <a:gd name="T26" fmla="*/ 0 w 523"/>
                  <a:gd name="T27" fmla="*/ 0 h 462"/>
                  <a:gd name="T28" fmla="*/ 0 w 523"/>
                  <a:gd name="T29" fmla="*/ 0 h 462"/>
                  <a:gd name="T30" fmla="*/ 0 w 523"/>
                  <a:gd name="T31" fmla="*/ 0 h 462"/>
                  <a:gd name="T32" fmla="*/ 0 w 523"/>
                  <a:gd name="T33" fmla="*/ 0 h 462"/>
                  <a:gd name="T34" fmla="*/ 0 w 523"/>
                  <a:gd name="T35" fmla="*/ 0 h 462"/>
                  <a:gd name="T36" fmla="*/ 0 w 523"/>
                  <a:gd name="T37" fmla="*/ 0 h 462"/>
                  <a:gd name="T38" fmla="*/ 0 w 523"/>
                  <a:gd name="T39" fmla="*/ 0 h 462"/>
                  <a:gd name="T40" fmla="*/ 0 w 523"/>
                  <a:gd name="T41" fmla="*/ 0 h 462"/>
                  <a:gd name="T42" fmla="*/ 0 w 523"/>
                  <a:gd name="T43" fmla="*/ 0 h 462"/>
                  <a:gd name="T44" fmla="*/ 0 w 523"/>
                  <a:gd name="T45" fmla="*/ 0 h 462"/>
                  <a:gd name="T46" fmla="*/ 0 w 523"/>
                  <a:gd name="T47" fmla="*/ 0 h 462"/>
                  <a:gd name="T48" fmla="*/ 0 w 523"/>
                  <a:gd name="T49" fmla="*/ 0 h 462"/>
                  <a:gd name="T50" fmla="*/ 0 w 523"/>
                  <a:gd name="T51" fmla="*/ 0 h 46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3"/>
                  <a:gd name="T79" fmla="*/ 0 h 462"/>
                  <a:gd name="T80" fmla="*/ 523 w 523"/>
                  <a:gd name="T81" fmla="*/ 462 h 46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3" h="462">
                    <a:moveTo>
                      <a:pt x="395" y="432"/>
                    </a:moveTo>
                    <a:lnTo>
                      <a:pt x="388" y="436"/>
                    </a:lnTo>
                    <a:lnTo>
                      <a:pt x="507" y="218"/>
                    </a:lnTo>
                    <a:lnTo>
                      <a:pt x="508" y="226"/>
                    </a:lnTo>
                    <a:lnTo>
                      <a:pt x="375" y="12"/>
                    </a:lnTo>
                    <a:lnTo>
                      <a:pt x="382" y="16"/>
                    </a:lnTo>
                    <a:lnTo>
                      <a:pt x="130" y="19"/>
                    </a:lnTo>
                    <a:lnTo>
                      <a:pt x="137" y="14"/>
                    </a:lnTo>
                    <a:lnTo>
                      <a:pt x="15" y="243"/>
                    </a:lnTo>
                    <a:lnTo>
                      <a:pt x="15" y="235"/>
                    </a:lnTo>
                    <a:lnTo>
                      <a:pt x="148" y="449"/>
                    </a:lnTo>
                    <a:lnTo>
                      <a:pt x="140" y="445"/>
                    </a:lnTo>
                    <a:lnTo>
                      <a:pt x="395" y="432"/>
                    </a:lnTo>
                    <a:close/>
                    <a:moveTo>
                      <a:pt x="141" y="461"/>
                    </a:moveTo>
                    <a:cubicBezTo>
                      <a:pt x="138" y="462"/>
                      <a:pt x="136" y="460"/>
                      <a:pt x="134" y="458"/>
                    </a:cubicBezTo>
                    <a:lnTo>
                      <a:pt x="1" y="243"/>
                    </a:lnTo>
                    <a:cubicBezTo>
                      <a:pt x="0" y="241"/>
                      <a:pt x="0" y="238"/>
                      <a:pt x="1" y="235"/>
                    </a:cubicBezTo>
                    <a:lnTo>
                      <a:pt x="123" y="7"/>
                    </a:lnTo>
                    <a:cubicBezTo>
                      <a:pt x="124" y="4"/>
                      <a:pt x="127" y="3"/>
                      <a:pt x="130" y="3"/>
                    </a:cubicBezTo>
                    <a:lnTo>
                      <a:pt x="382" y="0"/>
                    </a:lnTo>
                    <a:cubicBezTo>
                      <a:pt x="384" y="0"/>
                      <a:pt x="387" y="1"/>
                      <a:pt x="389" y="4"/>
                    </a:cubicBezTo>
                    <a:lnTo>
                      <a:pt x="521" y="218"/>
                    </a:lnTo>
                    <a:cubicBezTo>
                      <a:pt x="523" y="220"/>
                      <a:pt x="523" y="224"/>
                      <a:pt x="521" y="226"/>
                    </a:cubicBezTo>
                    <a:lnTo>
                      <a:pt x="402" y="443"/>
                    </a:lnTo>
                    <a:cubicBezTo>
                      <a:pt x="401" y="446"/>
                      <a:pt x="398" y="447"/>
                      <a:pt x="396" y="448"/>
                    </a:cubicBezTo>
                    <a:lnTo>
                      <a:pt x="141" y="4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2" name="Freeform 3392"/>
              <p:cNvSpPr>
                <a:spLocks/>
              </p:cNvSpPr>
              <p:nvPr/>
            </p:nvSpPr>
            <p:spPr bwMode="auto">
              <a:xfrm>
                <a:off x="1034" y="2058"/>
                <a:ext cx="77" cy="77"/>
              </a:xfrm>
              <a:custGeom>
                <a:avLst/>
                <a:gdLst>
                  <a:gd name="T0" fmla="*/ 59 w 77"/>
                  <a:gd name="T1" fmla="*/ 74 h 77"/>
                  <a:gd name="T2" fmla="*/ 77 w 77"/>
                  <a:gd name="T3" fmla="*/ 37 h 77"/>
                  <a:gd name="T4" fmla="*/ 57 w 77"/>
                  <a:gd name="T5" fmla="*/ 0 h 77"/>
                  <a:gd name="T6" fmla="*/ 19 w 77"/>
                  <a:gd name="T7" fmla="*/ 2 h 77"/>
                  <a:gd name="T8" fmla="*/ 0 w 77"/>
                  <a:gd name="T9" fmla="*/ 40 h 77"/>
                  <a:gd name="T10" fmla="*/ 21 w 77"/>
                  <a:gd name="T11" fmla="*/ 77 h 77"/>
                  <a:gd name="T12" fmla="*/ 59 w 77"/>
                  <a:gd name="T13" fmla="*/ 74 h 7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7"/>
                  <a:gd name="T23" fmla="*/ 77 w 77"/>
                  <a:gd name="T24" fmla="*/ 77 h 7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7">
                    <a:moveTo>
                      <a:pt x="59" y="74"/>
                    </a:moveTo>
                    <a:lnTo>
                      <a:pt x="77" y="37"/>
                    </a:lnTo>
                    <a:lnTo>
                      <a:pt x="57" y="0"/>
                    </a:lnTo>
                    <a:lnTo>
                      <a:pt x="19" y="2"/>
                    </a:lnTo>
                    <a:lnTo>
                      <a:pt x="0" y="40"/>
                    </a:lnTo>
                    <a:lnTo>
                      <a:pt x="21" y="77"/>
                    </a:lnTo>
                    <a:lnTo>
                      <a:pt x="59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" name="Freeform 3393"/>
              <p:cNvSpPr>
                <a:spLocks/>
              </p:cNvSpPr>
              <p:nvPr/>
            </p:nvSpPr>
            <p:spPr bwMode="auto">
              <a:xfrm>
                <a:off x="1034" y="2058"/>
                <a:ext cx="77" cy="77"/>
              </a:xfrm>
              <a:custGeom>
                <a:avLst/>
                <a:gdLst>
                  <a:gd name="T0" fmla="*/ 59 w 77"/>
                  <a:gd name="T1" fmla="*/ 74 h 77"/>
                  <a:gd name="T2" fmla="*/ 77 w 77"/>
                  <a:gd name="T3" fmla="*/ 37 h 77"/>
                  <a:gd name="T4" fmla="*/ 57 w 77"/>
                  <a:gd name="T5" fmla="*/ 0 h 77"/>
                  <a:gd name="T6" fmla="*/ 19 w 77"/>
                  <a:gd name="T7" fmla="*/ 2 h 77"/>
                  <a:gd name="T8" fmla="*/ 0 w 77"/>
                  <a:gd name="T9" fmla="*/ 40 h 77"/>
                  <a:gd name="T10" fmla="*/ 21 w 77"/>
                  <a:gd name="T11" fmla="*/ 77 h 77"/>
                  <a:gd name="T12" fmla="*/ 59 w 77"/>
                  <a:gd name="T13" fmla="*/ 74 h 7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7"/>
                  <a:gd name="T23" fmla="*/ 77 w 77"/>
                  <a:gd name="T24" fmla="*/ 77 h 7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7">
                    <a:moveTo>
                      <a:pt x="59" y="74"/>
                    </a:moveTo>
                    <a:lnTo>
                      <a:pt x="77" y="37"/>
                    </a:lnTo>
                    <a:lnTo>
                      <a:pt x="57" y="0"/>
                    </a:lnTo>
                    <a:lnTo>
                      <a:pt x="19" y="2"/>
                    </a:lnTo>
                    <a:lnTo>
                      <a:pt x="0" y="40"/>
                    </a:lnTo>
                    <a:lnTo>
                      <a:pt x="21" y="77"/>
                    </a:lnTo>
                    <a:lnTo>
                      <a:pt x="59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4" name="Freeform 3394"/>
              <p:cNvSpPr>
                <a:spLocks noEditPoints="1"/>
              </p:cNvSpPr>
              <p:nvPr/>
            </p:nvSpPr>
            <p:spPr bwMode="auto">
              <a:xfrm>
                <a:off x="1033" y="2057"/>
                <a:ext cx="79" cy="79"/>
              </a:xfrm>
              <a:custGeom>
                <a:avLst/>
                <a:gdLst>
                  <a:gd name="T0" fmla="*/ 0 w 518"/>
                  <a:gd name="T1" fmla="*/ 0 h 467"/>
                  <a:gd name="T2" fmla="*/ 0 w 518"/>
                  <a:gd name="T3" fmla="*/ 0 h 467"/>
                  <a:gd name="T4" fmla="*/ 0 w 518"/>
                  <a:gd name="T5" fmla="*/ 0 h 467"/>
                  <a:gd name="T6" fmla="*/ 0 w 518"/>
                  <a:gd name="T7" fmla="*/ 0 h 467"/>
                  <a:gd name="T8" fmla="*/ 0 w 518"/>
                  <a:gd name="T9" fmla="*/ 0 h 467"/>
                  <a:gd name="T10" fmla="*/ 0 w 518"/>
                  <a:gd name="T11" fmla="*/ 0 h 467"/>
                  <a:gd name="T12" fmla="*/ 0 w 518"/>
                  <a:gd name="T13" fmla="*/ 0 h 467"/>
                  <a:gd name="T14" fmla="*/ 0 w 518"/>
                  <a:gd name="T15" fmla="*/ 0 h 467"/>
                  <a:gd name="T16" fmla="*/ 0 w 518"/>
                  <a:gd name="T17" fmla="*/ 0 h 467"/>
                  <a:gd name="T18" fmla="*/ 0 w 518"/>
                  <a:gd name="T19" fmla="*/ 0 h 467"/>
                  <a:gd name="T20" fmla="*/ 0 w 518"/>
                  <a:gd name="T21" fmla="*/ 0 h 467"/>
                  <a:gd name="T22" fmla="*/ 0 w 518"/>
                  <a:gd name="T23" fmla="*/ 0 h 467"/>
                  <a:gd name="T24" fmla="*/ 0 w 518"/>
                  <a:gd name="T25" fmla="*/ 0 h 467"/>
                  <a:gd name="T26" fmla="*/ 0 w 518"/>
                  <a:gd name="T27" fmla="*/ 0 h 467"/>
                  <a:gd name="T28" fmla="*/ 0 w 518"/>
                  <a:gd name="T29" fmla="*/ 0 h 467"/>
                  <a:gd name="T30" fmla="*/ 0 w 518"/>
                  <a:gd name="T31" fmla="*/ 0 h 467"/>
                  <a:gd name="T32" fmla="*/ 0 w 518"/>
                  <a:gd name="T33" fmla="*/ 0 h 467"/>
                  <a:gd name="T34" fmla="*/ 0 w 518"/>
                  <a:gd name="T35" fmla="*/ 0 h 467"/>
                  <a:gd name="T36" fmla="*/ 0 w 518"/>
                  <a:gd name="T37" fmla="*/ 0 h 467"/>
                  <a:gd name="T38" fmla="*/ 0 w 518"/>
                  <a:gd name="T39" fmla="*/ 0 h 467"/>
                  <a:gd name="T40" fmla="*/ 0 w 518"/>
                  <a:gd name="T41" fmla="*/ 0 h 467"/>
                  <a:gd name="T42" fmla="*/ 0 w 518"/>
                  <a:gd name="T43" fmla="*/ 0 h 467"/>
                  <a:gd name="T44" fmla="*/ 0 w 518"/>
                  <a:gd name="T45" fmla="*/ 0 h 467"/>
                  <a:gd name="T46" fmla="*/ 0 w 518"/>
                  <a:gd name="T47" fmla="*/ 0 h 467"/>
                  <a:gd name="T48" fmla="*/ 0 w 518"/>
                  <a:gd name="T49" fmla="*/ 0 h 467"/>
                  <a:gd name="T50" fmla="*/ 0 w 518"/>
                  <a:gd name="T51" fmla="*/ 0 h 46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8"/>
                  <a:gd name="T79" fmla="*/ 0 h 467"/>
                  <a:gd name="T80" fmla="*/ 518 w 518"/>
                  <a:gd name="T81" fmla="*/ 467 h 46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8" h="467">
                    <a:moveTo>
                      <a:pt x="394" y="438"/>
                    </a:moveTo>
                    <a:lnTo>
                      <a:pt x="387" y="442"/>
                    </a:lnTo>
                    <a:lnTo>
                      <a:pt x="503" y="219"/>
                    </a:lnTo>
                    <a:lnTo>
                      <a:pt x="503" y="226"/>
                    </a:lnTo>
                    <a:lnTo>
                      <a:pt x="370" y="12"/>
                    </a:lnTo>
                    <a:lnTo>
                      <a:pt x="377" y="16"/>
                    </a:lnTo>
                    <a:lnTo>
                      <a:pt x="130" y="25"/>
                    </a:lnTo>
                    <a:lnTo>
                      <a:pt x="136" y="21"/>
                    </a:lnTo>
                    <a:lnTo>
                      <a:pt x="15" y="248"/>
                    </a:lnTo>
                    <a:lnTo>
                      <a:pt x="15" y="240"/>
                    </a:lnTo>
                    <a:lnTo>
                      <a:pt x="147" y="455"/>
                    </a:lnTo>
                    <a:lnTo>
                      <a:pt x="140" y="451"/>
                    </a:lnTo>
                    <a:lnTo>
                      <a:pt x="394" y="438"/>
                    </a:lnTo>
                    <a:close/>
                    <a:moveTo>
                      <a:pt x="141" y="467"/>
                    </a:moveTo>
                    <a:cubicBezTo>
                      <a:pt x="138" y="467"/>
                      <a:pt x="135" y="465"/>
                      <a:pt x="134" y="463"/>
                    </a:cubicBezTo>
                    <a:lnTo>
                      <a:pt x="1" y="248"/>
                    </a:lnTo>
                    <a:cubicBezTo>
                      <a:pt x="0" y="246"/>
                      <a:pt x="0" y="243"/>
                      <a:pt x="1" y="240"/>
                    </a:cubicBezTo>
                    <a:lnTo>
                      <a:pt x="122" y="14"/>
                    </a:lnTo>
                    <a:cubicBezTo>
                      <a:pt x="124" y="11"/>
                      <a:pt x="126" y="9"/>
                      <a:pt x="129" y="9"/>
                    </a:cubicBezTo>
                    <a:lnTo>
                      <a:pt x="377" y="0"/>
                    </a:lnTo>
                    <a:cubicBezTo>
                      <a:pt x="380" y="0"/>
                      <a:pt x="382" y="1"/>
                      <a:pt x="384" y="4"/>
                    </a:cubicBezTo>
                    <a:lnTo>
                      <a:pt x="517" y="218"/>
                    </a:lnTo>
                    <a:cubicBezTo>
                      <a:pt x="518" y="220"/>
                      <a:pt x="518" y="223"/>
                      <a:pt x="517" y="226"/>
                    </a:cubicBezTo>
                    <a:lnTo>
                      <a:pt x="401" y="449"/>
                    </a:lnTo>
                    <a:cubicBezTo>
                      <a:pt x="400" y="452"/>
                      <a:pt x="398" y="453"/>
                      <a:pt x="395" y="454"/>
                    </a:cubicBezTo>
                    <a:lnTo>
                      <a:pt x="141" y="46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5" name="Freeform 3395"/>
              <p:cNvSpPr>
                <a:spLocks/>
              </p:cNvSpPr>
              <p:nvPr/>
            </p:nvSpPr>
            <p:spPr bwMode="auto">
              <a:xfrm>
                <a:off x="1158" y="2054"/>
                <a:ext cx="77" cy="76"/>
              </a:xfrm>
              <a:custGeom>
                <a:avLst/>
                <a:gdLst>
                  <a:gd name="T0" fmla="*/ 59 w 77"/>
                  <a:gd name="T1" fmla="*/ 74 h 76"/>
                  <a:gd name="T2" fmla="*/ 77 w 77"/>
                  <a:gd name="T3" fmla="*/ 37 h 76"/>
                  <a:gd name="T4" fmla="*/ 57 w 77"/>
                  <a:gd name="T5" fmla="*/ 0 h 76"/>
                  <a:gd name="T6" fmla="*/ 19 w 77"/>
                  <a:gd name="T7" fmla="*/ 1 h 76"/>
                  <a:gd name="T8" fmla="*/ 0 w 77"/>
                  <a:gd name="T9" fmla="*/ 40 h 76"/>
                  <a:gd name="T10" fmla="*/ 21 w 77"/>
                  <a:gd name="T11" fmla="*/ 76 h 76"/>
                  <a:gd name="T12" fmla="*/ 59 w 77"/>
                  <a:gd name="T13" fmla="*/ 74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6"/>
                  <a:gd name="T23" fmla="*/ 77 w 77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6">
                    <a:moveTo>
                      <a:pt x="59" y="74"/>
                    </a:moveTo>
                    <a:lnTo>
                      <a:pt x="77" y="37"/>
                    </a:lnTo>
                    <a:lnTo>
                      <a:pt x="57" y="0"/>
                    </a:lnTo>
                    <a:lnTo>
                      <a:pt x="19" y="1"/>
                    </a:lnTo>
                    <a:lnTo>
                      <a:pt x="0" y="40"/>
                    </a:lnTo>
                    <a:lnTo>
                      <a:pt x="21" y="76"/>
                    </a:lnTo>
                    <a:lnTo>
                      <a:pt x="59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6" name="Freeform 3396"/>
              <p:cNvSpPr>
                <a:spLocks/>
              </p:cNvSpPr>
              <p:nvPr/>
            </p:nvSpPr>
            <p:spPr bwMode="auto">
              <a:xfrm>
                <a:off x="1158" y="2054"/>
                <a:ext cx="77" cy="76"/>
              </a:xfrm>
              <a:custGeom>
                <a:avLst/>
                <a:gdLst>
                  <a:gd name="T0" fmla="*/ 59 w 77"/>
                  <a:gd name="T1" fmla="*/ 74 h 76"/>
                  <a:gd name="T2" fmla="*/ 77 w 77"/>
                  <a:gd name="T3" fmla="*/ 37 h 76"/>
                  <a:gd name="T4" fmla="*/ 57 w 77"/>
                  <a:gd name="T5" fmla="*/ 0 h 76"/>
                  <a:gd name="T6" fmla="*/ 19 w 77"/>
                  <a:gd name="T7" fmla="*/ 1 h 76"/>
                  <a:gd name="T8" fmla="*/ 0 w 77"/>
                  <a:gd name="T9" fmla="*/ 40 h 76"/>
                  <a:gd name="T10" fmla="*/ 21 w 77"/>
                  <a:gd name="T11" fmla="*/ 76 h 76"/>
                  <a:gd name="T12" fmla="*/ 59 w 77"/>
                  <a:gd name="T13" fmla="*/ 74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6"/>
                  <a:gd name="T23" fmla="*/ 77 w 77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6">
                    <a:moveTo>
                      <a:pt x="59" y="74"/>
                    </a:moveTo>
                    <a:lnTo>
                      <a:pt x="77" y="37"/>
                    </a:lnTo>
                    <a:lnTo>
                      <a:pt x="57" y="0"/>
                    </a:lnTo>
                    <a:lnTo>
                      <a:pt x="19" y="1"/>
                    </a:lnTo>
                    <a:lnTo>
                      <a:pt x="0" y="40"/>
                    </a:lnTo>
                    <a:lnTo>
                      <a:pt x="21" y="76"/>
                    </a:lnTo>
                    <a:lnTo>
                      <a:pt x="59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7" name="Freeform 3397"/>
              <p:cNvSpPr>
                <a:spLocks noEditPoints="1"/>
              </p:cNvSpPr>
              <p:nvPr/>
            </p:nvSpPr>
            <p:spPr bwMode="auto">
              <a:xfrm>
                <a:off x="1157" y="2053"/>
                <a:ext cx="80" cy="78"/>
              </a:xfrm>
              <a:custGeom>
                <a:avLst/>
                <a:gdLst>
                  <a:gd name="T0" fmla="*/ 0 w 523"/>
                  <a:gd name="T1" fmla="*/ 0 h 462"/>
                  <a:gd name="T2" fmla="*/ 0 w 523"/>
                  <a:gd name="T3" fmla="*/ 0 h 462"/>
                  <a:gd name="T4" fmla="*/ 0 w 523"/>
                  <a:gd name="T5" fmla="*/ 0 h 462"/>
                  <a:gd name="T6" fmla="*/ 0 w 523"/>
                  <a:gd name="T7" fmla="*/ 0 h 462"/>
                  <a:gd name="T8" fmla="*/ 0 w 523"/>
                  <a:gd name="T9" fmla="*/ 0 h 462"/>
                  <a:gd name="T10" fmla="*/ 0 w 523"/>
                  <a:gd name="T11" fmla="*/ 0 h 462"/>
                  <a:gd name="T12" fmla="*/ 0 w 523"/>
                  <a:gd name="T13" fmla="*/ 0 h 462"/>
                  <a:gd name="T14" fmla="*/ 0 w 523"/>
                  <a:gd name="T15" fmla="*/ 0 h 462"/>
                  <a:gd name="T16" fmla="*/ 0 w 523"/>
                  <a:gd name="T17" fmla="*/ 0 h 462"/>
                  <a:gd name="T18" fmla="*/ 0 w 523"/>
                  <a:gd name="T19" fmla="*/ 0 h 462"/>
                  <a:gd name="T20" fmla="*/ 0 w 523"/>
                  <a:gd name="T21" fmla="*/ 0 h 462"/>
                  <a:gd name="T22" fmla="*/ 0 w 523"/>
                  <a:gd name="T23" fmla="*/ 0 h 462"/>
                  <a:gd name="T24" fmla="*/ 0 w 523"/>
                  <a:gd name="T25" fmla="*/ 0 h 462"/>
                  <a:gd name="T26" fmla="*/ 0 w 523"/>
                  <a:gd name="T27" fmla="*/ 0 h 462"/>
                  <a:gd name="T28" fmla="*/ 0 w 523"/>
                  <a:gd name="T29" fmla="*/ 0 h 462"/>
                  <a:gd name="T30" fmla="*/ 0 w 523"/>
                  <a:gd name="T31" fmla="*/ 0 h 462"/>
                  <a:gd name="T32" fmla="*/ 0 w 523"/>
                  <a:gd name="T33" fmla="*/ 0 h 462"/>
                  <a:gd name="T34" fmla="*/ 0 w 523"/>
                  <a:gd name="T35" fmla="*/ 0 h 462"/>
                  <a:gd name="T36" fmla="*/ 0 w 523"/>
                  <a:gd name="T37" fmla="*/ 0 h 462"/>
                  <a:gd name="T38" fmla="*/ 0 w 523"/>
                  <a:gd name="T39" fmla="*/ 0 h 462"/>
                  <a:gd name="T40" fmla="*/ 0 w 523"/>
                  <a:gd name="T41" fmla="*/ 0 h 462"/>
                  <a:gd name="T42" fmla="*/ 0 w 523"/>
                  <a:gd name="T43" fmla="*/ 0 h 462"/>
                  <a:gd name="T44" fmla="*/ 0 w 523"/>
                  <a:gd name="T45" fmla="*/ 0 h 462"/>
                  <a:gd name="T46" fmla="*/ 0 w 523"/>
                  <a:gd name="T47" fmla="*/ 0 h 462"/>
                  <a:gd name="T48" fmla="*/ 0 w 523"/>
                  <a:gd name="T49" fmla="*/ 0 h 462"/>
                  <a:gd name="T50" fmla="*/ 0 w 523"/>
                  <a:gd name="T51" fmla="*/ 0 h 46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3"/>
                  <a:gd name="T79" fmla="*/ 0 h 462"/>
                  <a:gd name="T80" fmla="*/ 523 w 523"/>
                  <a:gd name="T81" fmla="*/ 462 h 46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3" h="462">
                    <a:moveTo>
                      <a:pt x="395" y="432"/>
                    </a:moveTo>
                    <a:lnTo>
                      <a:pt x="388" y="436"/>
                    </a:lnTo>
                    <a:lnTo>
                      <a:pt x="507" y="219"/>
                    </a:lnTo>
                    <a:lnTo>
                      <a:pt x="508" y="227"/>
                    </a:lnTo>
                    <a:lnTo>
                      <a:pt x="375" y="12"/>
                    </a:lnTo>
                    <a:lnTo>
                      <a:pt x="382" y="16"/>
                    </a:lnTo>
                    <a:lnTo>
                      <a:pt x="130" y="20"/>
                    </a:lnTo>
                    <a:lnTo>
                      <a:pt x="137" y="16"/>
                    </a:lnTo>
                    <a:lnTo>
                      <a:pt x="16" y="243"/>
                    </a:lnTo>
                    <a:lnTo>
                      <a:pt x="16" y="235"/>
                    </a:lnTo>
                    <a:lnTo>
                      <a:pt x="148" y="449"/>
                    </a:lnTo>
                    <a:lnTo>
                      <a:pt x="141" y="445"/>
                    </a:lnTo>
                    <a:lnTo>
                      <a:pt x="395" y="432"/>
                    </a:lnTo>
                    <a:close/>
                    <a:moveTo>
                      <a:pt x="142" y="461"/>
                    </a:moveTo>
                    <a:cubicBezTo>
                      <a:pt x="139" y="462"/>
                      <a:pt x="136" y="460"/>
                      <a:pt x="135" y="458"/>
                    </a:cubicBezTo>
                    <a:lnTo>
                      <a:pt x="2" y="243"/>
                    </a:lnTo>
                    <a:cubicBezTo>
                      <a:pt x="1" y="241"/>
                      <a:pt x="0" y="238"/>
                      <a:pt x="2" y="235"/>
                    </a:cubicBezTo>
                    <a:lnTo>
                      <a:pt x="123" y="8"/>
                    </a:lnTo>
                    <a:cubicBezTo>
                      <a:pt x="125" y="6"/>
                      <a:pt x="127" y="4"/>
                      <a:pt x="130" y="4"/>
                    </a:cubicBezTo>
                    <a:lnTo>
                      <a:pt x="382" y="0"/>
                    </a:lnTo>
                    <a:cubicBezTo>
                      <a:pt x="384" y="0"/>
                      <a:pt x="387" y="2"/>
                      <a:pt x="388" y="4"/>
                    </a:cubicBezTo>
                    <a:lnTo>
                      <a:pt x="521" y="219"/>
                    </a:lnTo>
                    <a:cubicBezTo>
                      <a:pt x="523" y="221"/>
                      <a:pt x="523" y="224"/>
                      <a:pt x="521" y="227"/>
                    </a:cubicBezTo>
                    <a:lnTo>
                      <a:pt x="402" y="444"/>
                    </a:lnTo>
                    <a:cubicBezTo>
                      <a:pt x="401" y="446"/>
                      <a:pt x="398" y="448"/>
                      <a:pt x="396" y="448"/>
                    </a:cubicBezTo>
                    <a:lnTo>
                      <a:pt x="142" y="4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8" name="Freeform 3398"/>
              <p:cNvSpPr>
                <a:spLocks/>
              </p:cNvSpPr>
              <p:nvPr/>
            </p:nvSpPr>
            <p:spPr bwMode="auto">
              <a:xfrm>
                <a:off x="1347" y="2168"/>
                <a:ext cx="77" cy="75"/>
              </a:xfrm>
              <a:custGeom>
                <a:avLst/>
                <a:gdLst>
                  <a:gd name="T0" fmla="*/ 58 w 77"/>
                  <a:gd name="T1" fmla="*/ 74 h 75"/>
                  <a:gd name="T2" fmla="*/ 77 w 77"/>
                  <a:gd name="T3" fmla="*/ 36 h 75"/>
                  <a:gd name="T4" fmla="*/ 57 w 77"/>
                  <a:gd name="T5" fmla="*/ 0 h 75"/>
                  <a:gd name="T6" fmla="*/ 18 w 77"/>
                  <a:gd name="T7" fmla="*/ 0 h 75"/>
                  <a:gd name="T8" fmla="*/ 0 w 77"/>
                  <a:gd name="T9" fmla="*/ 39 h 75"/>
                  <a:gd name="T10" fmla="*/ 20 w 77"/>
                  <a:gd name="T11" fmla="*/ 75 h 75"/>
                  <a:gd name="T12" fmla="*/ 58 w 77"/>
                  <a:gd name="T13" fmla="*/ 74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58" y="74"/>
                    </a:moveTo>
                    <a:lnTo>
                      <a:pt x="77" y="36"/>
                    </a:lnTo>
                    <a:lnTo>
                      <a:pt x="57" y="0"/>
                    </a:lnTo>
                    <a:lnTo>
                      <a:pt x="18" y="0"/>
                    </a:lnTo>
                    <a:lnTo>
                      <a:pt x="0" y="39"/>
                    </a:lnTo>
                    <a:lnTo>
                      <a:pt x="20" y="75"/>
                    </a:lnTo>
                    <a:lnTo>
                      <a:pt x="58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9" name="Freeform 3399"/>
              <p:cNvSpPr>
                <a:spLocks/>
              </p:cNvSpPr>
              <p:nvPr/>
            </p:nvSpPr>
            <p:spPr bwMode="auto">
              <a:xfrm>
                <a:off x="1347" y="2168"/>
                <a:ext cx="77" cy="75"/>
              </a:xfrm>
              <a:custGeom>
                <a:avLst/>
                <a:gdLst>
                  <a:gd name="T0" fmla="*/ 58 w 77"/>
                  <a:gd name="T1" fmla="*/ 74 h 75"/>
                  <a:gd name="T2" fmla="*/ 77 w 77"/>
                  <a:gd name="T3" fmla="*/ 36 h 75"/>
                  <a:gd name="T4" fmla="*/ 57 w 77"/>
                  <a:gd name="T5" fmla="*/ 0 h 75"/>
                  <a:gd name="T6" fmla="*/ 18 w 77"/>
                  <a:gd name="T7" fmla="*/ 0 h 75"/>
                  <a:gd name="T8" fmla="*/ 0 w 77"/>
                  <a:gd name="T9" fmla="*/ 39 h 75"/>
                  <a:gd name="T10" fmla="*/ 20 w 77"/>
                  <a:gd name="T11" fmla="*/ 75 h 75"/>
                  <a:gd name="T12" fmla="*/ 58 w 77"/>
                  <a:gd name="T13" fmla="*/ 74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58" y="74"/>
                    </a:moveTo>
                    <a:lnTo>
                      <a:pt x="77" y="36"/>
                    </a:lnTo>
                    <a:lnTo>
                      <a:pt x="57" y="0"/>
                    </a:lnTo>
                    <a:lnTo>
                      <a:pt x="18" y="0"/>
                    </a:lnTo>
                    <a:lnTo>
                      <a:pt x="0" y="39"/>
                    </a:lnTo>
                    <a:lnTo>
                      <a:pt x="20" y="75"/>
                    </a:lnTo>
                    <a:lnTo>
                      <a:pt x="58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0" name="Freeform 3400"/>
              <p:cNvSpPr>
                <a:spLocks noEditPoints="1"/>
              </p:cNvSpPr>
              <p:nvPr/>
            </p:nvSpPr>
            <p:spPr bwMode="auto">
              <a:xfrm>
                <a:off x="1345" y="2166"/>
                <a:ext cx="80" cy="78"/>
              </a:xfrm>
              <a:custGeom>
                <a:avLst/>
                <a:gdLst>
                  <a:gd name="T0" fmla="*/ 0 w 522"/>
                  <a:gd name="T1" fmla="*/ 0 h 461"/>
                  <a:gd name="T2" fmla="*/ 0 w 522"/>
                  <a:gd name="T3" fmla="*/ 0 h 461"/>
                  <a:gd name="T4" fmla="*/ 0 w 522"/>
                  <a:gd name="T5" fmla="*/ 0 h 461"/>
                  <a:gd name="T6" fmla="*/ 0 w 522"/>
                  <a:gd name="T7" fmla="*/ 0 h 461"/>
                  <a:gd name="T8" fmla="*/ 0 w 522"/>
                  <a:gd name="T9" fmla="*/ 0 h 461"/>
                  <a:gd name="T10" fmla="*/ 0 w 522"/>
                  <a:gd name="T11" fmla="*/ 0 h 461"/>
                  <a:gd name="T12" fmla="*/ 0 w 522"/>
                  <a:gd name="T13" fmla="*/ 0 h 461"/>
                  <a:gd name="T14" fmla="*/ 0 w 522"/>
                  <a:gd name="T15" fmla="*/ 0 h 461"/>
                  <a:gd name="T16" fmla="*/ 0 w 522"/>
                  <a:gd name="T17" fmla="*/ 0 h 461"/>
                  <a:gd name="T18" fmla="*/ 0 w 522"/>
                  <a:gd name="T19" fmla="*/ 0 h 461"/>
                  <a:gd name="T20" fmla="*/ 0 w 522"/>
                  <a:gd name="T21" fmla="*/ 0 h 461"/>
                  <a:gd name="T22" fmla="*/ 0 w 522"/>
                  <a:gd name="T23" fmla="*/ 0 h 461"/>
                  <a:gd name="T24" fmla="*/ 0 w 522"/>
                  <a:gd name="T25" fmla="*/ 0 h 461"/>
                  <a:gd name="T26" fmla="*/ 0 w 522"/>
                  <a:gd name="T27" fmla="*/ 0 h 461"/>
                  <a:gd name="T28" fmla="*/ 0 w 522"/>
                  <a:gd name="T29" fmla="*/ 0 h 461"/>
                  <a:gd name="T30" fmla="*/ 0 w 522"/>
                  <a:gd name="T31" fmla="*/ 0 h 461"/>
                  <a:gd name="T32" fmla="*/ 0 w 522"/>
                  <a:gd name="T33" fmla="*/ 0 h 461"/>
                  <a:gd name="T34" fmla="*/ 0 w 522"/>
                  <a:gd name="T35" fmla="*/ 0 h 461"/>
                  <a:gd name="T36" fmla="*/ 0 w 522"/>
                  <a:gd name="T37" fmla="*/ 0 h 461"/>
                  <a:gd name="T38" fmla="*/ 0 w 522"/>
                  <a:gd name="T39" fmla="*/ 0 h 461"/>
                  <a:gd name="T40" fmla="*/ 0 w 522"/>
                  <a:gd name="T41" fmla="*/ 0 h 461"/>
                  <a:gd name="T42" fmla="*/ 0 w 522"/>
                  <a:gd name="T43" fmla="*/ 0 h 461"/>
                  <a:gd name="T44" fmla="*/ 0 w 522"/>
                  <a:gd name="T45" fmla="*/ 0 h 461"/>
                  <a:gd name="T46" fmla="*/ 0 w 522"/>
                  <a:gd name="T47" fmla="*/ 0 h 461"/>
                  <a:gd name="T48" fmla="*/ 0 w 522"/>
                  <a:gd name="T49" fmla="*/ 0 h 461"/>
                  <a:gd name="T50" fmla="*/ 0 w 522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2"/>
                  <a:gd name="T79" fmla="*/ 0 h 461"/>
                  <a:gd name="T80" fmla="*/ 522 w 522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2" h="461">
                    <a:moveTo>
                      <a:pt x="393" y="442"/>
                    </a:moveTo>
                    <a:lnTo>
                      <a:pt x="386" y="446"/>
                    </a:lnTo>
                    <a:lnTo>
                      <a:pt x="507" y="218"/>
                    </a:lnTo>
                    <a:lnTo>
                      <a:pt x="507" y="226"/>
                    </a:lnTo>
                    <a:lnTo>
                      <a:pt x="375" y="13"/>
                    </a:lnTo>
                    <a:lnTo>
                      <a:pt x="382" y="17"/>
                    </a:lnTo>
                    <a:lnTo>
                      <a:pt x="130" y="19"/>
                    </a:lnTo>
                    <a:lnTo>
                      <a:pt x="137" y="15"/>
                    </a:lnTo>
                    <a:lnTo>
                      <a:pt x="15" y="243"/>
                    </a:lnTo>
                    <a:lnTo>
                      <a:pt x="15" y="235"/>
                    </a:lnTo>
                    <a:lnTo>
                      <a:pt x="147" y="449"/>
                    </a:lnTo>
                    <a:lnTo>
                      <a:pt x="140" y="445"/>
                    </a:lnTo>
                    <a:lnTo>
                      <a:pt x="393" y="442"/>
                    </a:lnTo>
                    <a:close/>
                    <a:moveTo>
                      <a:pt x="140" y="461"/>
                    </a:moveTo>
                    <a:cubicBezTo>
                      <a:pt x="138" y="461"/>
                      <a:pt x="135" y="460"/>
                      <a:pt x="133" y="458"/>
                    </a:cubicBezTo>
                    <a:lnTo>
                      <a:pt x="1" y="244"/>
                    </a:lnTo>
                    <a:cubicBezTo>
                      <a:pt x="0" y="241"/>
                      <a:pt x="0" y="238"/>
                      <a:pt x="1" y="236"/>
                    </a:cubicBezTo>
                    <a:lnTo>
                      <a:pt x="123" y="8"/>
                    </a:lnTo>
                    <a:cubicBezTo>
                      <a:pt x="124" y="5"/>
                      <a:pt x="127" y="3"/>
                      <a:pt x="130" y="3"/>
                    </a:cubicBezTo>
                    <a:lnTo>
                      <a:pt x="382" y="1"/>
                    </a:lnTo>
                    <a:cubicBezTo>
                      <a:pt x="384" y="0"/>
                      <a:pt x="387" y="2"/>
                      <a:pt x="389" y="4"/>
                    </a:cubicBezTo>
                    <a:lnTo>
                      <a:pt x="521" y="218"/>
                    </a:lnTo>
                    <a:cubicBezTo>
                      <a:pt x="522" y="220"/>
                      <a:pt x="522" y="223"/>
                      <a:pt x="521" y="226"/>
                    </a:cubicBezTo>
                    <a:lnTo>
                      <a:pt x="400" y="454"/>
                    </a:lnTo>
                    <a:cubicBezTo>
                      <a:pt x="399" y="456"/>
                      <a:pt x="396" y="458"/>
                      <a:pt x="393" y="458"/>
                    </a:cubicBezTo>
                    <a:lnTo>
                      <a:pt x="140" y="4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1" name="Freeform 3401"/>
              <p:cNvSpPr>
                <a:spLocks/>
              </p:cNvSpPr>
              <p:nvPr/>
            </p:nvSpPr>
            <p:spPr bwMode="auto">
              <a:xfrm>
                <a:off x="973" y="2103"/>
                <a:ext cx="77" cy="75"/>
              </a:xfrm>
              <a:custGeom>
                <a:avLst/>
                <a:gdLst>
                  <a:gd name="T0" fmla="*/ 59 w 77"/>
                  <a:gd name="T1" fmla="*/ 74 h 75"/>
                  <a:gd name="T2" fmla="*/ 77 w 77"/>
                  <a:gd name="T3" fmla="*/ 36 h 75"/>
                  <a:gd name="T4" fmla="*/ 57 w 77"/>
                  <a:gd name="T5" fmla="*/ 0 h 75"/>
                  <a:gd name="T6" fmla="*/ 19 w 77"/>
                  <a:gd name="T7" fmla="*/ 0 h 75"/>
                  <a:gd name="T8" fmla="*/ 0 w 77"/>
                  <a:gd name="T9" fmla="*/ 39 h 75"/>
                  <a:gd name="T10" fmla="*/ 21 w 77"/>
                  <a:gd name="T11" fmla="*/ 75 h 75"/>
                  <a:gd name="T12" fmla="*/ 59 w 77"/>
                  <a:gd name="T13" fmla="*/ 74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59" y="74"/>
                    </a:moveTo>
                    <a:lnTo>
                      <a:pt x="77" y="36"/>
                    </a:lnTo>
                    <a:lnTo>
                      <a:pt x="57" y="0"/>
                    </a:lnTo>
                    <a:lnTo>
                      <a:pt x="19" y="0"/>
                    </a:lnTo>
                    <a:lnTo>
                      <a:pt x="0" y="39"/>
                    </a:lnTo>
                    <a:lnTo>
                      <a:pt x="21" y="75"/>
                    </a:lnTo>
                    <a:lnTo>
                      <a:pt x="59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2" name="Freeform 3402"/>
              <p:cNvSpPr>
                <a:spLocks/>
              </p:cNvSpPr>
              <p:nvPr/>
            </p:nvSpPr>
            <p:spPr bwMode="auto">
              <a:xfrm>
                <a:off x="973" y="2103"/>
                <a:ext cx="77" cy="75"/>
              </a:xfrm>
              <a:custGeom>
                <a:avLst/>
                <a:gdLst>
                  <a:gd name="T0" fmla="*/ 59 w 77"/>
                  <a:gd name="T1" fmla="*/ 74 h 75"/>
                  <a:gd name="T2" fmla="*/ 77 w 77"/>
                  <a:gd name="T3" fmla="*/ 36 h 75"/>
                  <a:gd name="T4" fmla="*/ 57 w 77"/>
                  <a:gd name="T5" fmla="*/ 0 h 75"/>
                  <a:gd name="T6" fmla="*/ 19 w 77"/>
                  <a:gd name="T7" fmla="*/ 0 h 75"/>
                  <a:gd name="T8" fmla="*/ 0 w 77"/>
                  <a:gd name="T9" fmla="*/ 39 h 75"/>
                  <a:gd name="T10" fmla="*/ 21 w 77"/>
                  <a:gd name="T11" fmla="*/ 75 h 75"/>
                  <a:gd name="T12" fmla="*/ 59 w 77"/>
                  <a:gd name="T13" fmla="*/ 74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59" y="74"/>
                    </a:moveTo>
                    <a:lnTo>
                      <a:pt x="77" y="36"/>
                    </a:lnTo>
                    <a:lnTo>
                      <a:pt x="57" y="0"/>
                    </a:lnTo>
                    <a:lnTo>
                      <a:pt x="19" y="0"/>
                    </a:lnTo>
                    <a:lnTo>
                      <a:pt x="0" y="39"/>
                    </a:lnTo>
                    <a:lnTo>
                      <a:pt x="21" y="75"/>
                    </a:lnTo>
                    <a:lnTo>
                      <a:pt x="59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3" name="Freeform 3403"/>
              <p:cNvSpPr>
                <a:spLocks noEditPoints="1"/>
              </p:cNvSpPr>
              <p:nvPr/>
            </p:nvSpPr>
            <p:spPr bwMode="auto">
              <a:xfrm>
                <a:off x="972" y="2101"/>
                <a:ext cx="80" cy="78"/>
              </a:xfrm>
              <a:custGeom>
                <a:avLst/>
                <a:gdLst>
                  <a:gd name="T0" fmla="*/ 0 w 522"/>
                  <a:gd name="T1" fmla="*/ 0 h 460"/>
                  <a:gd name="T2" fmla="*/ 0 w 522"/>
                  <a:gd name="T3" fmla="*/ 0 h 460"/>
                  <a:gd name="T4" fmla="*/ 0 w 522"/>
                  <a:gd name="T5" fmla="*/ 0 h 460"/>
                  <a:gd name="T6" fmla="*/ 0 w 522"/>
                  <a:gd name="T7" fmla="*/ 0 h 460"/>
                  <a:gd name="T8" fmla="*/ 0 w 522"/>
                  <a:gd name="T9" fmla="*/ 0 h 460"/>
                  <a:gd name="T10" fmla="*/ 0 w 522"/>
                  <a:gd name="T11" fmla="*/ 0 h 460"/>
                  <a:gd name="T12" fmla="*/ 0 w 522"/>
                  <a:gd name="T13" fmla="*/ 0 h 460"/>
                  <a:gd name="T14" fmla="*/ 0 w 522"/>
                  <a:gd name="T15" fmla="*/ 0 h 460"/>
                  <a:gd name="T16" fmla="*/ 0 w 522"/>
                  <a:gd name="T17" fmla="*/ 0 h 460"/>
                  <a:gd name="T18" fmla="*/ 0 w 522"/>
                  <a:gd name="T19" fmla="*/ 0 h 460"/>
                  <a:gd name="T20" fmla="*/ 0 w 522"/>
                  <a:gd name="T21" fmla="*/ 0 h 460"/>
                  <a:gd name="T22" fmla="*/ 0 w 522"/>
                  <a:gd name="T23" fmla="*/ 0 h 460"/>
                  <a:gd name="T24" fmla="*/ 0 w 522"/>
                  <a:gd name="T25" fmla="*/ 0 h 460"/>
                  <a:gd name="T26" fmla="*/ 0 w 522"/>
                  <a:gd name="T27" fmla="*/ 0 h 460"/>
                  <a:gd name="T28" fmla="*/ 0 w 522"/>
                  <a:gd name="T29" fmla="*/ 0 h 460"/>
                  <a:gd name="T30" fmla="*/ 0 w 522"/>
                  <a:gd name="T31" fmla="*/ 0 h 460"/>
                  <a:gd name="T32" fmla="*/ 0 w 522"/>
                  <a:gd name="T33" fmla="*/ 0 h 460"/>
                  <a:gd name="T34" fmla="*/ 0 w 522"/>
                  <a:gd name="T35" fmla="*/ 0 h 460"/>
                  <a:gd name="T36" fmla="*/ 0 w 522"/>
                  <a:gd name="T37" fmla="*/ 0 h 460"/>
                  <a:gd name="T38" fmla="*/ 0 w 522"/>
                  <a:gd name="T39" fmla="*/ 0 h 460"/>
                  <a:gd name="T40" fmla="*/ 0 w 522"/>
                  <a:gd name="T41" fmla="*/ 0 h 460"/>
                  <a:gd name="T42" fmla="*/ 0 w 522"/>
                  <a:gd name="T43" fmla="*/ 0 h 460"/>
                  <a:gd name="T44" fmla="*/ 0 w 522"/>
                  <a:gd name="T45" fmla="*/ 0 h 460"/>
                  <a:gd name="T46" fmla="*/ 0 w 522"/>
                  <a:gd name="T47" fmla="*/ 0 h 460"/>
                  <a:gd name="T48" fmla="*/ 0 w 522"/>
                  <a:gd name="T49" fmla="*/ 0 h 460"/>
                  <a:gd name="T50" fmla="*/ 0 w 522"/>
                  <a:gd name="T51" fmla="*/ 0 h 4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2"/>
                  <a:gd name="T79" fmla="*/ 0 h 460"/>
                  <a:gd name="T80" fmla="*/ 522 w 522"/>
                  <a:gd name="T81" fmla="*/ 460 h 4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2" h="460">
                    <a:moveTo>
                      <a:pt x="392" y="442"/>
                    </a:moveTo>
                    <a:lnTo>
                      <a:pt x="385" y="446"/>
                    </a:lnTo>
                    <a:lnTo>
                      <a:pt x="506" y="218"/>
                    </a:lnTo>
                    <a:lnTo>
                      <a:pt x="506" y="226"/>
                    </a:lnTo>
                    <a:lnTo>
                      <a:pt x="374" y="12"/>
                    </a:lnTo>
                    <a:lnTo>
                      <a:pt x="381" y="16"/>
                    </a:lnTo>
                    <a:lnTo>
                      <a:pt x="129" y="19"/>
                    </a:lnTo>
                    <a:lnTo>
                      <a:pt x="136" y="15"/>
                    </a:lnTo>
                    <a:lnTo>
                      <a:pt x="15" y="243"/>
                    </a:lnTo>
                    <a:lnTo>
                      <a:pt x="15" y="235"/>
                    </a:lnTo>
                    <a:lnTo>
                      <a:pt x="147" y="448"/>
                    </a:lnTo>
                    <a:lnTo>
                      <a:pt x="140" y="444"/>
                    </a:lnTo>
                    <a:lnTo>
                      <a:pt x="392" y="442"/>
                    </a:lnTo>
                    <a:close/>
                    <a:moveTo>
                      <a:pt x="141" y="460"/>
                    </a:moveTo>
                    <a:cubicBezTo>
                      <a:pt x="138" y="460"/>
                      <a:pt x="135" y="459"/>
                      <a:pt x="134" y="457"/>
                    </a:cubicBezTo>
                    <a:lnTo>
                      <a:pt x="1" y="243"/>
                    </a:lnTo>
                    <a:cubicBezTo>
                      <a:pt x="0" y="241"/>
                      <a:pt x="0" y="238"/>
                      <a:pt x="1" y="235"/>
                    </a:cubicBezTo>
                    <a:lnTo>
                      <a:pt x="122" y="7"/>
                    </a:lnTo>
                    <a:cubicBezTo>
                      <a:pt x="124" y="5"/>
                      <a:pt x="126" y="3"/>
                      <a:pt x="129" y="3"/>
                    </a:cubicBezTo>
                    <a:lnTo>
                      <a:pt x="381" y="0"/>
                    </a:lnTo>
                    <a:cubicBezTo>
                      <a:pt x="384" y="0"/>
                      <a:pt x="386" y="2"/>
                      <a:pt x="388" y="4"/>
                    </a:cubicBezTo>
                    <a:lnTo>
                      <a:pt x="520" y="218"/>
                    </a:lnTo>
                    <a:cubicBezTo>
                      <a:pt x="522" y="220"/>
                      <a:pt x="522" y="223"/>
                      <a:pt x="520" y="226"/>
                    </a:cubicBezTo>
                    <a:lnTo>
                      <a:pt x="399" y="453"/>
                    </a:lnTo>
                    <a:cubicBezTo>
                      <a:pt x="398" y="456"/>
                      <a:pt x="395" y="457"/>
                      <a:pt x="392" y="458"/>
                    </a:cubicBezTo>
                    <a:lnTo>
                      <a:pt x="141" y="46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4" name="Freeform 3404"/>
              <p:cNvSpPr>
                <a:spLocks/>
              </p:cNvSpPr>
              <p:nvPr/>
            </p:nvSpPr>
            <p:spPr bwMode="auto">
              <a:xfrm>
                <a:off x="1222" y="2094"/>
                <a:ext cx="77" cy="76"/>
              </a:xfrm>
              <a:custGeom>
                <a:avLst/>
                <a:gdLst>
                  <a:gd name="T0" fmla="*/ 58 w 77"/>
                  <a:gd name="T1" fmla="*/ 75 h 76"/>
                  <a:gd name="T2" fmla="*/ 77 w 77"/>
                  <a:gd name="T3" fmla="*/ 36 h 76"/>
                  <a:gd name="T4" fmla="*/ 57 w 77"/>
                  <a:gd name="T5" fmla="*/ 0 h 76"/>
                  <a:gd name="T6" fmla="*/ 17 w 77"/>
                  <a:gd name="T7" fmla="*/ 1 h 76"/>
                  <a:gd name="T8" fmla="*/ 0 w 77"/>
                  <a:gd name="T9" fmla="*/ 39 h 76"/>
                  <a:gd name="T10" fmla="*/ 20 w 77"/>
                  <a:gd name="T11" fmla="*/ 76 h 76"/>
                  <a:gd name="T12" fmla="*/ 58 w 77"/>
                  <a:gd name="T13" fmla="*/ 75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6"/>
                  <a:gd name="T23" fmla="*/ 77 w 77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6">
                    <a:moveTo>
                      <a:pt x="58" y="75"/>
                    </a:moveTo>
                    <a:lnTo>
                      <a:pt x="77" y="36"/>
                    </a:lnTo>
                    <a:lnTo>
                      <a:pt x="57" y="0"/>
                    </a:lnTo>
                    <a:lnTo>
                      <a:pt x="17" y="1"/>
                    </a:lnTo>
                    <a:lnTo>
                      <a:pt x="0" y="39"/>
                    </a:lnTo>
                    <a:lnTo>
                      <a:pt x="20" y="76"/>
                    </a:lnTo>
                    <a:lnTo>
                      <a:pt x="58" y="75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5" name="Freeform 3405"/>
              <p:cNvSpPr>
                <a:spLocks/>
              </p:cNvSpPr>
              <p:nvPr/>
            </p:nvSpPr>
            <p:spPr bwMode="auto">
              <a:xfrm>
                <a:off x="1222" y="2094"/>
                <a:ext cx="77" cy="76"/>
              </a:xfrm>
              <a:custGeom>
                <a:avLst/>
                <a:gdLst>
                  <a:gd name="T0" fmla="*/ 58 w 77"/>
                  <a:gd name="T1" fmla="*/ 75 h 76"/>
                  <a:gd name="T2" fmla="*/ 77 w 77"/>
                  <a:gd name="T3" fmla="*/ 36 h 76"/>
                  <a:gd name="T4" fmla="*/ 57 w 77"/>
                  <a:gd name="T5" fmla="*/ 0 h 76"/>
                  <a:gd name="T6" fmla="*/ 17 w 77"/>
                  <a:gd name="T7" fmla="*/ 1 h 76"/>
                  <a:gd name="T8" fmla="*/ 0 w 77"/>
                  <a:gd name="T9" fmla="*/ 39 h 76"/>
                  <a:gd name="T10" fmla="*/ 20 w 77"/>
                  <a:gd name="T11" fmla="*/ 76 h 76"/>
                  <a:gd name="T12" fmla="*/ 58 w 77"/>
                  <a:gd name="T13" fmla="*/ 75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6"/>
                  <a:gd name="T23" fmla="*/ 77 w 77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6">
                    <a:moveTo>
                      <a:pt x="58" y="75"/>
                    </a:moveTo>
                    <a:lnTo>
                      <a:pt x="77" y="36"/>
                    </a:lnTo>
                    <a:lnTo>
                      <a:pt x="57" y="0"/>
                    </a:lnTo>
                    <a:lnTo>
                      <a:pt x="17" y="1"/>
                    </a:lnTo>
                    <a:lnTo>
                      <a:pt x="0" y="39"/>
                    </a:lnTo>
                    <a:lnTo>
                      <a:pt x="20" y="76"/>
                    </a:lnTo>
                    <a:lnTo>
                      <a:pt x="58" y="75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6" name="Freeform 3406"/>
              <p:cNvSpPr>
                <a:spLocks noEditPoints="1"/>
              </p:cNvSpPr>
              <p:nvPr/>
            </p:nvSpPr>
            <p:spPr bwMode="auto">
              <a:xfrm>
                <a:off x="1220" y="2093"/>
                <a:ext cx="80" cy="78"/>
              </a:xfrm>
              <a:custGeom>
                <a:avLst/>
                <a:gdLst>
                  <a:gd name="T0" fmla="*/ 0 w 524"/>
                  <a:gd name="T1" fmla="*/ 0 h 462"/>
                  <a:gd name="T2" fmla="*/ 0 w 524"/>
                  <a:gd name="T3" fmla="*/ 0 h 462"/>
                  <a:gd name="T4" fmla="*/ 0 w 524"/>
                  <a:gd name="T5" fmla="*/ 0 h 462"/>
                  <a:gd name="T6" fmla="*/ 0 w 524"/>
                  <a:gd name="T7" fmla="*/ 0 h 462"/>
                  <a:gd name="T8" fmla="*/ 0 w 524"/>
                  <a:gd name="T9" fmla="*/ 0 h 462"/>
                  <a:gd name="T10" fmla="*/ 0 w 524"/>
                  <a:gd name="T11" fmla="*/ 0 h 462"/>
                  <a:gd name="T12" fmla="*/ 0 w 524"/>
                  <a:gd name="T13" fmla="*/ 0 h 462"/>
                  <a:gd name="T14" fmla="*/ 0 w 524"/>
                  <a:gd name="T15" fmla="*/ 0 h 462"/>
                  <a:gd name="T16" fmla="*/ 0 w 524"/>
                  <a:gd name="T17" fmla="*/ 0 h 462"/>
                  <a:gd name="T18" fmla="*/ 0 w 524"/>
                  <a:gd name="T19" fmla="*/ 0 h 462"/>
                  <a:gd name="T20" fmla="*/ 0 w 524"/>
                  <a:gd name="T21" fmla="*/ 0 h 462"/>
                  <a:gd name="T22" fmla="*/ 0 w 524"/>
                  <a:gd name="T23" fmla="*/ 0 h 462"/>
                  <a:gd name="T24" fmla="*/ 0 w 524"/>
                  <a:gd name="T25" fmla="*/ 0 h 462"/>
                  <a:gd name="T26" fmla="*/ 0 w 524"/>
                  <a:gd name="T27" fmla="*/ 0 h 462"/>
                  <a:gd name="T28" fmla="*/ 0 w 524"/>
                  <a:gd name="T29" fmla="*/ 0 h 462"/>
                  <a:gd name="T30" fmla="*/ 0 w 524"/>
                  <a:gd name="T31" fmla="*/ 0 h 462"/>
                  <a:gd name="T32" fmla="*/ 0 w 524"/>
                  <a:gd name="T33" fmla="*/ 0 h 462"/>
                  <a:gd name="T34" fmla="*/ 0 w 524"/>
                  <a:gd name="T35" fmla="*/ 0 h 462"/>
                  <a:gd name="T36" fmla="*/ 0 w 524"/>
                  <a:gd name="T37" fmla="*/ 0 h 462"/>
                  <a:gd name="T38" fmla="*/ 0 w 524"/>
                  <a:gd name="T39" fmla="*/ 0 h 462"/>
                  <a:gd name="T40" fmla="*/ 0 w 524"/>
                  <a:gd name="T41" fmla="*/ 0 h 462"/>
                  <a:gd name="T42" fmla="*/ 0 w 524"/>
                  <a:gd name="T43" fmla="*/ 0 h 462"/>
                  <a:gd name="T44" fmla="*/ 0 w 524"/>
                  <a:gd name="T45" fmla="*/ 0 h 462"/>
                  <a:gd name="T46" fmla="*/ 0 w 524"/>
                  <a:gd name="T47" fmla="*/ 0 h 462"/>
                  <a:gd name="T48" fmla="*/ 0 w 524"/>
                  <a:gd name="T49" fmla="*/ 0 h 462"/>
                  <a:gd name="T50" fmla="*/ 0 w 524"/>
                  <a:gd name="T51" fmla="*/ 0 h 46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4"/>
                  <a:gd name="T79" fmla="*/ 0 h 462"/>
                  <a:gd name="T80" fmla="*/ 524 w 524"/>
                  <a:gd name="T81" fmla="*/ 462 h 46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4" h="462">
                    <a:moveTo>
                      <a:pt x="394" y="442"/>
                    </a:moveTo>
                    <a:lnTo>
                      <a:pt x="387" y="446"/>
                    </a:lnTo>
                    <a:lnTo>
                      <a:pt x="508" y="219"/>
                    </a:lnTo>
                    <a:lnTo>
                      <a:pt x="508" y="227"/>
                    </a:lnTo>
                    <a:lnTo>
                      <a:pt x="376" y="12"/>
                    </a:lnTo>
                    <a:lnTo>
                      <a:pt x="383" y="16"/>
                    </a:lnTo>
                    <a:lnTo>
                      <a:pt x="125" y="24"/>
                    </a:lnTo>
                    <a:lnTo>
                      <a:pt x="132" y="19"/>
                    </a:lnTo>
                    <a:lnTo>
                      <a:pt x="16" y="243"/>
                    </a:lnTo>
                    <a:lnTo>
                      <a:pt x="16" y="235"/>
                    </a:lnTo>
                    <a:lnTo>
                      <a:pt x="148" y="450"/>
                    </a:lnTo>
                    <a:lnTo>
                      <a:pt x="141" y="446"/>
                    </a:lnTo>
                    <a:lnTo>
                      <a:pt x="394" y="442"/>
                    </a:lnTo>
                    <a:close/>
                    <a:moveTo>
                      <a:pt x="142" y="462"/>
                    </a:moveTo>
                    <a:cubicBezTo>
                      <a:pt x="139" y="462"/>
                      <a:pt x="136" y="460"/>
                      <a:pt x="135" y="458"/>
                    </a:cubicBezTo>
                    <a:lnTo>
                      <a:pt x="2" y="244"/>
                    </a:lnTo>
                    <a:cubicBezTo>
                      <a:pt x="0" y="241"/>
                      <a:pt x="0" y="238"/>
                      <a:pt x="2" y="236"/>
                    </a:cubicBezTo>
                    <a:lnTo>
                      <a:pt x="118" y="12"/>
                    </a:lnTo>
                    <a:cubicBezTo>
                      <a:pt x="119" y="9"/>
                      <a:pt x="122" y="8"/>
                      <a:pt x="125" y="8"/>
                    </a:cubicBezTo>
                    <a:lnTo>
                      <a:pt x="382" y="0"/>
                    </a:lnTo>
                    <a:cubicBezTo>
                      <a:pt x="385" y="0"/>
                      <a:pt x="388" y="2"/>
                      <a:pt x="389" y="4"/>
                    </a:cubicBezTo>
                    <a:lnTo>
                      <a:pt x="522" y="218"/>
                    </a:lnTo>
                    <a:cubicBezTo>
                      <a:pt x="523" y="221"/>
                      <a:pt x="524" y="224"/>
                      <a:pt x="522" y="226"/>
                    </a:cubicBezTo>
                    <a:lnTo>
                      <a:pt x="401" y="453"/>
                    </a:lnTo>
                    <a:cubicBezTo>
                      <a:pt x="399" y="456"/>
                      <a:pt x="397" y="458"/>
                      <a:pt x="394" y="458"/>
                    </a:cubicBezTo>
                    <a:lnTo>
                      <a:pt x="142" y="4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7" name="Freeform 3407"/>
              <p:cNvSpPr>
                <a:spLocks/>
              </p:cNvSpPr>
              <p:nvPr/>
            </p:nvSpPr>
            <p:spPr bwMode="auto">
              <a:xfrm>
                <a:off x="854" y="2184"/>
                <a:ext cx="77" cy="76"/>
              </a:xfrm>
              <a:custGeom>
                <a:avLst/>
                <a:gdLst>
                  <a:gd name="T0" fmla="*/ 58 w 77"/>
                  <a:gd name="T1" fmla="*/ 74 h 76"/>
                  <a:gd name="T2" fmla="*/ 77 w 77"/>
                  <a:gd name="T3" fmla="*/ 37 h 76"/>
                  <a:gd name="T4" fmla="*/ 56 w 77"/>
                  <a:gd name="T5" fmla="*/ 0 h 76"/>
                  <a:gd name="T6" fmla="*/ 18 w 77"/>
                  <a:gd name="T7" fmla="*/ 1 h 76"/>
                  <a:gd name="T8" fmla="*/ 0 w 77"/>
                  <a:gd name="T9" fmla="*/ 40 h 76"/>
                  <a:gd name="T10" fmla="*/ 20 w 77"/>
                  <a:gd name="T11" fmla="*/ 76 h 76"/>
                  <a:gd name="T12" fmla="*/ 58 w 77"/>
                  <a:gd name="T13" fmla="*/ 74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6"/>
                  <a:gd name="T23" fmla="*/ 77 w 77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6">
                    <a:moveTo>
                      <a:pt x="58" y="74"/>
                    </a:moveTo>
                    <a:lnTo>
                      <a:pt x="77" y="37"/>
                    </a:lnTo>
                    <a:lnTo>
                      <a:pt x="56" y="0"/>
                    </a:lnTo>
                    <a:lnTo>
                      <a:pt x="18" y="1"/>
                    </a:lnTo>
                    <a:lnTo>
                      <a:pt x="0" y="40"/>
                    </a:lnTo>
                    <a:lnTo>
                      <a:pt x="20" y="76"/>
                    </a:lnTo>
                    <a:lnTo>
                      <a:pt x="58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8" name="Freeform 3408"/>
              <p:cNvSpPr>
                <a:spLocks/>
              </p:cNvSpPr>
              <p:nvPr/>
            </p:nvSpPr>
            <p:spPr bwMode="auto">
              <a:xfrm>
                <a:off x="854" y="2184"/>
                <a:ext cx="77" cy="76"/>
              </a:xfrm>
              <a:custGeom>
                <a:avLst/>
                <a:gdLst>
                  <a:gd name="T0" fmla="*/ 58 w 77"/>
                  <a:gd name="T1" fmla="*/ 74 h 76"/>
                  <a:gd name="T2" fmla="*/ 77 w 77"/>
                  <a:gd name="T3" fmla="*/ 37 h 76"/>
                  <a:gd name="T4" fmla="*/ 56 w 77"/>
                  <a:gd name="T5" fmla="*/ 0 h 76"/>
                  <a:gd name="T6" fmla="*/ 18 w 77"/>
                  <a:gd name="T7" fmla="*/ 1 h 76"/>
                  <a:gd name="T8" fmla="*/ 0 w 77"/>
                  <a:gd name="T9" fmla="*/ 40 h 76"/>
                  <a:gd name="T10" fmla="*/ 20 w 77"/>
                  <a:gd name="T11" fmla="*/ 76 h 76"/>
                  <a:gd name="T12" fmla="*/ 58 w 77"/>
                  <a:gd name="T13" fmla="*/ 74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6"/>
                  <a:gd name="T23" fmla="*/ 77 w 77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6">
                    <a:moveTo>
                      <a:pt x="58" y="74"/>
                    </a:moveTo>
                    <a:lnTo>
                      <a:pt x="77" y="37"/>
                    </a:lnTo>
                    <a:lnTo>
                      <a:pt x="56" y="0"/>
                    </a:lnTo>
                    <a:lnTo>
                      <a:pt x="18" y="1"/>
                    </a:lnTo>
                    <a:lnTo>
                      <a:pt x="0" y="40"/>
                    </a:lnTo>
                    <a:lnTo>
                      <a:pt x="20" y="76"/>
                    </a:lnTo>
                    <a:lnTo>
                      <a:pt x="58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9" name="Freeform 3409"/>
              <p:cNvSpPr>
                <a:spLocks noEditPoints="1"/>
              </p:cNvSpPr>
              <p:nvPr/>
            </p:nvSpPr>
            <p:spPr bwMode="auto">
              <a:xfrm>
                <a:off x="853" y="2182"/>
                <a:ext cx="79" cy="79"/>
              </a:xfrm>
              <a:custGeom>
                <a:avLst/>
                <a:gdLst>
                  <a:gd name="T0" fmla="*/ 0 w 522"/>
                  <a:gd name="T1" fmla="*/ 0 h 468"/>
                  <a:gd name="T2" fmla="*/ 0 w 522"/>
                  <a:gd name="T3" fmla="*/ 0 h 468"/>
                  <a:gd name="T4" fmla="*/ 0 w 522"/>
                  <a:gd name="T5" fmla="*/ 0 h 468"/>
                  <a:gd name="T6" fmla="*/ 0 w 522"/>
                  <a:gd name="T7" fmla="*/ 0 h 468"/>
                  <a:gd name="T8" fmla="*/ 0 w 522"/>
                  <a:gd name="T9" fmla="*/ 0 h 468"/>
                  <a:gd name="T10" fmla="*/ 0 w 522"/>
                  <a:gd name="T11" fmla="*/ 0 h 468"/>
                  <a:gd name="T12" fmla="*/ 0 w 522"/>
                  <a:gd name="T13" fmla="*/ 0 h 468"/>
                  <a:gd name="T14" fmla="*/ 0 w 522"/>
                  <a:gd name="T15" fmla="*/ 0 h 468"/>
                  <a:gd name="T16" fmla="*/ 0 w 522"/>
                  <a:gd name="T17" fmla="*/ 0 h 468"/>
                  <a:gd name="T18" fmla="*/ 0 w 522"/>
                  <a:gd name="T19" fmla="*/ 0 h 468"/>
                  <a:gd name="T20" fmla="*/ 0 w 522"/>
                  <a:gd name="T21" fmla="*/ 0 h 468"/>
                  <a:gd name="T22" fmla="*/ 0 w 522"/>
                  <a:gd name="T23" fmla="*/ 0 h 468"/>
                  <a:gd name="T24" fmla="*/ 0 w 522"/>
                  <a:gd name="T25" fmla="*/ 0 h 468"/>
                  <a:gd name="T26" fmla="*/ 0 w 522"/>
                  <a:gd name="T27" fmla="*/ 0 h 468"/>
                  <a:gd name="T28" fmla="*/ 0 w 522"/>
                  <a:gd name="T29" fmla="*/ 0 h 468"/>
                  <a:gd name="T30" fmla="*/ 0 w 522"/>
                  <a:gd name="T31" fmla="*/ 0 h 468"/>
                  <a:gd name="T32" fmla="*/ 0 w 522"/>
                  <a:gd name="T33" fmla="*/ 0 h 468"/>
                  <a:gd name="T34" fmla="*/ 0 w 522"/>
                  <a:gd name="T35" fmla="*/ 0 h 468"/>
                  <a:gd name="T36" fmla="*/ 0 w 522"/>
                  <a:gd name="T37" fmla="*/ 0 h 468"/>
                  <a:gd name="T38" fmla="*/ 0 w 522"/>
                  <a:gd name="T39" fmla="*/ 0 h 468"/>
                  <a:gd name="T40" fmla="*/ 0 w 522"/>
                  <a:gd name="T41" fmla="*/ 0 h 468"/>
                  <a:gd name="T42" fmla="*/ 0 w 522"/>
                  <a:gd name="T43" fmla="*/ 0 h 468"/>
                  <a:gd name="T44" fmla="*/ 0 w 522"/>
                  <a:gd name="T45" fmla="*/ 0 h 468"/>
                  <a:gd name="T46" fmla="*/ 0 w 522"/>
                  <a:gd name="T47" fmla="*/ 0 h 468"/>
                  <a:gd name="T48" fmla="*/ 0 w 522"/>
                  <a:gd name="T49" fmla="*/ 0 h 468"/>
                  <a:gd name="T50" fmla="*/ 0 w 522"/>
                  <a:gd name="T51" fmla="*/ 0 h 46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2"/>
                  <a:gd name="T79" fmla="*/ 0 h 468"/>
                  <a:gd name="T80" fmla="*/ 522 w 522"/>
                  <a:gd name="T81" fmla="*/ 468 h 46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2" h="468">
                    <a:moveTo>
                      <a:pt x="389" y="441"/>
                    </a:moveTo>
                    <a:lnTo>
                      <a:pt x="382" y="445"/>
                    </a:lnTo>
                    <a:lnTo>
                      <a:pt x="507" y="224"/>
                    </a:lnTo>
                    <a:lnTo>
                      <a:pt x="507" y="233"/>
                    </a:lnTo>
                    <a:lnTo>
                      <a:pt x="371" y="12"/>
                    </a:lnTo>
                    <a:lnTo>
                      <a:pt x="378" y="16"/>
                    </a:lnTo>
                    <a:lnTo>
                      <a:pt x="130" y="26"/>
                    </a:lnTo>
                    <a:lnTo>
                      <a:pt x="137" y="21"/>
                    </a:lnTo>
                    <a:lnTo>
                      <a:pt x="15" y="250"/>
                    </a:lnTo>
                    <a:lnTo>
                      <a:pt x="15" y="242"/>
                    </a:lnTo>
                    <a:lnTo>
                      <a:pt x="147" y="455"/>
                    </a:lnTo>
                    <a:lnTo>
                      <a:pt x="140" y="451"/>
                    </a:lnTo>
                    <a:lnTo>
                      <a:pt x="389" y="441"/>
                    </a:lnTo>
                    <a:close/>
                    <a:moveTo>
                      <a:pt x="141" y="467"/>
                    </a:moveTo>
                    <a:cubicBezTo>
                      <a:pt x="138" y="468"/>
                      <a:pt x="135" y="466"/>
                      <a:pt x="133" y="464"/>
                    </a:cubicBezTo>
                    <a:lnTo>
                      <a:pt x="1" y="250"/>
                    </a:lnTo>
                    <a:cubicBezTo>
                      <a:pt x="0" y="248"/>
                      <a:pt x="0" y="245"/>
                      <a:pt x="1" y="242"/>
                    </a:cubicBezTo>
                    <a:lnTo>
                      <a:pt x="123" y="14"/>
                    </a:lnTo>
                    <a:cubicBezTo>
                      <a:pt x="124" y="11"/>
                      <a:pt x="127" y="10"/>
                      <a:pt x="130" y="10"/>
                    </a:cubicBezTo>
                    <a:lnTo>
                      <a:pt x="377" y="0"/>
                    </a:lnTo>
                    <a:cubicBezTo>
                      <a:pt x="380" y="0"/>
                      <a:pt x="383" y="1"/>
                      <a:pt x="384" y="4"/>
                    </a:cubicBezTo>
                    <a:lnTo>
                      <a:pt x="521" y="224"/>
                    </a:lnTo>
                    <a:cubicBezTo>
                      <a:pt x="522" y="227"/>
                      <a:pt x="522" y="230"/>
                      <a:pt x="521" y="232"/>
                    </a:cubicBezTo>
                    <a:lnTo>
                      <a:pt x="396" y="453"/>
                    </a:lnTo>
                    <a:cubicBezTo>
                      <a:pt x="394" y="456"/>
                      <a:pt x="392" y="457"/>
                      <a:pt x="389" y="457"/>
                    </a:cubicBezTo>
                    <a:lnTo>
                      <a:pt x="141" y="46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0" name="Freeform 3410"/>
              <p:cNvSpPr>
                <a:spLocks/>
              </p:cNvSpPr>
              <p:nvPr/>
            </p:nvSpPr>
            <p:spPr bwMode="auto">
              <a:xfrm>
                <a:off x="976" y="2179"/>
                <a:ext cx="77" cy="75"/>
              </a:xfrm>
              <a:custGeom>
                <a:avLst/>
                <a:gdLst>
                  <a:gd name="T0" fmla="*/ 58 w 77"/>
                  <a:gd name="T1" fmla="*/ 74 h 75"/>
                  <a:gd name="T2" fmla="*/ 77 w 77"/>
                  <a:gd name="T3" fmla="*/ 36 h 75"/>
                  <a:gd name="T4" fmla="*/ 57 w 77"/>
                  <a:gd name="T5" fmla="*/ 0 h 75"/>
                  <a:gd name="T6" fmla="*/ 18 w 77"/>
                  <a:gd name="T7" fmla="*/ 2 h 75"/>
                  <a:gd name="T8" fmla="*/ 0 w 77"/>
                  <a:gd name="T9" fmla="*/ 39 h 75"/>
                  <a:gd name="T10" fmla="*/ 20 w 77"/>
                  <a:gd name="T11" fmla="*/ 75 h 75"/>
                  <a:gd name="T12" fmla="*/ 58 w 77"/>
                  <a:gd name="T13" fmla="*/ 74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58" y="74"/>
                    </a:moveTo>
                    <a:lnTo>
                      <a:pt x="77" y="36"/>
                    </a:lnTo>
                    <a:lnTo>
                      <a:pt x="57" y="0"/>
                    </a:lnTo>
                    <a:lnTo>
                      <a:pt x="18" y="2"/>
                    </a:lnTo>
                    <a:lnTo>
                      <a:pt x="0" y="39"/>
                    </a:lnTo>
                    <a:lnTo>
                      <a:pt x="20" y="75"/>
                    </a:lnTo>
                    <a:lnTo>
                      <a:pt x="58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1" name="Freeform 3411"/>
              <p:cNvSpPr>
                <a:spLocks/>
              </p:cNvSpPr>
              <p:nvPr/>
            </p:nvSpPr>
            <p:spPr bwMode="auto">
              <a:xfrm>
                <a:off x="976" y="2179"/>
                <a:ext cx="77" cy="75"/>
              </a:xfrm>
              <a:custGeom>
                <a:avLst/>
                <a:gdLst>
                  <a:gd name="T0" fmla="*/ 58 w 77"/>
                  <a:gd name="T1" fmla="*/ 74 h 75"/>
                  <a:gd name="T2" fmla="*/ 77 w 77"/>
                  <a:gd name="T3" fmla="*/ 36 h 75"/>
                  <a:gd name="T4" fmla="*/ 57 w 77"/>
                  <a:gd name="T5" fmla="*/ 0 h 75"/>
                  <a:gd name="T6" fmla="*/ 18 w 77"/>
                  <a:gd name="T7" fmla="*/ 2 h 75"/>
                  <a:gd name="T8" fmla="*/ 0 w 77"/>
                  <a:gd name="T9" fmla="*/ 39 h 75"/>
                  <a:gd name="T10" fmla="*/ 20 w 77"/>
                  <a:gd name="T11" fmla="*/ 75 h 75"/>
                  <a:gd name="T12" fmla="*/ 58 w 77"/>
                  <a:gd name="T13" fmla="*/ 74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58" y="74"/>
                    </a:moveTo>
                    <a:lnTo>
                      <a:pt x="77" y="36"/>
                    </a:lnTo>
                    <a:lnTo>
                      <a:pt x="57" y="0"/>
                    </a:lnTo>
                    <a:lnTo>
                      <a:pt x="18" y="2"/>
                    </a:lnTo>
                    <a:lnTo>
                      <a:pt x="0" y="39"/>
                    </a:lnTo>
                    <a:lnTo>
                      <a:pt x="20" y="75"/>
                    </a:lnTo>
                    <a:lnTo>
                      <a:pt x="58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2" name="Freeform 3412"/>
              <p:cNvSpPr>
                <a:spLocks noEditPoints="1"/>
              </p:cNvSpPr>
              <p:nvPr/>
            </p:nvSpPr>
            <p:spPr bwMode="auto">
              <a:xfrm>
                <a:off x="975" y="2178"/>
                <a:ext cx="79" cy="77"/>
              </a:xfrm>
              <a:custGeom>
                <a:avLst/>
                <a:gdLst>
                  <a:gd name="T0" fmla="*/ 0 w 519"/>
                  <a:gd name="T1" fmla="*/ 0 h 456"/>
                  <a:gd name="T2" fmla="*/ 0 w 519"/>
                  <a:gd name="T3" fmla="*/ 0 h 456"/>
                  <a:gd name="T4" fmla="*/ 0 w 519"/>
                  <a:gd name="T5" fmla="*/ 0 h 456"/>
                  <a:gd name="T6" fmla="*/ 0 w 519"/>
                  <a:gd name="T7" fmla="*/ 0 h 456"/>
                  <a:gd name="T8" fmla="*/ 0 w 519"/>
                  <a:gd name="T9" fmla="*/ 0 h 456"/>
                  <a:gd name="T10" fmla="*/ 0 w 519"/>
                  <a:gd name="T11" fmla="*/ 0 h 456"/>
                  <a:gd name="T12" fmla="*/ 0 w 519"/>
                  <a:gd name="T13" fmla="*/ 0 h 456"/>
                  <a:gd name="T14" fmla="*/ 0 w 519"/>
                  <a:gd name="T15" fmla="*/ 0 h 456"/>
                  <a:gd name="T16" fmla="*/ 0 w 519"/>
                  <a:gd name="T17" fmla="*/ 0 h 456"/>
                  <a:gd name="T18" fmla="*/ 0 w 519"/>
                  <a:gd name="T19" fmla="*/ 0 h 456"/>
                  <a:gd name="T20" fmla="*/ 0 w 519"/>
                  <a:gd name="T21" fmla="*/ 0 h 456"/>
                  <a:gd name="T22" fmla="*/ 0 w 519"/>
                  <a:gd name="T23" fmla="*/ 0 h 456"/>
                  <a:gd name="T24" fmla="*/ 0 w 519"/>
                  <a:gd name="T25" fmla="*/ 0 h 456"/>
                  <a:gd name="T26" fmla="*/ 0 w 519"/>
                  <a:gd name="T27" fmla="*/ 0 h 456"/>
                  <a:gd name="T28" fmla="*/ 0 w 519"/>
                  <a:gd name="T29" fmla="*/ 0 h 456"/>
                  <a:gd name="T30" fmla="*/ 0 w 519"/>
                  <a:gd name="T31" fmla="*/ 0 h 456"/>
                  <a:gd name="T32" fmla="*/ 0 w 519"/>
                  <a:gd name="T33" fmla="*/ 0 h 456"/>
                  <a:gd name="T34" fmla="*/ 0 w 519"/>
                  <a:gd name="T35" fmla="*/ 0 h 456"/>
                  <a:gd name="T36" fmla="*/ 0 w 519"/>
                  <a:gd name="T37" fmla="*/ 0 h 456"/>
                  <a:gd name="T38" fmla="*/ 0 w 519"/>
                  <a:gd name="T39" fmla="*/ 0 h 456"/>
                  <a:gd name="T40" fmla="*/ 0 w 519"/>
                  <a:gd name="T41" fmla="*/ 0 h 456"/>
                  <a:gd name="T42" fmla="*/ 0 w 519"/>
                  <a:gd name="T43" fmla="*/ 0 h 456"/>
                  <a:gd name="T44" fmla="*/ 0 w 519"/>
                  <a:gd name="T45" fmla="*/ 0 h 456"/>
                  <a:gd name="T46" fmla="*/ 0 w 519"/>
                  <a:gd name="T47" fmla="*/ 0 h 456"/>
                  <a:gd name="T48" fmla="*/ 0 w 519"/>
                  <a:gd name="T49" fmla="*/ 0 h 456"/>
                  <a:gd name="T50" fmla="*/ 0 w 519"/>
                  <a:gd name="T51" fmla="*/ 0 h 4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9"/>
                  <a:gd name="T79" fmla="*/ 0 h 456"/>
                  <a:gd name="T80" fmla="*/ 519 w 519"/>
                  <a:gd name="T81" fmla="*/ 456 h 45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9" h="456">
                    <a:moveTo>
                      <a:pt x="388" y="436"/>
                    </a:moveTo>
                    <a:lnTo>
                      <a:pt x="381" y="440"/>
                    </a:lnTo>
                    <a:lnTo>
                      <a:pt x="504" y="213"/>
                    </a:lnTo>
                    <a:lnTo>
                      <a:pt x="504" y="221"/>
                    </a:lnTo>
                    <a:lnTo>
                      <a:pt x="375" y="12"/>
                    </a:lnTo>
                    <a:lnTo>
                      <a:pt x="382" y="16"/>
                    </a:lnTo>
                    <a:lnTo>
                      <a:pt x="124" y="24"/>
                    </a:lnTo>
                    <a:lnTo>
                      <a:pt x="131" y="20"/>
                    </a:lnTo>
                    <a:lnTo>
                      <a:pt x="15" y="243"/>
                    </a:lnTo>
                    <a:lnTo>
                      <a:pt x="15" y="235"/>
                    </a:lnTo>
                    <a:lnTo>
                      <a:pt x="144" y="444"/>
                    </a:lnTo>
                    <a:lnTo>
                      <a:pt x="137" y="440"/>
                    </a:lnTo>
                    <a:lnTo>
                      <a:pt x="388" y="436"/>
                    </a:lnTo>
                    <a:close/>
                    <a:moveTo>
                      <a:pt x="137" y="456"/>
                    </a:moveTo>
                    <a:cubicBezTo>
                      <a:pt x="134" y="456"/>
                      <a:pt x="132" y="455"/>
                      <a:pt x="130" y="452"/>
                    </a:cubicBezTo>
                    <a:lnTo>
                      <a:pt x="1" y="244"/>
                    </a:lnTo>
                    <a:cubicBezTo>
                      <a:pt x="0" y="241"/>
                      <a:pt x="0" y="238"/>
                      <a:pt x="1" y="236"/>
                    </a:cubicBezTo>
                    <a:lnTo>
                      <a:pt x="116" y="12"/>
                    </a:lnTo>
                    <a:cubicBezTo>
                      <a:pt x="118" y="10"/>
                      <a:pt x="120" y="8"/>
                      <a:pt x="123" y="8"/>
                    </a:cubicBezTo>
                    <a:lnTo>
                      <a:pt x="381" y="0"/>
                    </a:lnTo>
                    <a:cubicBezTo>
                      <a:pt x="384" y="0"/>
                      <a:pt x="387" y="2"/>
                      <a:pt x="388" y="4"/>
                    </a:cubicBezTo>
                    <a:lnTo>
                      <a:pt x="517" y="213"/>
                    </a:lnTo>
                    <a:cubicBezTo>
                      <a:pt x="519" y="215"/>
                      <a:pt x="519" y="218"/>
                      <a:pt x="518" y="221"/>
                    </a:cubicBezTo>
                    <a:lnTo>
                      <a:pt x="395" y="448"/>
                    </a:lnTo>
                    <a:cubicBezTo>
                      <a:pt x="394" y="451"/>
                      <a:pt x="391" y="452"/>
                      <a:pt x="388" y="452"/>
                    </a:cubicBezTo>
                    <a:lnTo>
                      <a:pt x="137" y="45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3" name="Freeform 3413"/>
              <p:cNvSpPr>
                <a:spLocks/>
              </p:cNvSpPr>
              <p:nvPr/>
            </p:nvSpPr>
            <p:spPr bwMode="auto">
              <a:xfrm>
                <a:off x="1100" y="2176"/>
                <a:ext cx="77" cy="76"/>
              </a:xfrm>
              <a:custGeom>
                <a:avLst/>
                <a:gdLst>
                  <a:gd name="T0" fmla="*/ 59 w 77"/>
                  <a:gd name="T1" fmla="*/ 74 h 76"/>
                  <a:gd name="T2" fmla="*/ 77 w 77"/>
                  <a:gd name="T3" fmla="*/ 37 h 76"/>
                  <a:gd name="T4" fmla="*/ 57 w 77"/>
                  <a:gd name="T5" fmla="*/ 0 h 76"/>
                  <a:gd name="T6" fmla="*/ 19 w 77"/>
                  <a:gd name="T7" fmla="*/ 2 h 76"/>
                  <a:gd name="T8" fmla="*/ 0 w 77"/>
                  <a:gd name="T9" fmla="*/ 39 h 76"/>
                  <a:gd name="T10" fmla="*/ 20 w 77"/>
                  <a:gd name="T11" fmla="*/ 76 h 76"/>
                  <a:gd name="T12" fmla="*/ 59 w 77"/>
                  <a:gd name="T13" fmla="*/ 74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6"/>
                  <a:gd name="T23" fmla="*/ 77 w 77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6">
                    <a:moveTo>
                      <a:pt x="59" y="74"/>
                    </a:moveTo>
                    <a:lnTo>
                      <a:pt x="77" y="37"/>
                    </a:lnTo>
                    <a:lnTo>
                      <a:pt x="57" y="0"/>
                    </a:lnTo>
                    <a:lnTo>
                      <a:pt x="19" y="2"/>
                    </a:lnTo>
                    <a:lnTo>
                      <a:pt x="0" y="39"/>
                    </a:lnTo>
                    <a:lnTo>
                      <a:pt x="20" y="76"/>
                    </a:lnTo>
                    <a:lnTo>
                      <a:pt x="59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4" name="Freeform 3414"/>
              <p:cNvSpPr>
                <a:spLocks/>
              </p:cNvSpPr>
              <p:nvPr/>
            </p:nvSpPr>
            <p:spPr bwMode="auto">
              <a:xfrm>
                <a:off x="1100" y="2176"/>
                <a:ext cx="77" cy="76"/>
              </a:xfrm>
              <a:custGeom>
                <a:avLst/>
                <a:gdLst>
                  <a:gd name="T0" fmla="*/ 59 w 77"/>
                  <a:gd name="T1" fmla="*/ 74 h 76"/>
                  <a:gd name="T2" fmla="*/ 77 w 77"/>
                  <a:gd name="T3" fmla="*/ 37 h 76"/>
                  <a:gd name="T4" fmla="*/ 57 w 77"/>
                  <a:gd name="T5" fmla="*/ 0 h 76"/>
                  <a:gd name="T6" fmla="*/ 19 w 77"/>
                  <a:gd name="T7" fmla="*/ 2 h 76"/>
                  <a:gd name="T8" fmla="*/ 0 w 77"/>
                  <a:gd name="T9" fmla="*/ 39 h 76"/>
                  <a:gd name="T10" fmla="*/ 20 w 77"/>
                  <a:gd name="T11" fmla="*/ 76 h 76"/>
                  <a:gd name="T12" fmla="*/ 59 w 77"/>
                  <a:gd name="T13" fmla="*/ 74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6"/>
                  <a:gd name="T23" fmla="*/ 77 w 77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6">
                    <a:moveTo>
                      <a:pt x="59" y="74"/>
                    </a:moveTo>
                    <a:lnTo>
                      <a:pt x="77" y="37"/>
                    </a:lnTo>
                    <a:lnTo>
                      <a:pt x="57" y="0"/>
                    </a:lnTo>
                    <a:lnTo>
                      <a:pt x="19" y="2"/>
                    </a:lnTo>
                    <a:lnTo>
                      <a:pt x="0" y="39"/>
                    </a:lnTo>
                    <a:lnTo>
                      <a:pt x="20" y="76"/>
                    </a:lnTo>
                    <a:lnTo>
                      <a:pt x="59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5" name="Freeform 3415"/>
              <p:cNvSpPr>
                <a:spLocks noEditPoints="1"/>
              </p:cNvSpPr>
              <p:nvPr/>
            </p:nvSpPr>
            <p:spPr bwMode="auto">
              <a:xfrm>
                <a:off x="1099" y="2175"/>
                <a:ext cx="79" cy="78"/>
              </a:xfrm>
              <a:custGeom>
                <a:avLst/>
                <a:gdLst>
                  <a:gd name="T0" fmla="*/ 0 w 521"/>
                  <a:gd name="T1" fmla="*/ 0 h 460"/>
                  <a:gd name="T2" fmla="*/ 0 w 521"/>
                  <a:gd name="T3" fmla="*/ 0 h 460"/>
                  <a:gd name="T4" fmla="*/ 0 w 521"/>
                  <a:gd name="T5" fmla="*/ 0 h 460"/>
                  <a:gd name="T6" fmla="*/ 0 w 521"/>
                  <a:gd name="T7" fmla="*/ 0 h 460"/>
                  <a:gd name="T8" fmla="*/ 0 w 521"/>
                  <a:gd name="T9" fmla="*/ 0 h 460"/>
                  <a:gd name="T10" fmla="*/ 0 w 521"/>
                  <a:gd name="T11" fmla="*/ 0 h 460"/>
                  <a:gd name="T12" fmla="*/ 0 w 521"/>
                  <a:gd name="T13" fmla="*/ 0 h 460"/>
                  <a:gd name="T14" fmla="*/ 0 w 521"/>
                  <a:gd name="T15" fmla="*/ 0 h 460"/>
                  <a:gd name="T16" fmla="*/ 0 w 521"/>
                  <a:gd name="T17" fmla="*/ 0 h 460"/>
                  <a:gd name="T18" fmla="*/ 0 w 521"/>
                  <a:gd name="T19" fmla="*/ 0 h 460"/>
                  <a:gd name="T20" fmla="*/ 0 w 521"/>
                  <a:gd name="T21" fmla="*/ 0 h 460"/>
                  <a:gd name="T22" fmla="*/ 0 w 521"/>
                  <a:gd name="T23" fmla="*/ 0 h 460"/>
                  <a:gd name="T24" fmla="*/ 0 w 521"/>
                  <a:gd name="T25" fmla="*/ 0 h 460"/>
                  <a:gd name="T26" fmla="*/ 0 w 521"/>
                  <a:gd name="T27" fmla="*/ 0 h 460"/>
                  <a:gd name="T28" fmla="*/ 0 w 521"/>
                  <a:gd name="T29" fmla="*/ 0 h 460"/>
                  <a:gd name="T30" fmla="*/ 0 w 521"/>
                  <a:gd name="T31" fmla="*/ 0 h 460"/>
                  <a:gd name="T32" fmla="*/ 0 w 521"/>
                  <a:gd name="T33" fmla="*/ 0 h 460"/>
                  <a:gd name="T34" fmla="*/ 0 w 521"/>
                  <a:gd name="T35" fmla="*/ 0 h 460"/>
                  <a:gd name="T36" fmla="*/ 0 w 521"/>
                  <a:gd name="T37" fmla="*/ 0 h 460"/>
                  <a:gd name="T38" fmla="*/ 0 w 521"/>
                  <a:gd name="T39" fmla="*/ 0 h 460"/>
                  <a:gd name="T40" fmla="*/ 0 w 521"/>
                  <a:gd name="T41" fmla="*/ 0 h 460"/>
                  <a:gd name="T42" fmla="*/ 0 w 521"/>
                  <a:gd name="T43" fmla="*/ 0 h 460"/>
                  <a:gd name="T44" fmla="*/ 0 w 521"/>
                  <a:gd name="T45" fmla="*/ 0 h 460"/>
                  <a:gd name="T46" fmla="*/ 0 w 521"/>
                  <a:gd name="T47" fmla="*/ 0 h 460"/>
                  <a:gd name="T48" fmla="*/ 0 w 521"/>
                  <a:gd name="T49" fmla="*/ 0 h 460"/>
                  <a:gd name="T50" fmla="*/ 0 w 521"/>
                  <a:gd name="T51" fmla="*/ 0 h 4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1"/>
                  <a:gd name="T79" fmla="*/ 0 h 460"/>
                  <a:gd name="T80" fmla="*/ 521 w 521"/>
                  <a:gd name="T81" fmla="*/ 460 h 4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1" h="460">
                    <a:moveTo>
                      <a:pt x="398" y="437"/>
                    </a:moveTo>
                    <a:lnTo>
                      <a:pt x="391" y="442"/>
                    </a:lnTo>
                    <a:lnTo>
                      <a:pt x="506" y="218"/>
                    </a:lnTo>
                    <a:lnTo>
                      <a:pt x="506" y="226"/>
                    </a:lnTo>
                    <a:lnTo>
                      <a:pt x="374" y="12"/>
                    </a:lnTo>
                    <a:lnTo>
                      <a:pt x="381" y="16"/>
                    </a:lnTo>
                    <a:lnTo>
                      <a:pt x="133" y="25"/>
                    </a:lnTo>
                    <a:lnTo>
                      <a:pt x="140" y="21"/>
                    </a:lnTo>
                    <a:lnTo>
                      <a:pt x="15" y="242"/>
                    </a:lnTo>
                    <a:lnTo>
                      <a:pt x="15" y="234"/>
                    </a:lnTo>
                    <a:lnTo>
                      <a:pt x="147" y="448"/>
                    </a:lnTo>
                    <a:lnTo>
                      <a:pt x="140" y="444"/>
                    </a:lnTo>
                    <a:lnTo>
                      <a:pt x="398" y="437"/>
                    </a:lnTo>
                    <a:close/>
                    <a:moveTo>
                      <a:pt x="140" y="460"/>
                    </a:moveTo>
                    <a:cubicBezTo>
                      <a:pt x="138" y="460"/>
                      <a:pt x="135" y="459"/>
                      <a:pt x="133" y="456"/>
                    </a:cubicBezTo>
                    <a:lnTo>
                      <a:pt x="1" y="243"/>
                    </a:lnTo>
                    <a:cubicBezTo>
                      <a:pt x="0" y="240"/>
                      <a:pt x="0" y="237"/>
                      <a:pt x="1" y="234"/>
                    </a:cubicBezTo>
                    <a:lnTo>
                      <a:pt x="126" y="13"/>
                    </a:lnTo>
                    <a:cubicBezTo>
                      <a:pt x="128" y="11"/>
                      <a:pt x="130" y="9"/>
                      <a:pt x="133" y="9"/>
                    </a:cubicBezTo>
                    <a:lnTo>
                      <a:pt x="381" y="0"/>
                    </a:lnTo>
                    <a:cubicBezTo>
                      <a:pt x="383" y="0"/>
                      <a:pt x="386" y="1"/>
                      <a:pt x="388" y="3"/>
                    </a:cubicBezTo>
                    <a:lnTo>
                      <a:pt x="520" y="217"/>
                    </a:lnTo>
                    <a:cubicBezTo>
                      <a:pt x="521" y="220"/>
                      <a:pt x="521" y="222"/>
                      <a:pt x="520" y="225"/>
                    </a:cubicBezTo>
                    <a:lnTo>
                      <a:pt x="405" y="449"/>
                    </a:lnTo>
                    <a:cubicBezTo>
                      <a:pt x="404" y="452"/>
                      <a:pt x="401" y="453"/>
                      <a:pt x="398" y="453"/>
                    </a:cubicBezTo>
                    <a:lnTo>
                      <a:pt x="140" y="46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6" name="Freeform 3416"/>
              <p:cNvSpPr>
                <a:spLocks/>
              </p:cNvSpPr>
              <p:nvPr/>
            </p:nvSpPr>
            <p:spPr bwMode="auto">
              <a:xfrm>
                <a:off x="1285" y="2211"/>
                <a:ext cx="78" cy="75"/>
              </a:xfrm>
              <a:custGeom>
                <a:avLst/>
                <a:gdLst>
                  <a:gd name="T0" fmla="*/ 59 w 78"/>
                  <a:gd name="T1" fmla="*/ 74 h 75"/>
                  <a:gd name="T2" fmla="*/ 78 w 78"/>
                  <a:gd name="T3" fmla="*/ 36 h 75"/>
                  <a:gd name="T4" fmla="*/ 57 w 78"/>
                  <a:gd name="T5" fmla="*/ 0 h 75"/>
                  <a:gd name="T6" fmla="*/ 19 w 78"/>
                  <a:gd name="T7" fmla="*/ 2 h 75"/>
                  <a:gd name="T8" fmla="*/ 0 w 78"/>
                  <a:gd name="T9" fmla="*/ 39 h 75"/>
                  <a:gd name="T10" fmla="*/ 21 w 78"/>
                  <a:gd name="T11" fmla="*/ 75 h 75"/>
                  <a:gd name="T12" fmla="*/ 59 w 78"/>
                  <a:gd name="T13" fmla="*/ 74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5"/>
                  <a:gd name="T23" fmla="*/ 78 w 78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5">
                    <a:moveTo>
                      <a:pt x="59" y="74"/>
                    </a:moveTo>
                    <a:lnTo>
                      <a:pt x="78" y="36"/>
                    </a:lnTo>
                    <a:lnTo>
                      <a:pt x="57" y="0"/>
                    </a:lnTo>
                    <a:lnTo>
                      <a:pt x="19" y="2"/>
                    </a:lnTo>
                    <a:lnTo>
                      <a:pt x="0" y="39"/>
                    </a:lnTo>
                    <a:lnTo>
                      <a:pt x="21" y="75"/>
                    </a:lnTo>
                    <a:lnTo>
                      <a:pt x="59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7" name="Freeform 3417"/>
              <p:cNvSpPr>
                <a:spLocks/>
              </p:cNvSpPr>
              <p:nvPr/>
            </p:nvSpPr>
            <p:spPr bwMode="auto">
              <a:xfrm>
                <a:off x="1285" y="2211"/>
                <a:ext cx="78" cy="75"/>
              </a:xfrm>
              <a:custGeom>
                <a:avLst/>
                <a:gdLst>
                  <a:gd name="T0" fmla="*/ 59 w 78"/>
                  <a:gd name="T1" fmla="*/ 74 h 75"/>
                  <a:gd name="T2" fmla="*/ 78 w 78"/>
                  <a:gd name="T3" fmla="*/ 36 h 75"/>
                  <a:gd name="T4" fmla="*/ 57 w 78"/>
                  <a:gd name="T5" fmla="*/ 0 h 75"/>
                  <a:gd name="T6" fmla="*/ 19 w 78"/>
                  <a:gd name="T7" fmla="*/ 2 h 75"/>
                  <a:gd name="T8" fmla="*/ 0 w 78"/>
                  <a:gd name="T9" fmla="*/ 39 h 75"/>
                  <a:gd name="T10" fmla="*/ 21 w 78"/>
                  <a:gd name="T11" fmla="*/ 75 h 75"/>
                  <a:gd name="T12" fmla="*/ 59 w 78"/>
                  <a:gd name="T13" fmla="*/ 74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5"/>
                  <a:gd name="T23" fmla="*/ 78 w 78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5">
                    <a:moveTo>
                      <a:pt x="59" y="74"/>
                    </a:moveTo>
                    <a:lnTo>
                      <a:pt x="78" y="36"/>
                    </a:lnTo>
                    <a:lnTo>
                      <a:pt x="57" y="0"/>
                    </a:lnTo>
                    <a:lnTo>
                      <a:pt x="19" y="2"/>
                    </a:lnTo>
                    <a:lnTo>
                      <a:pt x="0" y="39"/>
                    </a:lnTo>
                    <a:lnTo>
                      <a:pt x="21" y="75"/>
                    </a:lnTo>
                    <a:lnTo>
                      <a:pt x="59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8" name="Freeform 3418"/>
              <p:cNvSpPr>
                <a:spLocks noEditPoints="1"/>
              </p:cNvSpPr>
              <p:nvPr/>
            </p:nvSpPr>
            <p:spPr bwMode="auto">
              <a:xfrm>
                <a:off x="1284" y="2210"/>
                <a:ext cx="80" cy="78"/>
              </a:xfrm>
              <a:custGeom>
                <a:avLst/>
                <a:gdLst>
                  <a:gd name="T0" fmla="*/ 0 w 524"/>
                  <a:gd name="T1" fmla="*/ 0 h 458"/>
                  <a:gd name="T2" fmla="*/ 0 w 524"/>
                  <a:gd name="T3" fmla="*/ 0 h 458"/>
                  <a:gd name="T4" fmla="*/ 0 w 524"/>
                  <a:gd name="T5" fmla="*/ 0 h 458"/>
                  <a:gd name="T6" fmla="*/ 0 w 524"/>
                  <a:gd name="T7" fmla="*/ 0 h 458"/>
                  <a:gd name="T8" fmla="*/ 0 w 524"/>
                  <a:gd name="T9" fmla="*/ 0 h 458"/>
                  <a:gd name="T10" fmla="*/ 0 w 524"/>
                  <a:gd name="T11" fmla="*/ 0 h 458"/>
                  <a:gd name="T12" fmla="*/ 0 w 524"/>
                  <a:gd name="T13" fmla="*/ 0 h 458"/>
                  <a:gd name="T14" fmla="*/ 0 w 524"/>
                  <a:gd name="T15" fmla="*/ 0 h 458"/>
                  <a:gd name="T16" fmla="*/ 0 w 524"/>
                  <a:gd name="T17" fmla="*/ 0 h 458"/>
                  <a:gd name="T18" fmla="*/ 0 w 524"/>
                  <a:gd name="T19" fmla="*/ 0 h 458"/>
                  <a:gd name="T20" fmla="*/ 0 w 524"/>
                  <a:gd name="T21" fmla="*/ 0 h 458"/>
                  <a:gd name="T22" fmla="*/ 0 w 524"/>
                  <a:gd name="T23" fmla="*/ 0 h 458"/>
                  <a:gd name="T24" fmla="*/ 0 w 524"/>
                  <a:gd name="T25" fmla="*/ 0 h 458"/>
                  <a:gd name="T26" fmla="*/ 0 w 524"/>
                  <a:gd name="T27" fmla="*/ 0 h 458"/>
                  <a:gd name="T28" fmla="*/ 0 w 524"/>
                  <a:gd name="T29" fmla="*/ 0 h 458"/>
                  <a:gd name="T30" fmla="*/ 0 w 524"/>
                  <a:gd name="T31" fmla="*/ 0 h 458"/>
                  <a:gd name="T32" fmla="*/ 0 w 524"/>
                  <a:gd name="T33" fmla="*/ 0 h 458"/>
                  <a:gd name="T34" fmla="*/ 0 w 524"/>
                  <a:gd name="T35" fmla="*/ 0 h 458"/>
                  <a:gd name="T36" fmla="*/ 0 w 524"/>
                  <a:gd name="T37" fmla="*/ 0 h 458"/>
                  <a:gd name="T38" fmla="*/ 0 w 524"/>
                  <a:gd name="T39" fmla="*/ 0 h 458"/>
                  <a:gd name="T40" fmla="*/ 0 w 524"/>
                  <a:gd name="T41" fmla="*/ 0 h 458"/>
                  <a:gd name="T42" fmla="*/ 0 w 524"/>
                  <a:gd name="T43" fmla="*/ 0 h 458"/>
                  <a:gd name="T44" fmla="*/ 0 w 524"/>
                  <a:gd name="T45" fmla="*/ 0 h 458"/>
                  <a:gd name="T46" fmla="*/ 0 w 524"/>
                  <a:gd name="T47" fmla="*/ 0 h 458"/>
                  <a:gd name="T48" fmla="*/ 0 w 524"/>
                  <a:gd name="T49" fmla="*/ 0 h 458"/>
                  <a:gd name="T50" fmla="*/ 0 w 524"/>
                  <a:gd name="T51" fmla="*/ 0 h 45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4"/>
                  <a:gd name="T79" fmla="*/ 0 h 458"/>
                  <a:gd name="T80" fmla="*/ 524 w 524"/>
                  <a:gd name="T81" fmla="*/ 458 h 45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4" h="458">
                    <a:moveTo>
                      <a:pt x="393" y="438"/>
                    </a:moveTo>
                    <a:lnTo>
                      <a:pt x="386" y="442"/>
                    </a:lnTo>
                    <a:lnTo>
                      <a:pt x="508" y="215"/>
                    </a:lnTo>
                    <a:lnTo>
                      <a:pt x="508" y="223"/>
                    </a:lnTo>
                    <a:lnTo>
                      <a:pt x="370" y="12"/>
                    </a:lnTo>
                    <a:lnTo>
                      <a:pt x="377" y="16"/>
                    </a:lnTo>
                    <a:lnTo>
                      <a:pt x="128" y="26"/>
                    </a:lnTo>
                    <a:lnTo>
                      <a:pt x="135" y="22"/>
                    </a:lnTo>
                    <a:lnTo>
                      <a:pt x="16" y="239"/>
                    </a:lnTo>
                    <a:lnTo>
                      <a:pt x="16" y="231"/>
                    </a:lnTo>
                    <a:lnTo>
                      <a:pt x="148" y="446"/>
                    </a:lnTo>
                    <a:lnTo>
                      <a:pt x="141" y="442"/>
                    </a:lnTo>
                    <a:lnTo>
                      <a:pt x="393" y="438"/>
                    </a:lnTo>
                    <a:close/>
                    <a:moveTo>
                      <a:pt x="142" y="458"/>
                    </a:moveTo>
                    <a:cubicBezTo>
                      <a:pt x="139" y="458"/>
                      <a:pt x="136" y="456"/>
                      <a:pt x="135" y="454"/>
                    </a:cubicBezTo>
                    <a:lnTo>
                      <a:pt x="2" y="240"/>
                    </a:lnTo>
                    <a:cubicBezTo>
                      <a:pt x="1" y="237"/>
                      <a:pt x="0" y="234"/>
                      <a:pt x="2" y="231"/>
                    </a:cubicBezTo>
                    <a:lnTo>
                      <a:pt x="121" y="14"/>
                    </a:lnTo>
                    <a:cubicBezTo>
                      <a:pt x="122" y="12"/>
                      <a:pt x="125" y="10"/>
                      <a:pt x="128" y="10"/>
                    </a:cubicBezTo>
                    <a:lnTo>
                      <a:pt x="376" y="0"/>
                    </a:lnTo>
                    <a:cubicBezTo>
                      <a:pt x="379" y="0"/>
                      <a:pt x="382" y="1"/>
                      <a:pt x="383" y="3"/>
                    </a:cubicBezTo>
                    <a:lnTo>
                      <a:pt x="522" y="214"/>
                    </a:lnTo>
                    <a:cubicBezTo>
                      <a:pt x="523" y="217"/>
                      <a:pt x="524" y="220"/>
                      <a:pt x="522" y="222"/>
                    </a:cubicBezTo>
                    <a:lnTo>
                      <a:pt x="400" y="450"/>
                    </a:lnTo>
                    <a:cubicBezTo>
                      <a:pt x="399" y="452"/>
                      <a:pt x="396" y="454"/>
                      <a:pt x="393" y="454"/>
                    </a:cubicBezTo>
                    <a:lnTo>
                      <a:pt x="142" y="45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9" name="Freeform 3419"/>
              <p:cNvSpPr>
                <a:spLocks/>
              </p:cNvSpPr>
              <p:nvPr/>
            </p:nvSpPr>
            <p:spPr bwMode="auto">
              <a:xfrm>
                <a:off x="1164" y="2292"/>
                <a:ext cx="78" cy="77"/>
              </a:xfrm>
              <a:custGeom>
                <a:avLst/>
                <a:gdLst>
                  <a:gd name="T0" fmla="*/ 60 w 78"/>
                  <a:gd name="T1" fmla="*/ 75 h 77"/>
                  <a:gd name="T2" fmla="*/ 78 w 78"/>
                  <a:gd name="T3" fmla="*/ 38 h 77"/>
                  <a:gd name="T4" fmla="*/ 57 w 78"/>
                  <a:gd name="T5" fmla="*/ 0 h 77"/>
                  <a:gd name="T6" fmla="*/ 20 w 78"/>
                  <a:gd name="T7" fmla="*/ 2 h 77"/>
                  <a:gd name="T8" fmla="*/ 0 w 78"/>
                  <a:gd name="T9" fmla="*/ 40 h 77"/>
                  <a:gd name="T10" fmla="*/ 21 w 78"/>
                  <a:gd name="T11" fmla="*/ 77 h 77"/>
                  <a:gd name="T12" fmla="*/ 60 w 78"/>
                  <a:gd name="T13" fmla="*/ 75 h 7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7"/>
                  <a:gd name="T23" fmla="*/ 78 w 78"/>
                  <a:gd name="T24" fmla="*/ 77 h 7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7">
                    <a:moveTo>
                      <a:pt x="60" y="75"/>
                    </a:moveTo>
                    <a:lnTo>
                      <a:pt x="78" y="38"/>
                    </a:lnTo>
                    <a:lnTo>
                      <a:pt x="57" y="0"/>
                    </a:lnTo>
                    <a:lnTo>
                      <a:pt x="20" y="2"/>
                    </a:lnTo>
                    <a:lnTo>
                      <a:pt x="0" y="40"/>
                    </a:lnTo>
                    <a:lnTo>
                      <a:pt x="21" y="77"/>
                    </a:lnTo>
                    <a:lnTo>
                      <a:pt x="60" y="75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0" name="Freeform 3420"/>
              <p:cNvSpPr>
                <a:spLocks/>
              </p:cNvSpPr>
              <p:nvPr/>
            </p:nvSpPr>
            <p:spPr bwMode="auto">
              <a:xfrm>
                <a:off x="1164" y="2292"/>
                <a:ext cx="78" cy="77"/>
              </a:xfrm>
              <a:custGeom>
                <a:avLst/>
                <a:gdLst>
                  <a:gd name="T0" fmla="*/ 60 w 78"/>
                  <a:gd name="T1" fmla="*/ 75 h 77"/>
                  <a:gd name="T2" fmla="*/ 78 w 78"/>
                  <a:gd name="T3" fmla="*/ 38 h 77"/>
                  <a:gd name="T4" fmla="*/ 57 w 78"/>
                  <a:gd name="T5" fmla="*/ 0 h 77"/>
                  <a:gd name="T6" fmla="*/ 20 w 78"/>
                  <a:gd name="T7" fmla="*/ 2 h 77"/>
                  <a:gd name="T8" fmla="*/ 0 w 78"/>
                  <a:gd name="T9" fmla="*/ 40 h 77"/>
                  <a:gd name="T10" fmla="*/ 21 w 78"/>
                  <a:gd name="T11" fmla="*/ 77 h 77"/>
                  <a:gd name="T12" fmla="*/ 60 w 78"/>
                  <a:gd name="T13" fmla="*/ 75 h 7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7"/>
                  <a:gd name="T23" fmla="*/ 78 w 78"/>
                  <a:gd name="T24" fmla="*/ 77 h 7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7">
                    <a:moveTo>
                      <a:pt x="60" y="75"/>
                    </a:moveTo>
                    <a:lnTo>
                      <a:pt x="78" y="38"/>
                    </a:lnTo>
                    <a:lnTo>
                      <a:pt x="57" y="0"/>
                    </a:lnTo>
                    <a:lnTo>
                      <a:pt x="20" y="2"/>
                    </a:lnTo>
                    <a:lnTo>
                      <a:pt x="0" y="40"/>
                    </a:lnTo>
                    <a:lnTo>
                      <a:pt x="21" y="77"/>
                    </a:lnTo>
                    <a:lnTo>
                      <a:pt x="60" y="75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1" name="Freeform 3421"/>
              <p:cNvSpPr>
                <a:spLocks noEditPoints="1"/>
              </p:cNvSpPr>
              <p:nvPr/>
            </p:nvSpPr>
            <p:spPr bwMode="auto">
              <a:xfrm>
                <a:off x="1163" y="2291"/>
                <a:ext cx="81" cy="79"/>
              </a:xfrm>
              <a:custGeom>
                <a:avLst/>
                <a:gdLst>
                  <a:gd name="T0" fmla="*/ 0 w 526"/>
                  <a:gd name="T1" fmla="*/ 0 h 467"/>
                  <a:gd name="T2" fmla="*/ 0 w 526"/>
                  <a:gd name="T3" fmla="*/ 0 h 467"/>
                  <a:gd name="T4" fmla="*/ 0 w 526"/>
                  <a:gd name="T5" fmla="*/ 0 h 467"/>
                  <a:gd name="T6" fmla="*/ 0 w 526"/>
                  <a:gd name="T7" fmla="*/ 0 h 467"/>
                  <a:gd name="T8" fmla="*/ 0 w 526"/>
                  <a:gd name="T9" fmla="*/ 0 h 467"/>
                  <a:gd name="T10" fmla="*/ 0 w 526"/>
                  <a:gd name="T11" fmla="*/ 0 h 467"/>
                  <a:gd name="T12" fmla="*/ 0 w 526"/>
                  <a:gd name="T13" fmla="*/ 0 h 467"/>
                  <a:gd name="T14" fmla="*/ 0 w 526"/>
                  <a:gd name="T15" fmla="*/ 0 h 467"/>
                  <a:gd name="T16" fmla="*/ 0 w 526"/>
                  <a:gd name="T17" fmla="*/ 0 h 467"/>
                  <a:gd name="T18" fmla="*/ 0 w 526"/>
                  <a:gd name="T19" fmla="*/ 0 h 467"/>
                  <a:gd name="T20" fmla="*/ 0 w 526"/>
                  <a:gd name="T21" fmla="*/ 0 h 467"/>
                  <a:gd name="T22" fmla="*/ 0 w 526"/>
                  <a:gd name="T23" fmla="*/ 0 h 467"/>
                  <a:gd name="T24" fmla="*/ 0 w 526"/>
                  <a:gd name="T25" fmla="*/ 0 h 467"/>
                  <a:gd name="T26" fmla="*/ 0 w 526"/>
                  <a:gd name="T27" fmla="*/ 0 h 467"/>
                  <a:gd name="T28" fmla="*/ 0 w 526"/>
                  <a:gd name="T29" fmla="*/ 0 h 467"/>
                  <a:gd name="T30" fmla="*/ 0 w 526"/>
                  <a:gd name="T31" fmla="*/ 0 h 467"/>
                  <a:gd name="T32" fmla="*/ 0 w 526"/>
                  <a:gd name="T33" fmla="*/ 0 h 467"/>
                  <a:gd name="T34" fmla="*/ 0 w 526"/>
                  <a:gd name="T35" fmla="*/ 0 h 467"/>
                  <a:gd name="T36" fmla="*/ 0 w 526"/>
                  <a:gd name="T37" fmla="*/ 0 h 467"/>
                  <a:gd name="T38" fmla="*/ 0 w 526"/>
                  <a:gd name="T39" fmla="*/ 0 h 467"/>
                  <a:gd name="T40" fmla="*/ 0 w 526"/>
                  <a:gd name="T41" fmla="*/ 0 h 467"/>
                  <a:gd name="T42" fmla="*/ 0 w 526"/>
                  <a:gd name="T43" fmla="*/ 0 h 467"/>
                  <a:gd name="T44" fmla="*/ 0 w 526"/>
                  <a:gd name="T45" fmla="*/ 0 h 467"/>
                  <a:gd name="T46" fmla="*/ 0 w 526"/>
                  <a:gd name="T47" fmla="*/ 0 h 467"/>
                  <a:gd name="T48" fmla="*/ 0 w 526"/>
                  <a:gd name="T49" fmla="*/ 0 h 467"/>
                  <a:gd name="T50" fmla="*/ 0 w 526"/>
                  <a:gd name="T51" fmla="*/ 0 h 46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6"/>
                  <a:gd name="T79" fmla="*/ 0 h 467"/>
                  <a:gd name="T80" fmla="*/ 526 w 526"/>
                  <a:gd name="T81" fmla="*/ 467 h 46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6" h="467">
                    <a:moveTo>
                      <a:pt x="397" y="438"/>
                    </a:moveTo>
                    <a:lnTo>
                      <a:pt x="391" y="442"/>
                    </a:lnTo>
                    <a:lnTo>
                      <a:pt x="510" y="225"/>
                    </a:lnTo>
                    <a:lnTo>
                      <a:pt x="510" y="233"/>
                    </a:lnTo>
                    <a:lnTo>
                      <a:pt x="374" y="12"/>
                    </a:lnTo>
                    <a:lnTo>
                      <a:pt x="381" y="16"/>
                    </a:lnTo>
                    <a:lnTo>
                      <a:pt x="133" y="26"/>
                    </a:lnTo>
                    <a:lnTo>
                      <a:pt x="140" y="22"/>
                    </a:lnTo>
                    <a:lnTo>
                      <a:pt x="15" y="243"/>
                    </a:lnTo>
                    <a:lnTo>
                      <a:pt x="15" y="234"/>
                    </a:lnTo>
                    <a:lnTo>
                      <a:pt x="151" y="455"/>
                    </a:lnTo>
                    <a:lnTo>
                      <a:pt x="144" y="451"/>
                    </a:lnTo>
                    <a:lnTo>
                      <a:pt x="397" y="438"/>
                    </a:lnTo>
                    <a:close/>
                    <a:moveTo>
                      <a:pt x="145" y="467"/>
                    </a:moveTo>
                    <a:cubicBezTo>
                      <a:pt x="142" y="467"/>
                      <a:pt x="139" y="466"/>
                      <a:pt x="137" y="463"/>
                    </a:cubicBezTo>
                    <a:lnTo>
                      <a:pt x="1" y="243"/>
                    </a:lnTo>
                    <a:cubicBezTo>
                      <a:pt x="0" y="240"/>
                      <a:pt x="0" y="237"/>
                      <a:pt x="1" y="235"/>
                    </a:cubicBezTo>
                    <a:lnTo>
                      <a:pt x="126" y="14"/>
                    </a:lnTo>
                    <a:cubicBezTo>
                      <a:pt x="127" y="11"/>
                      <a:pt x="130" y="10"/>
                      <a:pt x="133" y="10"/>
                    </a:cubicBezTo>
                    <a:lnTo>
                      <a:pt x="381" y="0"/>
                    </a:lnTo>
                    <a:cubicBezTo>
                      <a:pt x="383" y="0"/>
                      <a:pt x="386" y="1"/>
                      <a:pt x="388" y="4"/>
                    </a:cubicBezTo>
                    <a:lnTo>
                      <a:pt x="524" y="224"/>
                    </a:lnTo>
                    <a:cubicBezTo>
                      <a:pt x="525" y="227"/>
                      <a:pt x="526" y="230"/>
                      <a:pt x="524" y="232"/>
                    </a:cubicBezTo>
                    <a:lnTo>
                      <a:pt x="405" y="450"/>
                    </a:lnTo>
                    <a:cubicBezTo>
                      <a:pt x="404" y="452"/>
                      <a:pt x="401" y="454"/>
                      <a:pt x="398" y="454"/>
                    </a:cubicBezTo>
                    <a:lnTo>
                      <a:pt x="145" y="46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2" name="Freeform 3422"/>
              <p:cNvSpPr>
                <a:spLocks/>
              </p:cNvSpPr>
              <p:nvPr/>
            </p:nvSpPr>
            <p:spPr bwMode="auto">
              <a:xfrm>
                <a:off x="1287" y="2288"/>
                <a:ext cx="78" cy="76"/>
              </a:xfrm>
              <a:custGeom>
                <a:avLst/>
                <a:gdLst>
                  <a:gd name="T0" fmla="*/ 59 w 78"/>
                  <a:gd name="T1" fmla="*/ 75 h 76"/>
                  <a:gd name="T2" fmla="*/ 78 w 78"/>
                  <a:gd name="T3" fmla="*/ 36 h 76"/>
                  <a:gd name="T4" fmla="*/ 57 w 78"/>
                  <a:gd name="T5" fmla="*/ 0 h 76"/>
                  <a:gd name="T6" fmla="*/ 19 w 78"/>
                  <a:gd name="T7" fmla="*/ 3 h 76"/>
                  <a:gd name="T8" fmla="*/ 0 w 78"/>
                  <a:gd name="T9" fmla="*/ 39 h 76"/>
                  <a:gd name="T10" fmla="*/ 20 w 78"/>
                  <a:gd name="T11" fmla="*/ 76 h 76"/>
                  <a:gd name="T12" fmla="*/ 59 w 78"/>
                  <a:gd name="T13" fmla="*/ 75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6"/>
                  <a:gd name="T23" fmla="*/ 78 w 78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6">
                    <a:moveTo>
                      <a:pt x="59" y="75"/>
                    </a:moveTo>
                    <a:lnTo>
                      <a:pt x="78" y="36"/>
                    </a:lnTo>
                    <a:lnTo>
                      <a:pt x="57" y="0"/>
                    </a:lnTo>
                    <a:lnTo>
                      <a:pt x="19" y="3"/>
                    </a:lnTo>
                    <a:lnTo>
                      <a:pt x="0" y="39"/>
                    </a:lnTo>
                    <a:lnTo>
                      <a:pt x="20" y="76"/>
                    </a:lnTo>
                    <a:lnTo>
                      <a:pt x="59" y="75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3" name="Freeform 3423"/>
              <p:cNvSpPr>
                <a:spLocks/>
              </p:cNvSpPr>
              <p:nvPr/>
            </p:nvSpPr>
            <p:spPr bwMode="auto">
              <a:xfrm>
                <a:off x="1287" y="2288"/>
                <a:ext cx="78" cy="76"/>
              </a:xfrm>
              <a:custGeom>
                <a:avLst/>
                <a:gdLst>
                  <a:gd name="T0" fmla="*/ 59 w 78"/>
                  <a:gd name="T1" fmla="*/ 75 h 76"/>
                  <a:gd name="T2" fmla="*/ 78 w 78"/>
                  <a:gd name="T3" fmla="*/ 36 h 76"/>
                  <a:gd name="T4" fmla="*/ 57 w 78"/>
                  <a:gd name="T5" fmla="*/ 0 h 76"/>
                  <a:gd name="T6" fmla="*/ 19 w 78"/>
                  <a:gd name="T7" fmla="*/ 3 h 76"/>
                  <a:gd name="T8" fmla="*/ 0 w 78"/>
                  <a:gd name="T9" fmla="*/ 39 h 76"/>
                  <a:gd name="T10" fmla="*/ 20 w 78"/>
                  <a:gd name="T11" fmla="*/ 76 h 76"/>
                  <a:gd name="T12" fmla="*/ 59 w 78"/>
                  <a:gd name="T13" fmla="*/ 75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6"/>
                  <a:gd name="T23" fmla="*/ 78 w 78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6">
                    <a:moveTo>
                      <a:pt x="59" y="75"/>
                    </a:moveTo>
                    <a:lnTo>
                      <a:pt x="78" y="36"/>
                    </a:lnTo>
                    <a:lnTo>
                      <a:pt x="57" y="0"/>
                    </a:lnTo>
                    <a:lnTo>
                      <a:pt x="19" y="3"/>
                    </a:lnTo>
                    <a:lnTo>
                      <a:pt x="0" y="39"/>
                    </a:lnTo>
                    <a:lnTo>
                      <a:pt x="20" y="76"/>
                    </a:lnTo>
                    <a:lnTo>
                      <a:pt x="59" y="75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4" name="Freeform 3424"/>
              <p:cNvSpPr>
                <a:spLocks noEditPoints="1"/>
              </p:cNvSpPr>
              <p:nvPr/>
            </p:nvSpPr>
            <p:spPr bwMode="auto">
              <a:xfrm>
                <a:off x="1286" y="2287"/>
                <a:ext cx="80" cy="78"/>
              </a:xfrm>
              <a:custGeom>
                <a:avLst/>
                <a:gdLst>
                  <a:gd name="T0" fmla="*/ 0 w 522"/>
                  <a:gd name="T1" fmla="*/ 0 h 461"/>
                  <a:gd name="T2" fmla="*/ 0 w 522"/>
                  <a:gd name="T3" fmla="*/ 0 h 461"/>
                  <a:gd name="T4" fmla="*/ 0 w 522"/>
                  <a:gd name="T5" fmla="*/ 0 h 461"/>
                  <a:gd name="T6" fmla="*/ 0 w 522"/>
                  <a:gd name="T7" fmla="*/ 0 h 461"/>
                  <a:gd name="T8" fmla="*/ 0 w 522"/>
                  <a:gd name="T9" fmla="*/ 0 h 461"/>
                  <a:gd name="T10" fmla="*/ 0 w 522"/>
                  <a:gd name="T11" fmla="*/ 0 h 461"/>
                  <a:gd name="T12" fmla="*/ 0 w 522"/>
                  <a:gd name="T13" fmla="*/ 0 h 461"/>
                  <a:gd name="T14" fmla="*/ 0 w 522"/>
                  <a:gd name="T15" fmla="*/ 0 h 461"/>
                  <a:gd name="T16" fmla="*/ 0 w 522"/>
                  <a:gd name="T17" fmla="*/ 0 h 461"/>
                  <a:gd name="T18" fmla="*/ 0 w 522"/>
                  <a:gd name="T19" fmla="*/ 0 h 461"/>
                  <a:gd name="T20" fmla="*/ 0 w 522"/>
                  <a:gd name="T21" fmla="*/ 0 h 461"/>
                  <a:gd name="T22" fmla="*/ 0 w 522"/>
                  <a:gd name="T23" fmla="*/ 0 h 461"/>
                  <a:gd name="T24" fmla="*/ 0 w 522"/>
                  <a:gd name="T25" fmla="*/ 0 h 461"/>
                  <a:gd name="T26" fmla="*/ 0 w 522"/>
                  <a:gd name="T27" fmla="*/ 0 h 461"/>
                  <a:gd name="T28" fmla="*/ 0 w 522"/>
                  <a:gd name="T29" fmla="*/ 0 h 461"/>
                  <a:gd name="T30" fmla="*/ 0 w 522"/>
                  <a:gd name="T31" fmla="*/ 0 h 461"/>
                  <a:gd name="T32" fmla="*/ 0 w 522"/>
                  <a:gd name="T33" fmla="*/ 0 h 461"/>
                  <a:gd name="T34" fmla="*/ 0 w 522"/>
                  <a:gd name="T35" fmla="*/ 0 h 461"/>
                  <a:gd name="T36" fmla="*/ 0 w 522"/>
                  <a:gd name="T37" fmla="*/ 0 h 461"/>
                  <a:gd name="T38" fmla="*/ 0 w 522"/>
                  <a:gd name="T39" fmla="*/ 0 h 461"/>
                  <a:gd name="T40" fmla="*/ 0 w 522"/>
                  <a:gd name="T41" fmla="*/ 0 h 461"/>
                  <a:gd name="T42" fmla="*/ 0 w 522"/>
                  <a:gd name="T43" fmla="*/ 0 h 461"/>
                  <a:gd name="T44" fmla="*/ 0 w 522"/>
                  <a:gd name="T45" fmla="*/ 0 h 461"/>
                  <a:gd name="T46" fmla="*/ 0 w 522"/>
                  <a:gd name="T47" fmla="*/ 0 h 461"/>
                  <a:gd name="T48" fmla="*/ 0 w 522"/>
                  <a:gd name="T49" fmla="*/ 0 h 461"/>
                  <a:gd name="T50" fmla="*/ 0 w 522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2"/>
                  <a:gd name="T79" fmla="*/ 0 h 461"/>
                  <a:gd name="T80" fmla="*/ 522 w 522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2" h="461">
                    <a:moveTo>
                      <a:pt x="393" y="442"/>
                    </a:moveTo>
                    <a:lnTo>
                      <a:pt x="386" y="446"/>
                    </a:lnTo>
                    <a:lnTo>
                      <a:pt x="507" y="218"/>
                    </a:lnTo>
                    <a:lnTo>
                      <a:pt x="507" y="226"/>
                    </a:lnTo>
                    <a:lnTo>
                      <a:pt x="375" y="12"/>
                    </a:lnTo>
                    <a:lnTo>
                      <a:pt x="382" y="16"/>
                    </a:lnTo>
                    <a:lnTo>
                      <a:pt x="129" y="29"/>
                    </a:lnTo>
                    <a:lnTo>
                      <a:pt x="135" y="25"/>
                    </a:lnTo>
                    <a:lnTo>
                      <a:pt x="15" y="243"/>
                    </a:lnTo>
                    <a:lnTo>
                      <a:pt x="15" y="235"/>
                    </a:lnTo>
                    <a:lnTo>
                      <a:pt x="147" y="449"/>
                    </a:lnTo>
                    <a:lnTo>
                      <a:pt x="140" y="445"/>
                    </a:lnTo>
                    <a:lnTo>
                      <a:pt x="393" y="442"/>
                    </a:lnTo>
                    <a:close/>
                    <a:moveTo>
                      <a:pt x="140" y="461"/>
                    </a:moveTo>
                    <a:cubicBezTo>
                      <a:pt x="138" y="461"/>
                      <a:pt x="135" y="460"/>
                      <a:pt x="133" y="457"/>
                    </a:cubicBezTo>
                    <a:lnTo>
                      <a:pt x="1" y="244"/>
                    </a:lnTo>
                    <a:cubicBezTo>
                      <a:pt x="0" y="241"/>
                      <a:pt x="0" y="238"/>
                      <a:pt x="1" y="236"/>
                    </a:cubicBezTo>
                    <a:lnTo>
                      <a:pt x="121" y="18"/>
                    </a:lnTo>
                    <a:cubicBezTo>
                      <a:pt x="123" y="15"/>
                      <a:pt x="125" y="14"/>
                      <a:pt x="128" y="13"/>
                    </a:cubicBezTo>
                    <a:lnTo>
                      <a:pt x="381" y="0"/>
                    </a:lnTo>
                    <a:cubicBezTo>
                      <a:pt x="384" y="0"/>
                      <a:pt x="387" y="2"/>
                      <a:pt x="389" y="4"/>
                    </a:cubicBezTo>
                    <a:lnTo>
                      <a:pt x="521" y="218"/>
                    </a:lnTo>
                    <a:cubicBezTo>
                      <a:pt x="522" y="220"/>
                      <a:pt x="522" y="223"/>
                      <a:pt x="521" y="226"/>
                    </a:cubicBezTo>
                    <a:lnTo>
                      <a:pt x="400" y="453"/>
                    </a:lnTo>
                    <a:cubicBezTo>
                      <a:pt x="399" y="456"/>
                      <a:pt x="396" y="458"/>
                      <a:pt x="393" y="458"/>
                    </a:cubicBezTo>
                    <a:lnTo>
                      <a:pt x="140" y="4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5" name="Freeform 3425"/>
              <p:cNvSpPr>
                <a:spLocks/>
              </p:cNvSpPr>
              <p:nvPr/>
            </p:nvSpPr>
            <p:spPr bwMode="auto">
              <a:xfrm>
                <a:off x="1043" y="2297"/>
                <a:ext cx="77" cy="75"/>
              </a:xfrm>
              <a:custGeom>
                <a:avLst/>
                <a:gdLst>
                  <a:gd name="T0" fmla="*/ 59 w 77"/>
                  <a:gd name="T1" fmla="*/ 75 h 75"/>
                  <a:gd name="T2" fmla="*/ 77 w 77"/>
                  <a:gd name="T3" fmla="*/ 36 h 75"/>
                  <a:gd name="T4" fmla="*/ 57 w 77"/>
                  <a:gd name="T5" fmla="*/ 0 h 75"/>
                  <a:gd name="T6" fmla="*/ 18 w 77"/>
                  <a:gd name="T7" fmla="*/ 1 h 75"/>
                  <a:gd name="T8" fmla="*/ 0 w 77"/>
                  <a:gd name="T9" fmla="*/ 39 h 75"/>
                  <a:gd name="T10" fmla="*/ 20 w 77"/>
                  <a:gd name="T11" fmla="*/ 75 h 75"/>
                  <a:gd name="T12" fmla="*/ 59 w 77"/>
                  <a:gd name="T13" fmla="*/ 75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59" y="75"/>
                    </a:moveTo>
                    <a:lnTo>
                      <a:pt x="77" y="36"/>
                    </a:lnTo>
                    <a:lnTo>
                      <a:pt x="57" y="0"/>
                    </a:lnTo>
                    <a:lnTo>
                      <a:pt x="18" y="1"/>
                    </a:lnTo>
                    <a:lnTo>
                      <a:pt x="0" y="39"/>
                    </a:lnTo>
                    <a:lnTo>
                      <a:pt x="20" y="75"/>
                    </a:lnTo>
                    <a:lnTo>
                      <a:pt x="59" y="75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6" name="Freeform 3426"/>
              <p:cNvSpPr>
                <a:spLocks/>
              </p:cNvSpPr>
              <p:nvPr/>
            </p:nvSpPr>
            <p:spPr bwMode="auto">
              <a:xfrm>
                <a:off x="1045" y="2303"/>
                <a:ext cx="78" cy="76"/>
              </a:xfrm>
              <a:custGeom>
                <a:avLst/>
                <a:gdLst>
                  <a:gd name="T0" fmla="*/ 59 w 78"/>
                  <a:gd name="T1" fmla="*/ 75 h 76"/>
                  <a:gd name="T2" fmla="*/ 78 w 78"/>
                  <a:gd name="T3" fmla="*/ 36 h 76"/>
                  <a:gd name="T4" fmla="*/ 58 w 78"/>
                  <a:gd name="T5" fmla="*/ 0 h 76"/>
                  <a:gd name="T6" fmla="*/ 18 w 78"/>
                  <a:gd name="T7" fmla="*/ 1 h 76"/>
                  <a:gd name="T8" fmla="*/ 0 w 78"/>
                  <a:gd name="T9" fmla="*/ 39 h 76"/>
                  <a:gd name="T10" fmla="*/ 21 w 78"/>
                  <a:gd name="T11" fmla="*/ 76 h 76"/>
                  <a:gd name="T12" fmla="*/ 59 w 78"/>
                  <a:gd name="T13" fmla="*/ 75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6"/>
                  <a:gd name="T23" fmla="*/ 78 w 78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6">
                    <a:moveTo>
                      <a:pt x="59" y="75"/>
                    </a:moveTo>
                    <a:lnTo>
                      <a:pt x="78" y="36"/>
                    </a:lnTo>
                    <a:lnTo>
                      <a:pt x="58" y="0"/>
                    </a:lnTo>
                    <a:lnTo>
                      <a:pt x="18" y="1"/>
                    </a:lnTo>
                    <a:lnTo>
                      <a:pt x="0" y="39"/>
                    </a:lnTo>
                    <a:lnTo>
                      <a:pt x="21" y="76"/>
                    </a:lnTo>
                    <a:lnTo>
                      <a:pt x="59" y="75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7" name="Freeform 3427"/>
              <p:cNvSpPr>
                <a:spLocks noEditPoints="1"/>
              </p:cNvSpPr>
              <p:nvPr/>
            </p:nvSpPr>
            <p:spPr bwMode="auto">
              <a:xfrm>
                <a:off x="1044" y="2302"/>
                <a:ext cx="80" cy="78"/>
              </a:xfrm>
              <a:custGeom>
                <a:avLst/>
                <a:gdLst>
                  <a:gd name="T0" fmla="*/ 0 w 523"/>
                  <a:gd name="T1" fmla="*/ 0 h 462"/>
                  <a:gd name="T2" fmla="*/ 0 w 523"/>
                  <a:gd name="T3" fmla="*/ 0 h 462"/>
                  <a:gd name="T4" fmla="*/ 0 w 523"/>
                  <a:gd name="T5" fmla="*/ 0 h 462"/>
                  <a:gd name="T6" fmla="*/ 0 w 523"/>
                  <a:gd name="T7" fmla="*/ 0 h 462"/>
                  <a:gd name="T8" fmla="*/ 0 w 523"/>
                  <a:gd name="T9" fmla="*/ 0 h 462"/>
                  <a:gd name="T10" fmla="*/ 0 w 523"/>
                  <a:gd name="T11" fmla="*/ 0 h 462"/>
                  <a:gd name="T12" fmla="*/ 0 w 523"/>
                  <a:gd name="T13" fmla="*/ 0 h 462"/>
                  <a:gd name="T14" fmla="*/ 0 w 523"/>
                  <a:gd name="T15" fmla="*/ 0 h 462"/>
                  <a:gd name="T16" fmla="*/ 0 w 523"/>
                  <a:gd name="T17" fmla="*/ 0 h 462"/>
                  <a:gd name="T18" fmla="*/ 0 w 523"/>
                  <a:gd name="T19" fmla="*/ 0 h 462"/>
                  <a:gd name="T20" fmla="*/ 0 w 523"/>
                  <a:gd name="T21" fmla="*/ 0 h 462"/>
                  <a:gd name="T22" fmla="*/ 0 w 523"/>
                  <a:gd name="T23" fmla="*/ 0 h 462"/>
                  <a:gd name="T24" fmla="*/ 0 w 523"/>
                  <a:gd name="T25" fmla="*/ 0 h 462"/>
                  <a:gd name="T26" fmla="*/ 0 w 523"/>
                  <a:gd name="T27" fmla="*/ 0 h 462"/>
                  <a:gd name="T28" fmla="*/ 0 w 523"/>
                  <a:gd name="T29" fmla="*/ 0 h 462"/>
                  <a:gd name="T30" fmla="*/ 0 w 523"/>
                  <a:gd name="T31" fmla="*/ 0 h 462"/>
                  <a:gd name="T32" fmla="*/ 0 w 523"/>
                  <a:gd name="T33" fmla="*/ 0 h 462"/>
                  <a:gd name="T34" fmla="*/ 0 w 523"/>
                  <a:gd name="T35" fmla="*/ 0 h 462"/>
                  <a:gd name="T36" fmla="*/ 0 w 523"/>
                  <a:gd name="T37" fmla="*/ 0 h 462"/>
                  <a:gd name="T38" fmla="*/ 0 w 523"/>
                  <a:gd name="T39" fmla="*/ 0 h 462"/>
                  <a:gd name="T40" fmla="*/ 0 w 523"/>
                  <a:gd name="T41" fmla="*/ 0 h 462"/>
                  <a:gd name="T42" fmla="*/ 0 w 523"/>
                  <a:gd name="T43" fmla="*/ 0 h 462"/>
                  <a:gd name="T44" fmla="*/ 0 w 523"/>
                  <a:gd name="T45" fmla="*/ 0 h 462"/>
                  <a:gd name="T46" fmla="*/ 0 w 523"/>
                  <a:gd name="T47" fmla="*/ 0 h 462"/>
                  <a:gd name="T48" fmla="*/ 0 w 523"/>
                  <a:gd name="T49" fmla="*/ 0 h 462"/>
                  <a:gd name="T50" fmla="*/ 0 w 523"/>
                  <a:gd name="T51" fmla="*/ 0 h 46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3"/>
                  <a:gd name="T79" fmla="*/ 0 h 462"/>
                  <a:gd name="T80" fmla="*/ 523 w 523"/>
                  <a:gd name="T81" fmla="*/ 462 h 46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3" h="462">
                    <a:moveTo>
                      <a:pt x="393" y="442"/>
                    </a:moveTo>
                    <a:lnTo>
                      <a:pt x="386" y="446"/>
                    </a:lnTo>
                    <a:lnTo>
                      <a:pt x="508" y="219"/>
                    </a:lnTo>
                    <a:lnTo>
                      <a:pt x="508" y="227"/>
                    </a:lnTo>
                    <a:lnTo>
                      <a:pt x="375" y="12"/>
                    </a:lnTo>
                    <a:lnTo>
                      <a:pt x="382" y="16"/>
                    </a:lnTo>
                    <a:lnTo>
                      <a:pt x="125" y="24"/>
                    </a:lnTo>
                    <a:lnTo>
                      <a:pt x="132" y="19"/>
                    </a:lnTo>
                    <a:lnTo>
                      <a:pt x="15" y="243"/>
                    </a:lnTo>
                    <a:lnTo>
                      <a:pt x="15" y="235"/>
                    </a:lnTo>
                    <a:lnTo>
                      <a:pt x="148" y="450"/>
                    </a:lnTo>
                    <a:lnTo>
                      <a:pt x="141" y="446"/>
                    </a:lnTo>
                    <a:lnTo>
                      <a:pt x="393" y="442"/>
                    </a:lnTo>
                    <a:close/>
                    <a:moveTo>
                      <a:pt x="141" y="462"/>
                    </a:moveTo>
                    <a:cubicBezTo>
                      <a:pt x="138" y="462"/>
                      <a:pt x="136" y="460"/>
                      <a:pt x="134" y="458"/>
                    </a:cubicBezTo>
                    <a:lnTo>
                      <a:pt x="2" y="244"/>
                    </a:lnTo>
                    <a:cubicBezTo>
                      <a:pt x="0" y="241"/>
                      <a:pt x="0" y="238"/>
                      <a:pt x="1" y="236"/>
                    </a:cubicBezTo>
                    <a:lnTo>
                      <a:pt x="118" y="12"/>
                    </a:lnTo>
                    <a:cubicBezTo>
                      <a:pt x="119" y="9"/>
                      <a:pt x="122" y="8"/>
                      <a:pt x="125" y="8"/>
                    </a:cubicBezTo>
                    <a:lnTo>
                      <a:pt x="382" y="0"/>
                    </a:lnTo>
                    <a:cubicBezTo>
                      <a:pt x="385" y="0"/>
                      <a:pt x="387" y="2"/>
                      <a:pt x="389" y="4"/>
                    </a:cubicBezTo>
                    <a:lnTo>
                      <a:pt x="522" y="218"/>
                    </a:lnTo>
                    <a:cubicBezTo>
                      <a:pt x="523" y="221"/>
                      <a:pt x="523" y="224"/>
                      <a:pt x="522" y="226"/>
                    </a:cubicBezTo>
                    <a:lnTo>
                      <a:pt x="400" y="453"/>
                    </a:lnTo>
                    <a:cubicBezTo>
                      <a:pt x="399" y="456"/>
                      <a:pt x="396" y="458"/>
                      <a:pt x="393" y="458"/>
                    </a:cubicBezTo>
                    <a:lnTo>
                      <a:pt x="141" y="4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8" name="Freeform 3428"/>
              <p:cNvSpPr>
                <a:spLocks/>
              </p:cNvSpPr>
              <p:nvPr/>
            </p:nvSpPr>
            <p:spPr bwMode="auto">
              <a:xfrm>
                <a:off x="918" y="2301"/>
                <a:ext cx="78" cy="75"/>
              </a:xfrm>
              <a:custGeom>
                <a:avLst/>
                <a:gdLst>
                  <a:gd name="T0" fmla="*/ 59 w 78"/>
                  <a:gd name="T1" fmla="*/ 74 h 75"/>
                  <a:gd name="T2" fmla="*/ 78 w 78"/>
                  <a:gd name="T3" fmla="*/ 36 h 75"/>
                  <a:gd name="T4" fmla="*/ 58 w 78"/>
                  <a:gd name="T5" fmla="*/ 0 h 75"/>
                  <a:gd name="T6" fmla="*/ 18 w 78"/>
                  <a:gd name="T7" fmla="*/ 1 h 75"/>
                  <a:gd name="T8" fmla="*/ 0 w 78"/>
                  <a:gd name="T9" fmla="*/ 39 h 75"/>
                  <a:gd name="T10" fmla="*/ 21 w 78"/>
                  <a:gd name="T11" fmla="*/ 75 h 75"/>
                  <a:gd name="T12" fmla="*/ 59 w 78"/>
                  <a:gd name="T13" fmla="*/ 74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5"/>
                  <a:gd name="T23" fmla="*/ 78 w 78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5">
                    <a:moveTo>
                      <a:pt x="59" y="74"/>
                    </a:moveTo>
                    <a:lnTo>
                      <a:pt x="78" y="36"/>
                    </a:lnTo>
                    <a:lnTo>
                      <a:pt x="58" y="0"/>
                    </a:lnTo>
                    <a:lnTo>
                      <a:pt x="18" y="1"/>
                    </a:lnTo>
                    <a:lnTo>
                      <a:pt x="0" y="39"/>
                    </a:lnTo>
                    <a:lnTo>
                      <a:pt x="21" y="75"/>
                    </a:lnTo>
                    <a:lnTo>
                      <a:pt x="59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9" name="Freeform 3429"/>
              <p:cNvSpPr>
                <a:spLocks/>
              </p:cNvSpPr>
              <p:nvPr/>
            </p:nvSpPr>
            <p:spPr bwMode="auto">
              <a:xfrm>
                <a:off x="918" y="2301"/>
                <a:ext cx="78" cy="75"/>
              </a:xfrm>
              <a:custGeom>
                <a:avLst/>
                <a:gdLst>
                  <a:gd name="T0" fmla="*/ 59 w 78"/>
                  <a:gd name="T1" fmla="*/ 74 h 75"/>
                  <a:gd name="T2" fmla="*/ 78 w 78"/>
                  <a:gd name="T3" fmla="*/ 36 h 75"/>
                  <a:gd name="T4" fmla="*/ 58 w 78"/>
                  <a:gd name="T5" fmla="*/ 0 h 75"/>
                  <a:gd name="T6" fmla="*/ 18 w 78"/>
                  <a:gd name="T7" fmla="*/ 1 h 75"/>
                  <a:gd name="T8" fmla="*/ 0 w 78"/>
                  <a:gd name="T9" fmla="*/ 39 h 75"/>
                  <a:gd name="T10" fmla="*/ 21 w 78"/>
                  <a:gd name="T11" fmla="*/ 75 h 75"/>
                  <a:gd name="T12" fmla="*/ 59 w 78"/>
                  <a:gd name="T13" fmla="*/ 74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5"/>
                  <a:gd name="T23" fmla="*/ 78 w 78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5">
                    <a:moveTo>
                      <a:pt x="59" y="74"/>
                    </a:moveTo>
                    <a:lnTo>
                      <a:pt x="78" y="36"/>
                    </a:lnTo>
                    <a:lnTo>
                      <a:pt x="58" y="0"/>
                    </a:lnTo>
                    <a:lnTo>
                      <a:pt x="18" y="1"/>
                    </a:lnTo>
                    <a:lnTo>
                      <a:pt x="0" y="39"/>
                    </a:lnTo>
                    <a:lnTo>
                      <a:pt x="21" y="75"/>
                    </a:lnTo>
                    <a:lnTo>
                      <a:pt x="59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0" name="Freeform 3430"/>
              <p:cNvSpPr>
                <a:spLocks noEditPoints="1"/>
              </p:cNvSpPr>
              <p:nvPr/>
            </p:nvSpPr>
            <p:spPr bwMode="auto">
              <a:xfrm>
                <a:off x="917" y="2299"/>
                <a:ext cx="80" cy="78"/>
              </a:xfrm>
              <a:custGeom>
                <a:avLst/>
                <a:gdLst>
                  <a:gd name="T0" fmla="*/ 0 w 522"/>
                  <a:gd name="T1" fmla="*/ 0 h 461"/>
                  <a:gd name="T2" fmla="*/ 0 w 522"/>
                  <a:gd name="T3" fmla="*/ 0 h 461"/>
                  <a:gd name="T4" fmla="*/ 0 w 522"/>
                  <a:gd name="T5" fmla="*/ 0 h 461"/>
                  <a:gd name="T6" fmla="*/ 0 w 522"/>
                  <a:gd name="T7" fmla="*/ 0 h 461"/>
                  <a:gd name="T8" fmla="*/ 0 w 522"/>
                  <a:gd name="T9" fmla="*/ 0 h 461"/>
                  <a:gd name="T10" fmla="*/ 0 w 522"/>
                  <a:gd name="T11" fmla="*/ 0 h 461"/>
                  <a:gd name="T12" fmla="*/ 0 w 522"/>
                  <a:gd name="T13" fmla="*/ 0 h 461"/>
                  <a:gd name="T14" fmla="*/ 0 w 522"/>
                  <a:gd name="T15" fmla="*/ 0 h 461"/>
                  <a:gd name="T16" fmla="*/ 0 w 522"/>
                  <a:gd name="T17" fmla="*/ 0 h 461"/>
                  <a:gd name="T18" fmla="*/ 0 w 522"/>
                  <a:gd name="T19" fmla="*/ 0 h 461"/>
                  <a:gd name="T20" fmla="*/ 0 w 522"/>
                  <a:gd name="T21" fmla="*/ 0 h 461"/>
                  <a:gd name="T22" fmla="*/ 0 w 522"/>
                  <a:gd name="T23" fmla="*/ 0 h 461"/>
                  <a:gd name="T24" fmla="*/ 0 w 522"/>
                  <a:gd name="T25" fmla="*/ 0 h 461"/>
                  <a:gd name="T26" fmla="*/ 0 w 522"/>
                  <a:gd name="T27" fmla="*/ 0 h 461"/>
                  <a:gd name="T28" fmla="*/ 0 w 522"/>
                  <a:gd name="T29" fmla="*/ 0 h 461"/>
                  <a:gd name="T30" fmla="*/ 0 w 522"/>
                  <a:gd name="T31" fmla="*/ 0 h 461"/>
                  <a:gd name="T32" fmla="*/ 0 w 522"/>
                  <a:gd name="T33" fmla="*/ 0 h 461"/>
                  <a:gd name="T34" fmla="*/ 0 w 522"/>
                  <a:gd name="T35" fmla="*/ 0 h 461"/>
                  <a:gd name="T36" fmla="*/ 0 w 522"/>
                  <a:gd name="T37" fmla="*/ 0 h 461"/>
                  <a:gd name="T38" fmla="*/ 0 w 522"/>
                  <a:gd name="T39" fmla="*/ 0 h 461"/>
                  <a:gd name="T40" fmla="*/ 0 w 522"/>
                  <a:gd name="T41" fmla="*/ 0 h 461"/>
                  <a:gd name="T42" fmla="*/ 0 w 522"/>
                  <a:gd name="T43" fmla="*/ 0 h 461"/>
                  <a:gd name="T44" fmla="*/ 0 w 522"/>
                  <a:gd name="T45" fmla="*/ 0 h 461"/>
                  <a:gd name="T46" fmla="*/ 0 w 522"/>
                  <a:gd name="T47" fmla="*/ 0 h 461"/>
                  <a:gd name="T48" fmla="*/ 0 w 522"/>
                  <a:gd name="T49" fmla="*/ 0 h 461"/>
                  <a:gd name="T50" fmla="*/ 0 w 522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2"/>
                  <a:gd name="T79" fmla="*/ 0 h 461"/>
                  <a:gd name="T80" fmla="*/ 522 w 522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2" h="461">
                    <a:moveTo>
                      <a:pt x="393" y="441"/>
                    </a:moveTo>
                    <a:lnTo>
                      <a:pt x="386" y="446"/>
                    </a:lnTo>
                    <a:lnTo>
                      <a:pt x="507" y="218"/>
                    </a:lnTo>
                    <a:lnTo>
                      <a:pt x="507" y="226"/>
                    </a:lnTo>
                    <a:lnTo>
                      <a:pt x="375" y="12"/>
                    </a:lnTo>
                    <a:lnTo>
                      <a:pt x="382" y="16"/>
                    </a:lnTo>
                    <a:lnTo>
                      <a:pt x="124" y="23"/>
                    </a:lnTo>
                    <a:lnTo>
                      <a:pt x="131" y="18"/>
                    </a:lnTo>
                    <a:lnTo>
                      <a:pt x="15" y="243"/>
                    </a:lnTo>
                    <a:lnTo>
                      <a:pt x="15" y="235"/>
                    </a:lnTo>
                    <a:lnTo>
                      <a:pt x="147" y="449"/>
                    </a:lnTo>
                    <a:lnTo>
                      <a:pt x="140" y="445"/>
                    </a:lnTo>
                    <a:lnTo>
                      <a:pt x="393" y="441"/>
                    </a:lnTo>
                    <a:close/>
                    <a:moveTo>
                      <a:pt x="140" y="461"/>
                    </a:moveTo>
                    <a:cubicBezTo>
                      <a:pt x="137" y="461"/>
                      <a:pt x="135" y="459"/>
                      <a:pt x="133" y="457"/>
                    </a:cubicBezTo>
                    <a:lnTo>
                      <a:pt x="1" y="243"/>
                    </a:lnTo>
                    <a:cubicBezTo>
                      <a:pt x="0" y="241"/>
                      <a:pt x="0" y="238"/>
                      <a:pt x="1" y="236"/>
                    </a:cubicBezTo>
                    <a:lnTo>
                      <a:pt x="117" y="11"/>
                    </a:lnTo>
                    <a:cubicBezTo>
                      <a:pt x="118" y="8"/>
                      <a:pt x="121" y="7"/>
                      <a:pt x="124" y="7"/>
                    </a:cubicBezTo>
                    <a:lnTo>
                      <a:pt x="381" y="0"/>
                    </a:lnTo>
                    <a:cubicBezTo>
                      <a:pt x="384" y="0"/>
                      <a:pt x="387" y="1"/>
                      <a:pt x="388" y="4"/>
                    </a:cubicBezTo>
                    <a:lnTo>
                      <a:pt x="521" y="217"/>
                    </a:lnTo>
                    <a:cubicBezTo>
                      <a:pt x="522" y="220"/>
                      <a:pt x="522" y="223"/>
                      <a:pt x="521" y="225"/>
                    </a:cubicBezTo>
                    <a:lnTo>
                      <a:pt x="400" y="453"/>
                    </a:lnTo>
                    <a:cubicBezTo>
                      <a:pt x="399" y="456"/>
                      <a:pt x="396" y="457"/>
                      <a:pt x="393" y="457"/>
                    </a:cubicBezTo>
                    <a:lnTo>
                      <a:pt x="140" y="4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1" name="Freeform 3431"/>
              <p:cNvSpPr>
                <a:spLocks/>
              </p:cNvSpPr>
              <p:nvPr/>
            </p:nvSpPr>
            <p:spPr bwMode="auto">
              <a:xfrm>
                <a:off x="917" y="2223"/>
                <a:ext cx="77" cy="76"/>
              </a:xfrm>
              <a:custGeom>
                <a:avLst/>
                <a:gdLst>
                  <a:gd name="T0" fmla="*/ 59 w 77"/>
                  <a:gd name="T1" fmla="*/ 73 h 76"/>
                  <a:gd name="T2" fmla="*/ 77 w 77"/>
                  <a:gd name="T3" fmla="*/ 36 h 76"/>
                  <a:gd name="T4" fmla="*/ 57 w 77"/>
                  <a:gd name="T5" fmla="*/ 0 h 76"/>
                  <a:gd name="T6" fmla="*/ 18 w 77"/>
                  <a:gd name="T7" fmla="*/ 1 h 76"/>
                  <a:gd name="T8" fmla="*/ 0 w 77"/>
                  <a:gd name="T9" fmla="*/ 39 h 76"/>
                  <a:gd name="T10" fmla="*/ 20 w 77"/>
                  <a:gd name="T11" fmla="*/ 76 h 76"/>
                  <a:gd name="T12" fmla="*/ 59 w 77"/>
                  <a:gd name="T13" fmla="*/ 73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6"/>
                  <a:gd name="T23" fmla="*/ 77 w 77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6">
                    <a:moveTo>
                      <a:pt x="59" y="73"/>
                    </a:moveTo>
                    <a:lnTo>
                      <a:pt x="77" y="36"/>
                    </a:lnTo>
                    <a:lnTo>
                      <a:pt x="57" y="0"/>
                    </a:lnTo>
                    <a:lnTo>
                      <a:pt x="18" y="1"/>
                    </a:lnTo>
                    <a:lnTo>
                      <a:pt x="0" y="39"/>
                    </a:lnTo>
                    <a:lnTo>
                      <a:pt x="20" y="76"/>
                    </a:lnTo>
                    <a:lnTo>
                      <a:pt x="59" y="73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2" name="Freeform 3432"/>
              <p:cNvSpPr>
                <a:spLocks/>
              </p:cNvSpPr>
              <p:nvPr/>
            </p:nvSpPr>
            <p:spPr bwMode="auto">
              <a:xfrm>
                <a:off x="917" y="2223"/>
                <a:ext cx="77" cy="76"/>
              </a:xfrm>
              <a:custGeom>
                <a:avLst/>
                <a:gdLst>
                  <a:gd name="T0" fmla="*/ 59 w 77"/>
                  <a:gd name="T1" fmla="*/ 73 h 76"/>
                  <a:gd name="T2" fmla="*/ 77 w 77"/>
                  <a:gd name="T3" fmla="*/ 36 h 76"/>
                  <a:gd name="T4" fmla="*/ 57 w 77"/>
                  <a:gd name="T5" fmla="*/ 0 h 76"/>
                  <a:gd name="T6" fmla="*/ 18 w 77"/>
                  <a:gd name="T7" fmla="*/ 1 h 76"/>
                  <a:gd name="T8" fmla="*/ 0 w 77"/>
                  <a:gd name="T9" fmla="*/ 39 h 76"/>
                  <a:gd name="T10" fmla="*/ 20 w 77"/>
                  <a:gd name="T11" fmla="*/ 76 h 76"/>
                  <a:gd name="T12" fmla="*/ 59 w 77"/>
                  <a:gd name="T13" fmla="*/ 73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6"/>
                  <a:gd name="T23" fmla="*/ 77 w 77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6">
                    <a:moveTo>
                      <a:pt x="59" y="73"/>
                    </a:moveTo>
                    <a:lnTo>
                      <a:pt x="77" y="36"/>
                    </a:lnTo>
                    <a:lnTo>
                      <a:pt x="57" y="0"/>
                    </a:lnTo>
                    <a:lnTo>
                      <a:pt x="18" y="1"/>
                    </a:lnTo>
                    <a:lnTo>
                      <a:pt x="0" y="39"/>
                    </a:lnTo>
                    <a:lnTo>
                      <a:pt x="20" y="76"/>
                    </a:lnTo>
                    <a:lnTo>
                      <a:pt x="59" y="73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3" name="Freeform 3433"/>
              <p:cNvSpPr>
                <a:spLocks noEditPoints="1"/>
              </p:cNvSpPr>
              <p:nvPr/>
            </p:nvSpPr>
            <p:spPr bwMode="auto">
              <a:xfrm>
                <a:off x="915" y="2222"/>
                <a:ext cx="80" cy="78"/>
              </a:xfrm>
              <a:custGeom>
                <a:avLst/>
                <a:gdLst>
                  <a:gd name="T0" fmla="*/ 0 w 523"/>
                  <a:gd name="T1" fmla="*/ 0 h 462"/>
                  <a:gd name="T2" fmla="*/ 0 w 523"/>
                  <a:gd name="T3" fmla="*/ 0 h 462"/>
                  <a:gd name="T4" fmla="*/ 0 w 523"/>
                  <a:gd name="T5" fmla="*/ 0 h 462"/>
                  <a:gd name="T6" fmla="*/ 0 w 523"/>
                  <a:gd name="T7" fmla="*/ 0 h 462"/>
                  <a:gd name="T8" fmla="*/ 0 w 523"/>
                  <a:gd name="T9" fmla="*/ 0 h 462"/>
                  <a:gd name="T10" fmla="*/ 0 w 523"/>
                  <a:gd name="T11" fmla="*/ 0 h 462"/>
                  <a:gd name="T12" fmla="*/ 0 w 523"/>
                  <a:gd name="T13" fmla="*/ 0 h 462"/>
                  <a:gd name="T14" fmla="*/ 0 w 523"/>
                  <a:gd name="T15" fmla="*/ 0 h 462"/>
                  <a:gd name="T16" fmla="*/ 0 w 523"/>
                  <a:gd name="T17" fmla="*/ 0 h 462"/>
                  <a:gd name="T18" fmla="*/ 0 w 523"/>
                  <a:gd name="T19" fmla="*/ 0 h 462"/>
                  <a:gd name="T20" fmla="*/ 0 w 523"/>
                  <a:gd name="T21" fmla="*/ 0 h 462"/>
                  <a:gd name="T22" fmla="*/ 0 w 523"/>
                  <a:gd name="T23" fmla="*/ 0 h 462"/>
                  <a:gd name="T24" fmla="*/ 0 w 523"/>
                  <a:gd name="T25" fmla="*/ 0 h 462"/>
                  <a:gd name="T26" fmla="*/ 0 w 523"/>
                  <a:gd name="T27" fmla="*/ 0 h 462"/>
                  <a:gd name="T28" fmla="*/ 0 w 523"/>
                  <a:gd name="T29" fmla="*/ 0 h 462"/>
                  <a:gd name="T30" fmla="*/ 0 w 523"/>
                  <a:gd name="T31" fmla="*/ 0 h 462"/>
                  <a:gd name="T32" fmla="*/ 0 w 523"/>
                  <a:gd name="T33" fmla="*/ 0 h 462"/>
                  <a:gd name="T34" fmla="*/ 0 w 523"/>
                  <a:gd name="T35" fmla="*/ 0 h 462"/>
                  <a:gd name="T36" fmla="*/ 0 w 523"/>
                  <a:gd name="T37" fmla="*/ 0 h 462"/>
                  <a:gd name="T38" fmla="*/ 0 w 523"/>
                  <a:gd name="T39" fmla="*/ 0 h 462"/>
                  <a:gd name="T40" fmla="*/ 0 w 523"/>
                  <a:gd name="T41" fmla="*/ 0 h 462"/>
                  <a:gd name="T42" fmla="*/ 0 w 523"/>
                  <a:gd name="T43" fmla="*/ 0 h 462"/>
                  <a:gd name="T44" fmla="*/ 0 w 523"/>
                  <a:gd name="T45" fmla="*/ 0 h 462"/>
                  <a:gd name="T46" fmla="*/ 0 w 523"/>
                  <a:gd name="T47" fmla="*/ 0 h 462"/>
                  <a:gd name="T48" fmla="*/ 0 w 523"/>
                  <a:gd name="T49" fmla="*/ 0 h 462"/>
                  <a:gd name="T50" fmla="*/ 0 w 523"/>
                  <a:gd name="T51" fmla="*/ 0 h 46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3"/>
                  <a:gd name="T79" fmla="*/ 0 h 462"/>
                  <a:gd name="T80" fmla="*/ 523 w 523"/>
                  <a:gd name="T81" fmla="*/ 462 h 46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3" h="462">
                    <a:moveTo>
                      <a:pt x="395" y="432"/>
                    </a:moveTo>
                    <a:lnTo>
                      <a:pt x="389" y="436"/>
                    </a:lnTo>
                    <a:lnTo>
                      <a:pt x="508" y="219"/>
                    </a:lnTo>
                    <a:lnTo>
                      <a:pt x="508" y="227"/>
                    </a:lnTo>
                    <a:lnTo>
                      <a:pt x="376" y="12"/>
                    </a:lnTo>
                    <a:lnTo>
                      <a:pt x="383" y="16"/>
                    </a:lnTo>
                    <a:lnTo>
                      <a:pt x="131" y="20"/>
                    </a:lnTo>
                    <a:lnTo>
                      <a:pt x="138" y="16"/>
                    </a:lnTo>
                    <a:lnTo>
                      <a:pt x="16" y="243"/>
                    </a:lnTo>
                    <a:lnTo>
                      <a:pt x="16" y="235"/>
                    </a:lnTo>
                    <a:lnTo>
                      <a:pt x="148" y="449"/>
                    </a:lnTo>
                    <a:lnTo>
                      <a:pt x="141" y="446"/>
                    </a:lnTo>
                    <a:lnTo>
                      <a:pt x="395" y="432"/>
                    </a:lnTo>
                    <a:close/>
                    <a:moveTo>
                      <a:pt x="142" y="462"/>
                    </a:moveTo>
                    <a:cubicBezTo>
                      <a:pt x="139" y="462"/>
                      <a:pt x="136" y="460"/>
                      <a:pt x="135" y="458"/>
                    </a:cubicBezTo>
                    <a:lnTo>
                      <a:pt x="2" y="243"/>
                    </a:lnTo>
                    <a:cubicBezTo>
                      <a:pt x="0" y="241"/>
                      <a:pt x="0" y="238"/>
                      <a:pt x="2" y="235"/>
                    </a:cubicBezTo>
                    <a:lnTo>
                      <a:pt x="124" y="8"/>
                    </a:lnTo>
                    <a:cubicBezTo>
                      <a:pt x="125" y="5"/>
                      <a:pt x="128" y="4"/>
                      <a:pt x="131" y="4"/>
                    </a:cubicBezTo>
                    <a:lnTo>
                      <a:pt x="382" y="0"/>
                    </a:lnTo>
                    <a:cubicBezTo>
                      <a:pt x="385" y="0"/>
                      <a:pt x="388" y="1"/>
                      <a:pt x="389" y="4"/>
                    </a:cubicBezTo>
                    <a:lnTo>
                      <a:pt x="522" y="218"/>
                    </a:lnTo>
                    <a:cubicBezTo>
                      <a:pt x="523" y="221"/>
                      <a:pt x="523" y="224"/>
                      <a:pt x="522" y="226"/>
                    </a:cubicBezTo>
                    <a:lnTo>
                      <a:pt x="403" y="444"/>
                    </a:lnTo>
                    <a:cubicBezTo>
                      <a:pt x="402" y="446"/>
                      <a:pt x="399" y="448"/>
                      <a:pt x="396" y="448"/>
                    </a:cubicBezTo>
                    <a:lnTo>
                      <a:pt x="142" y="4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4" name="Freeform 3434"/>
              <p:cNvSpPr>
                <a:spLocks/>
              </p:cNvSpPr>
              <p:nvPr/>
            </p:nvSpPr>
            <p:spPr bwMode="auto">
              <a:xfrm>
                <a:off x="795" y="2306"/>
                <a:ext cx="76" cy="75"/>
              </a:xfrm>
              <a:custGeom>
                <a:avLst/>
                <a:gdLst>
                  <a:gd name="T0" fmla="*/ 58 w 76"/>
                  <a:gd name="T1" fmla="*/ 73 h 75"/>
                  <a:gd name="T2" fmla="*/ 76 w 76"/>
                  <a:gd name="T3" fmla="*/ 36 h 75"/>
                  <a:gd name="T4" fmla="*/ 56 w 76"/>
                  <a:gd name="T5" fmla="*/ 0 h 75"/>
                  <a:gd name="T6" fmla="*/ 17 w 76"/>
                  <a:gd name="T7" fmla="*/ 1 h 75"/>
                  <a:gd name="T8" fmla="*/ 0 w 76"/>
                  <a:gd name="T9" fmla="*/ 39 h 75"/>
                  <a:gd name="T10" fmla="*/ 20 w 76"/>
                  <a:gd name="T11" fmla="*/ 75 h 75"/>
                  <a:gd name="T12" fmla="*/ 58 w 76"/>
                  <a:gd name="T13" fmla="*/ 73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5"/>
                  <a:gd name="T23" fmla="*/ 76 w 76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5">
                    <a:moveTo>
                      <a:pt x="58" y="73"/>
                    </a:moveTo>
                    <a:lnTo>
                      <a:pt x="76" y="36"/>
                    </a:lnTo>
                    <a:lnTo>
                      <a:pt x="56" y="0"/>
                    </a:lnTo>
                    <a:lnTo>
                      <a:pt x="17" y="1"/>
                    </a:lnTo>
                    <a:lnTo>
                      <a:pt x="0" y="39"/>
                    </a:lnTo>
                    <a:lnTo>
                      <a:pt x="20" y="75"/>
                    </a:lnTo>
                    <a:lnTo>
                      <a:pt x="58" y="73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5" name="Freeform 3435"/>
              <p:cNvSpPr>
                <a:spLocks/>
              </p:cNvSpPr>
              <p:nvPr/>
            </p:nvSpPr>
            <p:spPr bwMode="auto">
              <a:xfrm>
                <a:off x="795" y="2306"/>
                <a:ext cx="76" cy="75"/>
              </a:xfrm>
              <a:custGeom>
                <a:avLst/>
                <a:gdLst>
                  <a:gd name="T0" fmla="*/ 58 w 76"/>
                  <a:gd name="T1" fmla="*/ 73 h 75"/>
                  <a:gd name="T2" fmla="*/ 76 w 76"/>
                  <a:gd name="T3" fmla="*/ 36 h 75"/>
                  <a:gd name="T4" fmla="*/ 56 w 76"/>
                  <a:gd name="T5" fmla="*/ 0 h 75"/>
                  <a:gd name="T6" fmla="*/ 17 w 76"/>
                  <a:gd name="T7" fmla="*/ 1 h 75"/>
                  <a:gd name="T8" fmla="*/ 0 w 76"/>
                  <a:gd name="T9" fmla="*/ 39 h 75"/>
                  <a:gd name="T10" fmla="*/ 20 w 76"/>
                  <a:gd name="T11" fmla="*/ 75 h 75"/>
                  <a:gd name="T12" fmla="*/ 58 w 76"/>
                  <a:gd name="T13" fmla="*/ 73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5"/>
                  <a:gd name="T23" fmla="*/ 76 w 76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5">
                    <a:moveTo>
                      <a:pt x="58" y="73"/>
                    </a:moveTo>
                    <a:lnTo>
                      <a:pt x="76" y="36"/>
                    </a:lnTo>
                    <a:lnTo>
                      <a:pt x="56" y="0"/>
                    </a:lnTo>
                    <a:lnTo>
                      <a:pt x="17" y="1"/>
                    </a:lnTo>
                    <a:lnTo>
                      <a:pt x="0" y="39"/>
                    </a:lnTo>
                    <a:lnTo>
                      <a:pt x="20" y="75"/>
                    </a:lnTo>
                    <a:lnTo>
                      <a:pt x="58" y="73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6" name="Freeform 3436"/>
              <p:cNvSpPr>
                <a:spLocks noEditPoints="1"/>
              </p:cNvSpPr>
              <p:nvPr/>
            </p:nvSpPr>
            <p:spPr bwMode="auto">
              <a:xfrm>
                <a:off x="793" y="2305"/>
                <a:ext cx="79" cy="77"/>
              </a:xfrm>
              <a:custGeom>
                <a:avLst/>
                <a:gdLst>
                  <a:gd name="T0" fmla="*/ 0 w 517"/>
                  <a:gd name="T1" fmla="*/ 0 h 457"/>
                  <a:gd name="T2" fmla="*/ 0 w 517"/>
                  <a:gd name="T3" fmla="*/ 0 h 457"/>
                  <a:gd name="T4" fmla="*/ 0 w 517"/>
                  <a:gd name="T5" fmla="*/ 0 h 457"/>
                  <a:gd name="T6" fmla="*/ 0 w 517"/>
                  <a:gd name="T7" fmla="*/ 0 h 457"/>
                  <a:gd name="T8" fmla="*/ 0 w 517"/>
                  <a:gd name="T9" fmla="*/ 0 h 457"/>
                  <a:gd name="T10" fmla="*/ 0 w 517"/>
                  <a:gd name="T11" fmla="*/ 0 h 457"/>
                  <a:gd name="T12" fmla="*/ 0 w 517"/>
                  <a:gd name="T13" fmla="*/ 0 h 457"/>
                  <a:gd name="T14" fmla="*/ 0 w 517"/>
                  <a:gd name="T15" fmla="*/ 0 h 457"/>
                  <a:gd name="T16" fmla="*/ 0 w 517"/>
                  <a:gd name="T17" fmla="*/ 0 h 457"/>
                  <a:gd name="T18" fmla="*/ 0 w 517"/>
                  <a:gd name="T19" fmla="*/ 0 h 457"/>
                  <a:gd name="T20" fmla="*/ 0 w 517"/>
                  <a:gd name="T21" fmla="*/ 0 h 457"/>
                  <a:gd name="T22" fmla="*/ 0 w 517"/>
                  <a:gd name="T23" fmla="*/ 0 h 457"/>
                  <a:gd name="T24" fmla="*/ 0 w 517"/>
                  <a:gd name="T25" fmla="*/ 0 h 457"/>
                  <a:gd name="T26" fmla="*/ 0 w 517"/>
                  <a:gd name="T27" fmla="*/ 0 h 457"/>
                  <a:gd name="T28" fmla="*/ 0 w 517"/>
                  <a:gd name="T29" fmla="*/ 0 h 457"/>
                  <a:gd name="T30" fmla="*/ 0 w 517"/>
                  <a:gd name="T31" fmla="*/ 0 h 457"/>
                  <a:gd name="T32" fmla="*/ 0 w 517"/>
                  <a:gd name="T33" fmla="*/ 0 h 457"/>
                  <a:gd name="T34" fmla="*/ 0 w 517"/>
                  <a:gd name="T35" fmla="*/ 0 h 457"/>
                  <a:gd name="T36" fmla="*/ 0 w 517"/>
                  <a:gd name="T37" fmla="*/ 0 h 457"/>
                  <a:gd name="T38" fmla="*/ 0 w 517"/>
                  <a:gd name="T39" fmla="*/ 0 h 457"/>
                  <a:gd name="T40" fmla="*/ 0 w 517"/>
                  <a:gd name="T41" fmla="*/ 0 h 457"/>
                  <a:gd name="T42" fmla="*/ 0 w 517"/>
                  <a:gd name="T43" fmla="*/ 0 h 457"/>
                  <a:gd name="T44" fmla="*/ 0 w 517"/>
                  <a:gd name="T45" fmla="*/ 0 h 457"/>
                  <a:gd name="T46" fmla="*/ 0 w 517"/>
                  <a:gd name="T47" fmla="*/ 0 h 457"/>
                  <a:gd name="T48" fmla="*/ 0 w 517"/>
                  <a:gd name="T49" fmla="*/ 0 h 457"/>
                  <a:gd name="T50" fmla="*/ 0 w 517"/>
                  <a:gd name="T51" fmla="*/ 0 h 4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7"/>
                  <a:gd name="T79" fmla="*/ 0 h 457"/>
                  <a:gd name="T80" fmla="*/ 517 w 517"/>
                  <a:gd name="T81" fmla="*/ 457 h 4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7" h="457">
                    <a:moveTo>
                      <a:pt x="389" y="431"/>
                    </a:moveTo>
                    <a:lnTo>
                      <a:pt x="382" y="435"/>
                    </a:lnTo>
                    <a:lnTo>
                      <a:pt x="501" y="218"/>
                    </a:lnTo>
                    <a:lnTo>
                      <a:pt x="501" y="226"/>
                    </a:lnTo>
                    <a:lnTo>
                      <a:pt x="369" y="12"/>
                    </a:lnTo>
                    <a:lnTo>
                      <a:pt x="376" y="16"/>
                    </a:lnTo>
                    <a:lnTo>
                      <a:pt x="124" y="19"/>
                    </a:lnTo>
                    <a:lnTo>
                      <a:pt x="131" y="15"/>
                    </a:lnTo>
                    <a:lnTo>
                      <a:pt x="15" y="239"/>
                    </a:lnTo>
                    <a:lnTo>
                      <a:pt x="15" y="231"/>
                    </a:lnTo>
                    <a:lnTo>
                      <a:pt x="147" y="445"/>
                    </a:lnTo>
                    <a:lnTo>
                      <a:pt x="140" y="441"/>
                    </a:lnTo>
                    <a:lnTo>
                      <a:pt x="389" y="431"/>
                    </a:lnTo>
                    <a:close/>
                    <a:moveTo>
                      <a:pt x="141" y="457"/>
                    </a:moveTo>
                    <a:cubicBezTo>
                      <a:pt x="138" y="457"/>
                      <a:pt x="135" y="456"/>
                      <a:pt x="134" y="453"/>
                    </a:cubicBezTo>
                    <a:lnTo>
                      <a:pt x="1" y="240"/>
                    </a:lnTo>
                    <a:cubicBezTo>
                      <a:pt x="0" y="237"/>
                      <a:pt x="0" y="234"/>
                      <a:pt x="1" y="232"/>
                    </a:cubicBezTo>
                    <a:lnTo>
                      <a:pt x="117" y="7"/>
                    </a:lnTo>
                    <a:cubicBezTo>
                      <a:pt x="118" y="5"/>
                      <a:pt x="121" y="3"/>
                      <a:pt x="124" y="3"/>
                    </a:cubicBezTo>
                    <a:lnTo>
                      <a:pt x="376" y="0"/>
                    </a:lnTo>
                    <a:cubicBezTo>
                      <a:pt x="379" y="0"/>
                      <a:pt x="381" y="1"/>
                      <a:pt x="383" y="4"/>
                    </a:cubicBezTo>
                    <a:lnTo>
                      <a:pt x="515" y="218"/>
                    </a:lnTo>
                    <a:cubicBezTo>
                      <a:pt x="516" y="220"/>
                      <a:pt x="517" y="223"/>
                      <a:pt x="515" y="226"/>
                    </a:cubicBezTo>
                    <a:lnTo>
                      <a:pt x="396" y="443"/>
                    </a:lnTo>
                    <a:cubicBezTo>
                      <a:pt x="395" y="445"/>
                      <a:pt x="392" y="447"/>
                      <a:pt x="389" y="447"/>
                    </a:cubicBezTo>
                    <a:lnTo>
                      <a:pt x="141" y="4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7" name="Freeform 3437"/>
              <p:cNvSpPr>
                <a:spLocks/>
              </p:cNvSpPr>
              <p:nvPr/>
            </p:nvSpPr>
            <p:spPr bwMode="auto">
              <a:xfrm>
                <a:off x="1411" y="2285"/>
                <a:ext cx="75" cy="75"/>
              </a:xfrm>
              <a:custGeom>
                <a:avLst/>
                <a:gdLst>
                  <a:gd name="T0" fmla="*/ 58 w 75"/>
                  <a:gd name="T1" fmla="*/ 74 h 75"/>
                  <a:gd name="T2" fmla="*/ 75 w 75"/>
                  <a:gd name="T3" fmla="*/ 36 h 75"/>
                  <a:gd name="T4" fmla="*/ 55 w 75"/>
                  <a:gd name="T5" fmla="*/ 0 h 75"/>
                  <a:gd name="T6" fmla="*/ 17 w 75"/>
                  <a:gd name="T7" fmla="*/ 1 h 75"/>
                  <a:gd name="T8" fmla="*/ 0 w 75"/>
                  <a:gd name="T9" fmla="*/ 39 h 75"/>
                  <a:gd name="T10" fmla="*/ 20 w 75"/>
                  <a:gd name="T11" fmla="*/ 75 h 75"/>
                  <a:gd name="T12" fmla="*/ 58 w 75"/>
                  <a:gd name="T13" fmla="*/ 74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"/>
                  <a:gd name="T22" fmla="*/ 0 h 75"/>
                  <a:gd name="T23" fmla="*/ 75 w 75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" h="75">
                    <a:moveTo>
                      <a:pt x="58" y="74"/>
                    </a:moveTo>
                    <a:lnTo>
                      <a:pt x="75" y="36"/>
                    </a:lnTo>
                    <a:lnTo>
                      <a:pt x="55" y="0"/>
                    </a:lnTo>
                    <a:lnTo>
                      <a:pt x="17" y="1"/>
                    </a:lnTo>
                    <a:lnTo>
                      <a:pt x="0" y="39"/>
                    </a:lnTo>
                    <a:lnTo>
                      <a:pt x="20" y="75"/>
                    </a:lnTo>
                    <a:lnTo>
                      <a:pt x="58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8" name="Freeform 3438"/>
              <p:cNvSpPr>
                <a:spLocks/>
              </p:cNvSpPr>
              <p:nvPr/>
            </p:nvSpPr>
            <p:spPr bwMode="auto">
              <a:xfrm>
                <a:off x="1411" y="2285"/>
                <a:ext cx="75" cy="75"/>
              </a:xfrm>
              <a:custGeom>
                <a:avLst/>
                <a:gdLst>
                  <a:gd name="T0" fmla="*/ 58 w 75"/>
                  <a:gd name="T1" fmla="*/ 74 h 75"/>
                  <a:gd name="T2" fmla="*/ 75 w 75"/>
                  <a:gd name="T3" fmla="*/ 36 h 75"/>
                  <a:gd name="T4" fmla="*/ 55 w 75"/>
                  <a:gd name="T5" fmla="*/ 0 h 75"/>
                  <a:gd name="T6" fmla="*/ 17 w 75"/>
                  <a:gd name="T7" fmla="*/ 1 h 75"/>
                  <a:gd name="T8" fmla="*/ 0 w 75"/>
                  <a:gd name="T9" fmla="*/ 39 h 75"/>
                  <a:gd name="T10" fmla="*/ 20 w 75"/>
                  <a:gd name="T11" fmla="*/ 75 h 75"/>
                  <a:gd name="T12" fmla="*/ 58 w 75"/>
                  <a:gd name="T13" fmla="*/ 74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"/>
                  <a:gd name="T22" fmla="*/ 0 h 75"/>
                  <a:gd name="T23" fmla="*/ 75 w 75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" h="75">
                    <a:moveTo>
                      <a:pt x="58" y="74"/>
                    </a:moveTo>
                    <a:lnTo>
                      <a:pt x="75" y="36"/>
                    </a:lnTo>
                    <a:lnTo>
                      <a:pt x="55" y="0"/>
                    </a:lnTo>
                    <a:lnTo>
                      <a:pt x="17" y="1"/>
                    </a:lnTo>
                    <a:lnTo>
                      <a:pt x="0" y="39"/>
                    </a:lnTo>
                    <a:lnTo>
                      <a:pt x="20" y="75"/>
                    </a:lnTo>
                    <a:lnTo>
                      <a:pt x="58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9" name="Freeform 3439"/>
              <p:cNvSpPr>
                <a:spLocks noEditPoints="1"/>
              </p:cNvSpPr>
              <p:nvPr/>
            </p:nvSpPr>
            <p:spPr bwMode="auto">
              <a:xfrm>
                <a:off x="1410" y="2283"/>
                <a:ext cx="78" cy="79"/>
              </a:xfrm>
              <a:custGeom>
                <a:avLst/>
                <a:gdLst>
                  <a:gd name="T0" fmla="*/ 0 w 513"/>
                  <a:gd name="T1" fmla="*/ 0 h 463"/>
                  <a:gd name="T2" fmla="*/ 0 w 513"/>
                  <a:gd name="T3" fmla="*/ 0 h 463"/>
                  <a:gd name="T4" fmla="*/ 0 w 513"/>
                  <a:gd name="T5" fmla="*/ 0 h 463"/>
                  <a:gd name="T6" fmla="*/ 0 w 513"/>
                  <a:gd name="T7" fmla="*/ 0 h 463"/>
                  <a:gd name="T8" fmla="*/ 0 w 513"/>
                  <a:gd name="T9" fmla="*/ 0 h 463"/>
                  <a:gd name="T10" fmla="*/ 0 w 513"/>
                  <a:gd name="T11" fmla="*/ 0 h 463"/>
                  <a:gd name="T12" fmla="*/ 0 w 513"/>
                  <a:gd name="T13" fmla="*/ 0 h 463"/>
                  <a:gd name="T14" fmla="*/ 0 w 513"/>
                  <a:gd name="T15" fmla="*/ 0 h 463"/>
                  <a:gd name="T16" fmla="*/ 0 w 513"/>
                  <a:gd name="T17" fmla="*/ 0 h 463"/>
                  <a:gd name="T18" fmla="*/ 0 w 513"/>
                  <a:gd name="T19" fmla="*/ 0 h 463"/>
                  <a:gd name="T20" fmla="*/ 0 w 513"/>
                  <a:gd name="T21" fmla="*/ 0 h 463"/>
                  <a:gd name="T22" fmla="*/ 0 w 513"/>
                  <a:gd name="T23" fmla="*/ 0 h 463"/>
                  <a:gd name="T24" fmla="*/ 0 w 513"/>
                  <a:gd name="T25" fmla="*/ 0 h 463"/>
                  <a:gd name="T26" fmla="*/ 0 w 513"/>
                  <a:gd name="T27" fmla="*/ 0 h 463"/>
                  <a:gd name="T28" fmla="*/ 0 w 513"/>
                  <a:gd name="T29" fmla="*/ 0 h 463"/>
                  <a:gd name="T30" fmla="*/ 0 w 513"/>
                  <a:gd name="T31" fmla="*/ 0 h 463"/>
                  <a:gd name="T32" fmla="*/ 0 w 513"/>
                  <a:gd name="T33" fmla="*/ 0 h 463"/>
                  <a:gd name="T34" fmla="*/ 0 w 513"/>
                  <a:gd name="T35" fmla="*/ 0 h 463"/>
                  <a:gd name="T36" fmla="*/ 0 w 513"/>
                  <a:gd name="T37" fmla="*/ 0 h 463"/>
                  <a:gd name="T38" fmla="*/ 0 w 513"/>
                  <a:gd name="T39" fmla="*/ 0 h 463"/>
                  <a:gd name="T40" fmla="*/ 0 w 513"/>
                  <a:gd name="T41" fmla="*/ 0 h 463"/>
                  <a:gd name="T42" fmla="*/ 0 w 513"/>
                  <a:gd name="T43" fmla="*/ 0 h 463"/>
                  <a:gd name="T44" fmla="*/ 0 w 513"/>
                  <a:gd name="T45" fmla="*/ 0 h 463"/>
                  <a:gd name="T46" fmla="*/ 0 w 513"/>
                  <a:gd name="T47" fmla="*/ 0 h 463"/>
                  <a:gd name="T48" fmla="*/ 0 w 513"/>
                  <a:gd name="T49" fmla="*/ 0 h 463"/>
                  <a:gd name="T50" fmla="*/ 0 w 513"/>
                  <a:gd name="T51" fmla="*/ 0 h 46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3"/>
                  <a:gd name="T79" fmla="*/ 0 h 463"/>
                  <a:gd name="T80" fmla="*/ 513 w 513"/>
                  <a:gd name="T81" fmla="*/ 463 h 46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3" h="463">
                    <a:moveTo>
                      <a:pt x="389" y="437"/>
                    </a:moveTo>
                    <a:lnTo>
                      <a:pt x="382" y="442"/>
                    </a:lnTo>
                    <a:lnTo>
                      <a:pt x="497" y="218"/>
                    </a:lnTo>
                    <a:lnTo>
                      <a:pt x="497" y="225"/>
                    </a:lnTo>
                    <a:lnTo>
                      <a:pt x="365" y="12"/>
                    </a:lnTo>
                    <a:lnTo>
                      <a:pt x="372" y="16"/>
                    </a:lnTo>
                    <a:lnTo>
                      <a:pt x="125" y="25"/>
                    </a:lnTo>
                    <a:lnTo>
                      <a:pt x="131" y="21"/>
                    </a:lnTo>
                    <a:lnTo>
                      <a:pt x="16" y="244"/>
                    </a:lnTo>
                    <a:lnTo>
                      <a:pt x="16" y="236"/>
                    </a:lnTo>
                    <a:lnTo>
                      <a:pt x="148" y="451"/>
                    </a:lnTo>
                    <a:lnTo>
                      <a:pt x="141" y="447"/>
                    </a:lnTo>
                    <a:lnTo>
                      <a:pt x="389" y="437"/>
                    </a:lnTo>
                    <a:close/>
                    <a:moveTo>
                      <a:pt x="142" y="463"/>
                    </a:moveTo>
                    <a:cubicBezTo>
                      <a:pt x="139" y="463"/>
                      <a:pt x="136" y="462"/>
                      <a:pt x="135" y="459"/>
                    </a:cubicBezTo>
                    <a:lnTo>
                      <a:pt x="2" y="245"/>
                    </a:lnTo>
                    <a:cubicBezTo>
                      <a:pt x="0" y="242"/>
                      <a:pt x="0" y="239"/>
                      <a:pt x="2" y="237"/>
                    </a:cubicBezTo>
                    <a:lnTo>
                      <a:pt x="117" y="14"/>
                    </a:lnTo>
                    <a:cubicBezTo>
                      <a:pt x="119" y="11"/>
                      <a:pt x="121" y="9"/>
                      <a:pt x="124" y="9"/>
                    </a:cubicBezTo>
                    <a:lnTo>
                      <a:pt x="372" y="0"/>
                    </a:lnTo>
                    <a:cubicBezTo>
                      <a:pt x="375" y="0"/>
                      <a:pt x="377" y="1"/>
                      <a:pt x="379" y="3"/>
                    </a:cubicBezTo>
                    <a:lnTo>
                      <a:pt x="511" y="217"/>
                    </a:lnTo>
                    <a:cubicBezTo>
                      <a:pt x="513" y="219"/>
                      <a:pt x="513" y="222"/>
                      <a:pt x="511" y="225"/>
                    </a:cubicBezTo>
                    <a:lnTo>
                      <a:pt x="396" y="449"/>
                    </a:lnTo>
                    <a:cubicBezTo>
                      <a:pt x="395" y="452"/>
                      <a:pt x="392" y="453"/>
                      <a:pt x="389" y="453"/>
                    </a:cubicBezTo>
                    <a:lnTo>
                      <a:pt x="142" y="46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0" name="Freeform 3440"/>
              <p:cNvSpPr>
                <a:spLocks/>
              </p:cNvSpPr>
              <p:nvPr/>
            </p:nvSpPr>
            <p:spPr bwMode="auto">
              <a:xfrm>
                <a:off x="1088" y="1782"/>
                <a:ext cx="77" cy="75"/>
              </a:xfrm>
              <a:custGeom>
                <a:avLst/>
                <a:gdLst>
                  <a:gd name="T0" fmla="*/ 59 w 77"/>
                  <a:gd name="T1" fmla="*/ 73 h 75"/>
                  <a:gd name="T2" fmla="*/ 77 w 77"/>
                  <a:gd name="T3" fmla="*/ 36 h 75"/>
                  <a:gd name="T4" fmla="*/ 57 w 77"/>
                  <a:gd name="T5" fmla="*/ 0 h 75"/>
                  <a:gd name="T6" fmla="*/ 19 w 77"/>
                  <a:gd name="T7" fmla="*/ 2 h 75"/>
                  <a:gd name="T8" fmla="*/ 0 w 77"/>
                  <a:gd name="T9" fmla="*/ 39 h 75"/>
                  <a:gd name="T10" fmla="*/ 20 w 77"/>
                  <a:gd name="T11" fmla="*/ 75 h 75"/>
                  <a:gd name="T12" fmla="*/ 59 w 77"/>
                  <a:gd name="T13" fmla="*/ 73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59" y="73"/>
                    </a:moveTo>
                    <a:lnTo>
                      <a:pt x="77" y="36"/>
                    </a:lnTo>
                    <a:lnTo>
                      <a:pt x="57" y="0"/>
                    </a:lnTo>
                    <a:lnTo>
                      <a:pt x="19" y="2"/>
                    </a:lnTo>
                    <a:lnTo>
                      <a:pt x="0" y="39"/>
                    </a:lnTo>
                    <a:lnTo>
                      <a:pt x="20" y="75"/>
                    </a:lnTo>
                    <a:lnTo>
                      <a:pt x="59" y="73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1" name="Freeform 3441"/>
              <p:cNvSpPr>
                <a:spLocks/>
              </p:cNvSpPr>
              <p:nvPr/>
            </p:nvSpPr>
            <p:spPr bwMode="auto">
              <a:xfrm>
                <a:off x="1088" y="1782"/>
                <a:ext cx="77" cy="75"/>
              </a:xfrm>
              <a:custGeom>
                <a:avLst/>
                <a:gdLst>
                  <a:gd name="T0" fmla="*/ 59 w 77"/>
                  <a:gd name="T1" fmla="*/ 73 h 75"/>
                  <a:gd name="T2" fmla="*/ 77 w 77"/>
                  <a:gd name="T3" fmla="*/ 36 h 75"/>
                  <a:gd name="T4" fmla="*/ 57 w 77"/>
                  <a:gd name="T5" fmla="*/ 0 h 75"/>
                  <a:gd name="T6" fmla="*/ 19 w 77"/>
                  <a:gd name="T7" fmla="*/ 2 h 75"/>
                  <a:gd name="T8" fmla="*/ 0 w 77"/>
                  <a:gd name="T9" fmla="*/ 39 h 75"/>
                  <a:gd name="T10" fmla="*/ 20 w 77"/>
                  <a:gd name="T11" fmla="*/ 75 h 75"/>
                  <a:gd name="T12" fmla="*/ 59 w 77"/>
                  <a:gd name="T13" fmla="*/ 73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59" y="73"/>
                    </a:moveTo>
                    <a:lnTo>
                      <a:pt x="77" y="36"/>
                    </a:lnTo>
                    <a:lnTo>
                      <a:pt x="57" y="0"/>
                    </a:lnTo>
                    <a:lnTo>
                      <a:pt x="19" y="2"/>
                    </a:lnTo>
                    <a:lnTo>
                      <a:pt x="0" y="39"/>
                    </a:lnTo>
                    <a:lnTo>
                      <a:pt x="20" y="75"/>
                    </a:lnTo>
                    <a:lnTo>
                      <a:pt x="59" y="73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2" name="Freeform 3442"/>
              <p:cNvSpPr>
                <a:spLocks noEditPoints="1"/>
              </p:cNvSpPr>
              <p:nvPr/>
            </p:nvSpPr>
            <p:spPr bwMode="auto">
              <a:xfrm>
                <a:off x="1086" y="1781"/>
                <a:ext cx="80" cy="78"/>
              </a:xfrm>
              <a:custGeom>
                <a:avLst/>
                <a:gdLst>
                  <a:gd name="T0" fmla="*/ 0 w 523"/>
                  <a:gd name="T1" fmla="*/ 0 h 461"/>
                  <a:gd name="T2" fmla="*/ 0 w 523"/>
                  <a:gd name="T3" fmla="*/ 0 h 461"/>
                  <a:gd name="T4" fmla="*/ 0 w 523"/>
                  <a:gd name="T5" fmla="*/ 0 h 461"/>
                  <a:gd name="T6" fmla="*/ 0 w 523"/>
                  <a:gd name="T7" fmla="*/ 0 h 461"/>
                  <a:gd name="T8" fmla="*/ 0 w 523"/>
                  <a:gd name="T9" fmla="*/ 0 h 461"/>
                  <a:gd name="T10" fmla="*/ 0 w 523"/>
                  <a:gd name="T11" fmla="*/ 0 h 461"/>
                  <a:gd name="T12" fmla="*/ 0 w 523"/>
                  <a:gd name="T13" fmla="*/ 0 h 461"/>
                  <a:gd name="T14" fmla="*/ 0 w 523"/>
                  <a:gd name="T15" fmla="*/ 0 h 461"/>
                  <a:gd name="T16" fmla="*/ 0 w 523"/>
                  <a:gd name="T17" fmla="*/ 0 h 461"/>
                  <a:gd name="T18" fmla="*/ 0 w 523"/>
                  <a:gd name="T19" fmla="*/ 0 h 461"/>
                  <a:gd name="T20" fmla="*/ 0 w 523"/>
                  <a:gd name="T21" fmla="*/ 0 h 461"/>
                  <a:gd name="T22" fmla="*/ 0 w 523"/>
                  <a:gd name="T23" fmla="*/ 0 h 461"/>
                  <a:gd name="T24" fmla="*/ 0 w 523"/>
                  <a:gd name="T25" fmla="*/ 0 h 461"/>
                  <a:gd name="T26" fmla="*/ 0 w 523"/>
                  <a:gd name="T27" fmla="*/ 0 h 461"/>
                  <a:gd name="T28" fmla="*/ 0 w 523"/>
                  <a:gd name="T29" fmla="*/ 0 h 461"/>
                  <a:gd name="T30" fmla="*/ 0 w 523"/>
                  <a:gd name="T31" fmla="*/ 0 h 461"/>
                  <a:gd name="T32" fmla="*/ 0 w 523"/>
                  <a:gd name="T33" fmla="*/ 0 h 461"/>
                  <a:gd name="T34" fmla="*/ 0 w 523"/>
                  <a:gd name="T35" fmla="*/ 0 h 461"/>
                  <a:gd name="T36" fmla="*/ 0 w 523"/>
                  <a:gd name="T37" fmla="*/ 0 h 461"/>
                  <a:gd name="T38" fmla="*/ 0 w 523"/>
                  <a:gd name="T39" fmla="*/ 0 h 461"/>
                  <a:gd name="T40" fmla="*/ 0 w 523"/>
                  <a:gd name="T41" fmla="*/ 0 h 461"/>
                  <a:gd name="T42" fmla="*/ 0 w 523"/>
                  <a:gd name="T43" fmla="*/ 0 h 461"/>
                  <a:gd name="T44" fmla="*/ 0 w 523"/>
                  <a:gd name="T45" fmla="*/ 0 h 461"/>
                  <a:gd name="T46" fmla="*/ 0 w 523"/>
                  <a:gd name="T47" fmla="*/ 0 h 461"/>
                  <a:gd name="T48" fmla="*/ 0 w 523"/>
                  <a:gd name="T49" fmla="*/ 0 h 461"/>
                  <a:gd name="T50" fmla="*/ 0 w 523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3"/>
                  <a:gd name="T79" fmla="*/ 0 h 461"/>
                  <a:gd name="T80" fmla="*/ 523 w 523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3" h="461">
                    <a:moveTo>
                      <a:pt x="394" y="432"/>
                    </a:moveTo>
                    <a:lnTo>
                      <a:pt x="388" y="436"/>
                    </a:lnTo>
                    <a:lnTo>
                      <a:pt x="508" y="218"/>
                    </a:lnTo>
                    <a:lnTo>
                      <a:pt x="508" y="226"/>
                    </a:lnTo>
                    <a:lnTo>
                      <a:pt x="375" y="12"/>
                    </a:lnTo>
                    <a:lnTo>
                      <a:pt x="382" y="16"/>
                    </a:lnTo>
                    <a:lnTo>
                      <a:pt x="134" y="26"/>
                    </a:lnTo>
                    <a:lnTo>
                      <a:pt x="140" y="22"/>
                    </a:lnTo>
                    <a:lnTo>
                      <a:pt x="15" y="243"/>
                    </a:lnTo>
                    <a:lnTo>
                      <a:pt x="15" y="235"/>
                    </a:lnTo>
                    <a:lnTo>
                      <a:pt x="148" y="449"/>
                    </a:lnTo>
                    <a:lnTo>
                      <a:pt x="141" y="445"/>
                    </a:lnTo>
                    <a:lnTo>
                      <a:pt x="394" y="432"/>
                    </a:lnTo>
                    <a:close/>
                    <a:moveTo>
                      <a:pt x="141" y="461"/>
                    </a:moveTo>
                    <a:cubicBezTo>
                      <a:pt x="139" y="461"/>
                      <a:pt x="136" y="460"/>
                      <a:pt x="134" y="457"/>
                    </a:cubicBezTo>
                    <a:lnTo>
                      <a:pt x="2" y="243"/>
                    </a:lnTo>
                    <a:cubicBezTo>
                      <a:pt x="0" y="241"/>
                      <a:pt x="0" y="237"/>
                      <a:pt x="1" y="235"/>
                    </a:cubicBezTo>
                    <a:lnTo>
                      <a:pt x="126" y="14"/>
                    </a:lnTo>
                    <a:cubicBezTo>
                      <a:pt x="128" y="11"/>
                      <a:pt x="130" y="10"/>
                      <a:pt x="133" y="10"/>
                    </a:cubicBezTo>
                    <a:lnTo>
                      <a:pt x="382" y="0"/>
                    </a:lnTo>
                    <a:cubicBezTo>
                      <a:pt x="385" y="0"/>
                      <a:pt x="387" y="1"/>
                      <a:pt x="389" y="3"/>
                    </a:cubicBezTo>
                    <a:lnTo>
                      <a:pt x="522" y="218"/>
                    </a:lnTo>
                    <a:cubicBezTo>
                      <a:pt x="523" y="220"/>
                      <a:pt x="523" y="223"/>
                      <a:pt x="522" y="226"/>
                    </a:cubicBezTo>
                    <a:lnTo>
                      <a:pt x="402" y="444"/>
                    </a:lnTo>
                    <a:cubicBezTo>
                      <a:pt x="400" y="446"/>
                      <a:pt x="398" y="448"/>
                      <a:pt x="395" y="448"/>
                    </a:cubicBezTo>
                    <a:lnTo>
                      <a:pt x="141" y="4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3" name="Freeform 3443"/>
              <p:cNvSpPr>
                <a:spLocks/>
              </p:cNvSpPr>
              <p:nvPr/>
            </p:nvSpPr>
            <p:spPr bwMode="auto">
              <a:xfrm>
                <a:off x="1027" y="1744"/>
                <a:ext cx="77" cy="75"/>
              </a:xfrm>
              <a:custGeom>
                <a:avLst/>
                <a:gdLst>
                  <a:gd name="T0" fmla="*/ 59 w 77"/>
                  <a:gd name="T1" fmla="*/ 74 h 75"/>
                  <a:gd name="T2" fmla="*/ 77 w 77"/>
                  <a:gd name="T3" fmla="*/ 36 h 75"/>
                  <a:gd name="T4" fmla="*/ 56 w 77"/>
                  <a:gd name="T5" fmla="*/ 0 h 75"/>
                  <a:gd name="T6" fmla="*/ 19 w 77"/>
                  <a:gd name="T7" fmla="*/ 2 h 75"/>
                  <a:gd name="T8" fmla="*/ 0 w 77"/>
                  <a:gd name="T9" fmla="*/ 38 h 75"/>
                  <a:gd name="T10" fmla="*/ 21 w 77"/>
                  <a:gd name="T11" fmla="*/ 75 h 75"/>
                  <a:gd name="T12" fmla="*/ 59 w 77"/>
                  <a:gd name="T13" fmla="*/ 74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59" y="74"/>
                    </a:moveTo>
                    <a:lnTo>
                      <a:pt x="77" y="36"/>
                    </a:lnTo>
                    <a:lnTo>
                      <a:pt x="56" y="0"/>
                    </a:lnTo>
                    <a:lnTo>
                      <a:pt x="19" y="2"/>
                    </a:lnTo>
                    <a:lnTo>
                      <a:pt x="0" y="38"/>
                    </a:lnTo>
                    <a:lnTo>
                      <a:pt x="21" y="75"/>
                    </a:lnTo>
                    <a:lnTo>
                      <a:pt x="59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4" name="Freeform 3444"/>
              <p:cNvSpPr>
                <a:spLocks/>
              </p:cNvSpPr>
              <p:nvPr/>
            </p:nvSpPr>
            <p:spPr bwMode="auto">
              <a:xfrm>
                <a:off x="1027" y="1744"/>
                <a:ext cx="77" cy="75"/>
              </a:xfrm>
              <a:custGeom>
                <a:avLst/>
                <a:gdLst>
                  <a:gd name="T0" fmla="*/ 59 w 77"/>
                  <a:gd name="T1" fmla="*/ 74 h 75"/>
                  <a:gd name="T2" fmla="*/ 77 w 77"/>
                  <a:gd name="T3" fmla="*/ 36 h 75"/>
                  <a:gd name="T4" fmla="*/ 56 w 77"/>
                  <a:gd name="T5" fmla="*/ 0 h 75"/>
                  <a:gd name="T6" fmla="*/ 19 w 77"/>
                  <a:gd name="T7" fmla="*/ 2 h 75"/>
                  <a:gd name="T8" fmla="*/ 0 w 77"/>
                  <a:gd name="T9" fmla="*/ 38 h 75"/>
                  <a:gd name="T10" fmla="*/ 21 w 77"/>
                  <a:gd name="T11" fmla="*/ 75 h 75"/>
                  <a:gd name="T12" fmla="*/ 59 w 77"/>
                  <a:gd name="T13" fmla="*/ 74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59" y="74"/>
                    </a:moveTo>
                    <a:lnTo>
                      <a:pt x="77" y="36"/>
                    </a:lnTo>
                    <a:lnTo>
                      <a:pt x="56" y="0"/>
                    </a:lnTo>
                    <a:lnTo>
                      <a:pt x="19" y="2"/>
                    </a:lnTo>
                    <a:lnTo>
                      <a:pt x="0" y="38"/>
                    </a:lnTo>
                    <a:lnTo>
                      <a:pt x="21" y="75"/>
                    </a:lnTo>
                    <a:lnTo>
                      <a:pt x="59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5" name="Freeform 3445"/>
              <p:cNvSpPr>
                <a:spLocks noEditPoints="1"/>
              </p:cNvSpPr>
              <p:nvPr/>
            </p:nvSpPr>
            <p:spPr bwMode="auto">
              <a:xfrm>
                <a:off x="1026" y="1743"/>
                <a:ext cx="80" cy="77"/>
              </a:xfrm>
              <a:custGeom>
                <a:avLst/>
                <a:gdLst>
                  <a:gd name="T0" fmla="*/ 0 w 522"/>
                  <a:gd name="T1" fmla="*/ 0 h 457"/>
                  <a:gd name="T2" fmla="*/ 0 w 522"/>
                  <a:gd name="T3" fmla="*/ 0 h 457"/>
                  <a:gd name="T4" fmla="*/ 0 w 522"/>
                  <a:gd name="T5" fmla="*/ 0 h 457"/>
                  <a:gd name="T6" fmla="*/ 0 w 522"/>
                  <a:gd name="T7" fmla="*/ 0 h 457"/>
                  <a:gd name="T8" fmla="*/ 0 w 522"/>
                  <a:gd name="T9" fmla="*/ 0 h 457"/>
                  <a:gd name="T10" fmla="*/ 0 w 522"/>
                  <a:gd name="T11" fmla="*/ 0 h 457"/>
                  <a:gd name="T12" fmla="*/ 0 w 522"/>
                  <a:gd name="T13" fmla="*/ 0 h 457"/>
                  <a:gd name="T14" fmla="*/ 0 w 522"/>
                  <a:gd name="T15" fmla="*/ 0 h 457"/>
                  <a:gd name="T16" fmla="*/ 0 w 522"/>
                  <a:gd name="T17" fmla="*/ 0 h 457"/>
                  <a:gd name="T18" fmla="*/ 0 w 522"/>
                  <a:gd name="T19" fmla="*/ 0 h 457"/>
                  <a:gd name="T20" fmla="*/ 0 w 522"/>
                  <a:gd name="T21" fmla="*/ 0 h 457"/>
                  <a:gd name="T22" fmla="*/ 0 w 522"/>
                  <a:gd name="T23" fmla="*/ 0 h 457"/>
                  <a:gd name="T24" fmla="*/ 0 w 522"/>
                  <a:gd name="T25" fmla="*/ 0 h 457"/>
                  <a:gd name="T26" fmla="*/ 0 w 522"/>
                  <a:gd name="T27" fmla="*/ 0 h 457"/>
                  <a:gd name="T28" fmla="*/ 0 w 522"/>
                  <a:gd name="T29" fmla="*/ 0 h 457"/>
                  <a:gd name="T30" fmla="*/ 0 w 522"/>
                  <a:gd name="T31" fmla="*/ 0 h 457"/>
                  <a:gd name="T32" fmla="*/ 0 w 522"/>
                  <a:gd name="T33" fmla="*/ 0 h 457"/>
                  <a:gd name="T34" fmla="*/ 0 w 522"/>
                  <a:gd name="T35" fmla="*/ 0 h 457"/>
                  <a:gd name="T36" fmla="*/ 0 w 522"/>
                  <a:gd name="T37" fmla="*/ 0 h 457"/>
                  <a:gd name="T38" fmla="*/ 0 w 522"/>
                  <a:gd name="T39" fmla="*/ 0 h 457"/>
                  <a:gd name="T40" fmla="*/ 0 w 522"/>
                  <a:gd name="T41" fmla="*/ 0 h 457"/>
                  <a:gd name="T42" fmla="*/ 0 w 522"/>
                  <a:gd name="T43" fmla="*/ 0 h 457"/>
                  <a:gd name="T44" fmla="*/ 0 w 522"/>
                  <a:gd name="T45" fmla="*/ 0 h 457"/>
                  <a:gd name="T46" fmla="*/ 0 w 522"/>
                  <a:gd name="T47" fmla="*/ 0 h 457"/>
                  <a:gd name="T48" fmla="*/ 0 w 522"/>
                  <a:gd name="T49" fmla="*/ 0 h 457"/>
                  <a:gd name="T50" fmla="*/ 0 w 522"/>
                  <a:gd name="T51" fmla="*/ 0 h 4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2"/>
                  <a:gd name="T79" fmla="*/ 0 h 457"/>
                  <a:gd name="T80" fmla="*/ 522 w 522"/>
                  <a:gd name="T81" fmla="*/ 457 h 4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2" h="457">
                    <a:moveTo>
                      <a:pt x="392" y="437"/>
                    </a:moveTo>
                    <a:lnTo>
                      <a:pt x="385" y="442"/>
                    </a:lnTo>
                    <a:lnTo>
                      <a:pt x="506" y="215"/>
                    </a:lnTo>
                    <a:lnTo>
                      <a:pt x="507" y="223"/>
                    </a:lnTo>
                    <a:lnTo>
                      <a:pt x="368" y="12"/>
                    </a:lnTo>
                    <a:lnTo>
                      <a:pt x="375" y="16"/>
                    </a:lnTo>
                    <a:lnTo>
                      <a:pt x="127" y="25"/>
                    </a:lnTo>
                    <a:lnTo>
                      <a:pt x="134" y="21"/>
                    </a:lnTo>
                    <a:lnTo>
                      <a:pt x="15" y="238"/>
                    </a:lnTo>
                    <a:lnTo>
                      <a:pt x="15" y="230"/>
                    </a:lnTo>
                    <a:lnTo>
                      <a:pt x="147" y="445"/>
                    </a:lnTo>
                    <a:lnTo>
                      <a:pt x="140" y="441"/>
                    </a:lnTo>
                    <a:lnTo>
                      <a:pt x="392" y="437"/>
                    </a:lnTo>
                    <a:close/>
                    <a:moveTo>
                      <a:pt x="141" y="457"/>
                    </a:moveTo>
                    <a:cubicBezTo>
                      <a:pt x="138" y="457"/>
                      <a:pt x="135" y="456"/>
                      <a:pt x="134" y="453"/>
                    </a:cubicBezTo>
                    <a:lnTo>
                      <a:pt x="1" y="239"/>
                    </a:lnTo>
                    <a:cubicBezTo>
                      <a:pt x="0" y="236"/>
                      <a:pt x="0" y="233"/>
                      <a:pt x="1" y="231"/>
                    </a:cubicBezTo>
                    <a:lnTo>
                      <a:pt x="120" y="13"/>
                    </a:lnTo>
                    <a:cubicBezTo>
                      <a:pt x="121" y="11"/>
                      <a:pt x="124" y="9"/>
                      <a:pt x="127" y="9"/>
                    </a:cubicBezTo>
                    <a:lnTo>
                      <a:pt x="375" y="0"/>
                    </a:lnTo>
                    <a:cubicBezTo>
                      <a:pt x="377" y="0"/>
                      <a:pt x="380" y="1"/>
                      <a:pt x="382" y="3"/>
                    </a:cubicBezTo>
                    <a:lnTo>
                      <a:pt x="520" y="214"/>
                    </a:lnTo>
                    <a:cubicBezTo>
                      <a:pt x="522" y="217"/>
                      <a:pt x="522" y="220"/>
                      <a:pt x="520" y="222"/>
                    </a:cubicBezTo>
                    <a:lnTo>
                      <a:pt x="399" y="449"/>
                    </a:lnTo>
                    <a:cubicBezTo>
                      <a:pt x="398" y="452"/>
                      <a:pt x="395" y="453"/>
                      <a:pt x="392" y="453"/>
                    </a:cubicBezTo>
                    <a:lnTo>
                      <a:pt x="141" y="4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6" name="Freeform 3446"/>
              <p:cNvSpPr>
                <a:spLocks/>
              </p:cNvSpPr>
              <p:nvPr/>
            </p:nvSpPr>
            <p:spPr bwMode="auto">
              <a:xfrm>
                <a:off x="1153" y="1900"/>
                <a:ext cx="76" cy="74"/>
              </a:xfrm>
              <a:custGeom>
                <a:avLst/>
                <a:gdLst>
                  <a:gd name="T0" fmla="*/ 58 w 76"/>
                  <a:gd name="T1" fmla="*/ 73 h 74"/>
                  <a:gd name="T2" fmla="*/ 76 w 76"/>
                  <a:gd name="T3" fmla="*/ 36 h 74"/>
                  <a:gd name="T4" fmla="*/ 56 w 76"/>
                  <a:gd name="T5" fmla="*/ 0 h 74"/>
                  <a:gd name="T6" fmla="*/ 18 w 76"/>
                  <a:gd name="T7" fmla="*/ 0 h 74"/>
                  <a:gd name="T8" fmla="*/ 0 w 76"/>
                  <a:gd name="T9" fmla="*/ 38 h 74"/>
                  <a:gd name="T10" fmla="*/ 20 w 76"/>
                  <a:gd name="T11" fmla="*/ 74 h 74"/>
                  <a:gd name="T12" fmla="*/ 58 w 76"/>
                  <a:gd name="T13" fmla="*/ 73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4"/>
                  <a:gd name="T23" fmla="*/ 76 w 76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4">
                    <a:moveTo>
                      <a:pt x="58" y="73"/>
                    </a:moveTo>
                    <a:lnTo>
                      <a:pt x="76" y="36"/>
                    </a:lnTo>
                    <a:lnTo>
                      <a:pt x="56" y="0"/>
                    </a:lnTo>
                    <a:lnTo>
                      <a:pt x="18" y="0"/>
                    </a:lnTo>
                    <a:lnTo>
                      <a:pt x="0" y="38"/>
                    </a:lnTo>
                    <a:lnTo>
                      <a:pt x="20" y="74"/>
                    </a:lnTo>
                    <a:lnTo>
                      <a:pt x="58" y="73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7" name="Freeform 3447"/>
              <p:cNvSpPr>
                <a:spLocks/>
              </p:cNvSpPr>
              <p:nvPr/>
            </p:nvSpPr>
            <p:spPr bwMode="auto">
              <a:xfrm>
                <a:off x="1153" y="1900"/>
                <a:ext cx="76" cy="74"/>
              </a:xfrm>
              <a:custGeom>
                <a:avLst/>
                <a:gdLst>
                  <a:gd name="T0" fmla="*/ 58 w 76"/>
                  <a:gd name="T1" fmla="*/ 73 h 74"/>
                  <a:gd name="T2" fmla="*/ 76 w 76"/>
                  <a:gd name="T3" fmla="*/ 36 h 74"/>
                  <a:gd name="T4" fmla="*/ 56 w 76"/>
                  <a:gd name="T5" fmla="*/ 0 h 74"/>
                  <a:gd name="T6" fmla="*/ 18 w 76"/>
                  <a:gd name="T7" fmla="*/ 0 h 74"/>
                  <a:gd name="T8" fmla="*/ 0 w 76"/>
                  <a:gd name="T9" fmla="*/ 38 h 74"/>
                  <a:gd name="T10" fmla="*/ 20 w 76"/>
                  <a:gd name="T11" fmla="*/ 74 h 74"/>
                  <a:gd name="T12" fmla="*/ 58 w 76"/>
                  <a:gd name="T13" fmla="*/ 73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4"/>
                  <a:gd name="T23" fmla="*/ 76 w 76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4">
                    <a:moveTo>
                      <a:pt x="58" y="73"/>
                    </a:moveTo>
                    <a:lnTo>
                      <a:pt x="76" y="36"/>
                    </a:lnTo>
                    <a:lnTo>
                      <a:pt x="56" y="0"/>
                    </a:lnTo>
                    <a:lnTo>
                      <a:pt x="18" y="0"/>
                    </a:lnTo>
                    <a:lnTo>
                      <a:pt x="0" y="38"/>
                    </a:lnTo>
                    <a:lnTo>
                      <a:pt x="20" y="74"/>
                    </a:lnTo>
                    <a:lnTo>
                      <a:pt x="58" y="73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8" name="Freeform 3448"/>
              <p:cNvSpPr>
                <a:spLocks noEditPoints="1"/>
              </p:cNvSpPr>
              <p:nvPr/>
            </p:nvSpPr>
            <p:spPr bwMode="auto">
              <a:xfrm>
                <a:off x="1152" y="1899"/>
                <a:ext cx="79" cy="77"/>
              </a:xfrm>
              <a:custGeom>
                <a:avLst/>
                <a:gdLst>
                  <a:gd name="T0" fmla="*/ 0 w 516"/>
                  <a:gd name="T1" fmla="*/ 0 h 457"/>
                  <a:gd name="T2" fmla="*/ 0 w 516"/>
                  <a:gd name="T3" fmla="*/ 0 h 457"/>
                  <a:gd name="T4" fmla="*/ 0 w 516"/>
                  <a:gd name="T5" fmla="*/ 0 h 457"/>
                  <a:gd name="T6" fmla="*/ 0 w 516"/>
                  <a:gd name="T7" fmla="*/ 0 h 457"/>
                  <a:gd name="T8" fmla="*/ 0 w 516"/>
                  <a:gd name="T9" fmla="*/ 0 h 457"/>
                  <a:gd name="T10" fmla="*/ 0 w 516"/>
                  <a:gd name="T11" fmla="*/ 0 h 457"/>
                  <a:gd name="T12" fmla="*/ 0 w 516"/>
                  <a:gd name="T13" fmla="*/ 0 h 457"/>
                  <a:gd name="T14" fmla="*/ 0 w 516"/>
                  <a:gd name="T15" fmla="*/ 0 h 457"/>
                  <a:gd name="T16" fmla="*/ 0 w 516"/>
                  <a:gd name="T17" fmla="*/ 0 h 457"/>
                  <a:gd name="T18" fmla="*/ 0 w 516"/>
                  <a:gd name="T19" fmla="*/ 0 h 457"/>
                  <a:gd name="T20" fmla="*/ 0 w 516"/>
                  <a:gd name="T21" fmla="*/ 0 h 457"/>
                  <a:gd name="T22" fmla="*/ 0 w 516"/>
                  <a:gd name="T23" fmla="*/ 0 h 457"/>
                  <a:gd name="T24" fmla="*/ 0 w 516"/>
                  <a:gd name="T25" fmla="*/ 0 h 457"/>
                  <a:gd name="T26" fmla="*/ 0 w 516"/>
                  <a:gd name="T27" fmla="*/ 0 h 457"/>
                  <a:gd name="T28" fmla="*/ 0 w 516"/>
                  <a:gd name="T29" fmla="*/ 0 h 457"/>
                  <a:gd name="T30" fmla="*/ 0 w 516"/>
                  <a:gd name="T31" fmla="*/ 0 h 457"/>
                  <a:gd name="T32" fmla="*/ 0 w 516"/>
                  <a:gd name="T33" fmla="*/ 0 h 457"/>
                  <a:gd name="T34" fmla="*/ 0 w 516"/>
                  <a:gd name="T35" fmla="*/ 0 h 457"/>
                  <a:gd name="T36" fmla="*/ 0 w 516"/>
                  <a:gd name="T37" fmla="*/ 0 h 457"/>
                  <a:gd name="T38" fmla="*/ 0 w 516"/>
                  <a:gd name="T39" fmla="*/ 0 h 457"/>
                  <a:gd name="T40" fmla="*/ 0 w 516"/>
                  <a:gd name="T41" fmla="*/ 0 h 457"/>
                  <a:gd name="T42" fmla="*/ 0 w 516"/>
                  <a:gd name="T43" fmla="*/ 0 h 457"/>
                  <a:gd name="T44" fmla="*/ 0 w 516"/>
                  <a:gd name="T45" fmla="*/ 0 h 457"/>
                  <a:gd name="T46" fmla="*/ 0 w 516"/>
                  <a:gd name="T47" fmla="*/ 0 h 457"/>
                  <a:gd name="T48" fmla="*/ 0 w 516"/>
                  <a:gd name="T49" fmla="*/ 0 h 457"/>
                  <a:gd name="T50" fmla="*/ 0 w 516"/>
                  <a:gd name="T51" fmla="*/ 0 h 4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6"/>
                  <a:gd name="T79" fmla="*/ 0 h 457"/>
                  <a:gd name="T80" fmla="*/ 516 w 516"/>
                  <a:gd name="T81" fmla="*/ 457 h 4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6" h="457">
                    <a:moveTo>
                      <a:pt x="388" y="431"/>
                    </a:moveTo>
                    <a:lnTo>
                      <a:pt x="381" y="435"/>
                    </a:lnTo>
                    <a:lnTo>
                      <a:pt x="501" y="218"/>
                    </a:lnTo>
                    <a:lnTo>
                      <a:pt x="501" y="226"/>
                    </a:lnTo>
                    <a:lnTo>
                      <a:pt x="369" y="12"/>
                    </a:lnTo>
                    <a:lnTo>
                      <a:pt x="376" y="16"/>
                    </a:lnTo>
                    <a:lnTo>
                      <a:pt x="124" y="19"/>
                    </a:lnTo>
                    <a:lnTo>
                      <a:pt x="131" y="14"/>
                    </a:lnTo>
                    <a:lnTo>
                      <a:pt x="16" y="238"/>
                    </a:lnTo>
                    <a:lnTo>
                      <a:pt x="15" y="231"/>
                    </a:lnTo>
                    <a:lnTo>
                      <a:pt x="147" y="444"/>
                    </a:lnTo>
                    <a:lnTo>
                      <a:pt x="140" y="440"/>
                    </a:lnTo>
                    <a:lnTo>
                      <a:pt x="388" y="431"/>
                    </a:lnTo>
                    <a:close/>
                    <a:moveTo>
                      <a:pt x="141" y="456"/>
                    </a:moveTo>
                    <a:cubicBezTo>
                      <a:pt x="138" y="457"/>
                      <a:pt x="135" y="455"/>
                      <a:pt x="134" y="453"/>
                    </a:cubicBezTo>
                    <a:lnTo>
                      <a:pt x="2" y="239"/>
                    </a:lnTo>
                    <a:cubicBezTo>
                      <a:pt x="0" y="237"/>
                      <a:pt x="0" y="234"/>
                      <a:pt x="1" y="231"/>
                    </a:cubicBezTo>
                    <a:lnTo>
                      <a:pt x="116" y="7"/>
                    </a:lnTo>
                    <a:cubicBezTo>
                      <a:pt x="118" y="4"/>
                      <a:pt x="120" y="3"/>
                      <a:pt x="123" y="3"/>
                    </a:cubicBezTo>
                    <a:lnTo>
                      <a:pt x="375" y="0"/>
                    </a:lnTo>
                    <a:cubicBezTo>
                      <a:pt x="378" y="0"/>
                      <a:pt x="381" y="1"/>
                      <a:pt x="382" y="4"/>
                    </a:cubicBezTo>
                    <a:lnTo>
                      <a:pt x="514" y="217"/>
                    </a:lnTo>
                    <a:cubicBezTo>
                      <a:pt x="516" y="220"/>
                      <a:pt x="516" y="223"/>
                      <a:pt x="515" y="225"/>
                    </a:cubicBezTo>
                    <a:lnTo>
                      <a:pt x="395" y="443"/>
                    </a:lnTo>
                    <a:cubicBezTo>
                      <a:pt x="394" y="445"/>
                      <a:pt x="391" y="447"/>
                      <a:pt x="389" y="447"/>
                    </a:cubicBezTo>
                    <a:lnTo>
                      <a:pt x="141" y="45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9" name="Freeform 3449"/>
              <p:cNvSpPr>
                <a:spLocks/>
              </p:cNvSpPr>
              <p:nvPr/>
            </p:nvSpPr>
            <p:spPr bwMode="auto">
              <a:xfrm>
                <a:off x="1090" y="1861"/>
                <a:ext cx="77" cy="76"/>
              </a:xfrm>
              <a:custGeom>
                <a:avLst/>
                <a:gdLst>
                  <a:gd name="T0" fmla="*/ 59 w 77"/>
                  <a:gd name="T1" fmla="*/ 74 h 76"/>
                  <a:gd name="T2" fmla="*/ 77 w 77"/>
                  <a:gd name="T3" fmla="*/ 37 h 76"/>
                  <a:gd name="T4" fmla="*/ 56 w 77"/>
                  <a:gd name="T5" fmla="*/ 0 h 76"/>
                  <a:gd name="T6" fmla="*/ 18 w 77"/>
                  <a:gd name="T7" fmla="*/ 1 h 76"/>
                  <a:gd name="T8" fmla="*/ 0 w 77"/>
                  <a:gd name="T9" fmla="*/ 39 h 76"/>
                  <a:gd name="T10" fmla="*/ 20 w 77"/>
                  <a:gd name="T11" fmla="*/ 76 h 76"/>
                  <a:gd name="T12" fmla="*/ 59 w 77"/>
                  <a:gd name="T13" fmla="*/ 74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6"/>
                  <a:gd name="T23" fmla="*/ 77 w 77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6">
                    <a:moveTo>
                      <a:pt x="59" y="74"/>
                    </a:moveTo>
                    <a:lnTo>
                      <a:pt x="77" y="37"/>
                    </a:lnTo>
                    <a:lnTo>
                      <a:pt x="56" y="0"/>
                    </a:lnTo>
                    <a:lnTo>
                      <a:pt x="18" y="1"/>
                    </a:lnTo>
                    <a:lnTo>
                      <a:pt x="0" y="39"/>
                    </a:lnTo>
                    <a:lnTo>
                      <a:pt x="20" y="76"/>
                    </a:lnTo>
                    <a:lnTo>
                      <a:pt x="59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0" name="Freeform 3450"/>
              <p:cNvSpPr>
                <a:spLocks/>
              </p:cNvSpPr>
              <p:nvPr/>
            </p:nvSpPr>
            <p:spPr bwMode="auto">
              <a:xfrm>
                <a:off x="1090" y="1861"/>
                <a:ext cx="77" cy="76"/>
              </a:xfrm>
              <a:custGeom>
                <a:avLst/>
                <a:gdLst>
                  <a:gd name="T0" fmla="*/ 59 w 77"/>
                  <a:gd name="T1" fmla="*/ 74 h 76"/>
                  <a:gd name="T2" fmla="*/ 77 w 77"/>
                  <a:gd name="T3" fmla="*/ 37 h 76"/>
                  <a:gd name="T4" fmla="*/ 56 w 77"/>
                  <a:gd name="T5" fmla="*/ 0 h 76"/>
                  <a:gd name="T6" fmla="*/ 18 w 77"/>
                  <a:gd name="T7" fmla="*/ 1 h 76"/>
                  <a:gd name="T8" fmla="*/ 0 w 77"/>
                  <a:gd name="T9" fmla="*/ 39 h 76"/>
                  <a:gd name="T10" fmla="*/ 20 w 77"/>
                  <a:gd name="T11" fmla="*/ 76 h 76"/>
                  <a:gd name="T12" fmla="*/ 59 w 77"/>
                  <a:gd name="T13" fmla="*/ 74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6"/>
                  <a:gd name="T23" fmla="*/ 77 w 77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6">
                    <a:moveTo>
                      <a:pt x="59" y="74"/>
                    </a:moveTo>
                    <a:lnTo>
                      <a:pt x="77" y="37"/>
                    </a:lnTo>
                    <a:lnTo>
                      <a:pt x="56" y="0"/>
                    </a:lnTo>
                    <a:lnTo>
                      <a:pt x="18" y="1"/>
                    </a:lnTo>
                    <a:lnTo>
                      <a:pt x="0" y="39"/>
                    </a:lnTo>
                    <a:lnTo>
                      <a:pt x="20" y="76"/>
                    </a:lnTo>
                    <a:lnTo>
                      <a:pt x="59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1" name="Freeform 3451"/>
              <p:cNvSpPr>
                <a:spLocks noEditPoints="1"/>
              </p:cNvSpPr>
              <p:nvPr/>
            </p:nvSpPr>
            <p:spPr bwMode="auto">
              <a:xfrm>
                <a:off x="1089" y="1860"/>
                <a:ext cx="79" cy="78"/>
              </a:xfrm>
              <a:custGeom>
                <a:avLst/>
                <a:gdLst>
                  <a:gd name="T0" fmla="*/ 0 w 517"/>
                  <a:gd name="T1" fmla="*/ 0 h 462"/>
                  <a:gd name="T2" fmla="*/ 0 w 517"/>
                  <a:gd name="T3" fmla="*/ 0 h 462"/>
                  <a:gd name="T4" fmla="*/ 0 w 517"/>
                  <a:gd name="T5" fmla="*/ 0 h 462"/>
                  <a:gd name="T6" fmla="*/ 0 w 517"/>
                  <a:gd name="T7" fmla="*/ 0 h 462"/>
                  <a:gd name="T8" fmla="*/ 0 w 517"/>
                  <a:gd name="T9" fmla="*/ 0 h 462"/>
                  <a:gd name="T10" fmla="*/ 0 w 517"/>
                  <a:gd name="T11" fmla="*/ 0 h 462"/>
                  <a:gd name="T12" fmla="*/ 0 w 517"/>
                  <a:gd name="T13" fmla="*/ 0 h 462"/>
                  <a:gd name="T14" fmla="*/ 0 w 517"/>
                  <a:gd name="T15" fmla="*/ 0 h 462"/>
                  <a:gd name="T16" fmla="*/ 0 w 517"/>
                  <a:gd name="T17" fmla="*/ 0 h 462"/>
                  <a:gd name="T18" fmla="*/ 0 w 517"/>
                  <a:gd name="T19" fmla="*/ 0 h 462"/>
                  <a:gd name="T20" fmla="*/ 0 w 517"/>
                  <a:gd name="T21" fmla="*/ 0 h 462"/>
                  <a:gd name="T22" fmla="*/ 0 w 517"/>
                  <a:gd name="T23" fmla="*/ 0 h 462"/>
                  <a:gd name="T24" fmla="*/ 0 w 517"/>
                  <a:gd name="T25" fmla="*/ 0 h 462"/>
                  <a:gd name="T26" fmla="*/ 0 w 517"/>
                  <a:gd name="T27" fmla="*/ 0 h 462"/>
                  <a:gd name="T28" fmla="*/ 0 w 517"/>
                  <a:gd name="T29" fmla="*/ 0 h 462"/>
                  <a:gd name="T30" fmla="*/ 0 w 517"/>
                  <a:gd name="T31" fmla="*/ 0 h 462"/>
                  <a:gd name="T32" fmla="*/ 0 w 517"/>
                  <a:gd name="T33" fmla="*/ 0 h 462"/>
                  <a:gd name="T34" fmla="*/ 0 w 517"/>
                  <a:gd name="T35" fmla="*/ 0 h 462"/>
                  <a:gd name="T36" fmla="*/ 0 w 517"/>
                  <a:gd name="T37" fmla="*/ 0 h 462"/>
                  <a:gd name="T38" fmla="*/ 0 w 517"/>
                  <a:gd name="T39" fmla="*/ 0 h 462"/>
                  <a:gd name="T40" fmla="*/ 0 w 517"/>
                  <a:gd name="T41" fmla="*/ 0 h 462"/>
                  <a:gd name="T42" fmla="*/ 0 w 517"/>
                  <a:gd name="T43" fmla="*/ 0 h 462"/>
                  <a:gd name="T44" fmla="*/ 0 w 517"/>
                  <a:gd name="T45" fmla="*/ 0 h 462"/>
                  <a:gd name="T46" fmla="*/ 0 w 517"/>
                  <a:gd name="T47" fmla="*/ 0 h 462"/>
                  <a:gd name="T48" fmla="*/ 0 w 517"/>
                  <a:gd name="T49" fmla="*/ 0 h 462"/>
                  <a:gd name="T50" fmla="*/ 0 w 517"/>
                  <a:gd name="T51" fmla="*/ 0 h 46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7"/>
                  <a:gd name="T79" fmla="*/ 0 h 462"/>
                  <a:gd name="T80" fmla="*/ 517 w 517"/>
                  <a:gd name="T81" fmla="*/ 462 h 46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7" h="462">
                    <a:moveTo>
                      <a:pt x="392" y="438"/>
                    </a:moveTo>
                    <a:lnTo>
                      <a:pt x="385" y="443"/>
                    </a:lnTo>
                    <a:lnTo>
                      <a:pt x="502" y="219"/>
                    </a:lnTo>
                    <a:lnTo>
                      <a:pt x="502" y="227"/>
                    </a:lnTo>
                    <a:lnTo>
                      <a:pt x="369" y="12"/>
                    </a:lnTo>
                    <a:lnTo>
                      <a:pt x="376" y="16"/>
                    </a:lnTo>
                    <a:lnTo>
                      <a:pt x="124" y="20"/>
                    </a:lnTo>
                    <a:lnTo>
                      <a:pt x="131" y="16"/>
                    </a:lnTo>
                    <a:lnTo>
                      <a:pt x="15" y="239"/>
                    </a:lnTo>
                    <a:lnTo>
                      <a:pt x="15" y="232"/>
                    </a:lnTo>
                    <a:lnTo>
                      <a:pt x="142" y="450"/>
                    </a:lnTo>
                    <a:lnTo>
                      <a:pt x="135" y="446"/>
                    </a:lnTo>
                    <a:lnTo>
                      <a:pt x="392" y="438"/>
                    </a:lnTo>
                    <a:close/>
                    <a:moveTo>
                      <a:pt x="135" y="462"/>
                    </a:moveTo>
                    <a:cubicBezTo>
                      <a:pt x="132" y="462"/>
                      <a:pt x="130" y="460"/>
                      <a:pt x="128" y="458"/>
                    </a:cubicBezTo>
                    <a:lnTo>
                      <a:pt x="1" y="240"/>
                    </a:lnTo>
                    <a:cubicBezTo>
                      <a:pt x="0" y="237"/>
                      <a:pt x="0" y="234"/>
                      <a:pt x="1" y="232"/>
                    </a:cubicBezTo>
                    <a:lnTo>
                      <a:pt x="117" y="9"/>
                    </a:lnTo>
                    <a:cubicBezTo>
                      <a:pt x="118" y="6"/>
                      <a:pt x="121" y="5"/>
                      <a:pt x="124" y="4"/>
                    </a:cubicBezTo>
                    <a:lnTo>
                      <a:pt x="376" y="0"/>
                    </a:lnTo>
                    <a:cubicBezTo>
                      <a:pt x="379" y="0"/>
                      <a:pt x="381" y="2"/>
                      <a:pt x="383" y="4"/>
                    </a:cubicBezTo>
                    <a:lnTo>
                      <a:pt x="516" y="218"/>
                    </a:lnTo>
                    <a:cubicBezTo>
                      <a:pt x="517" y="221"/>
                      <a:pt x="517" y="224"/>
                      <a:pt x="516" y="226"/>
                    </a:cubicBezTo>
                    <a:lnTo>
                      <a:pt x="399" y="450"/>
                    </a:lnTo>
                    <a:cubicBezTo>
                      <a:pt x="398" y="453"/>
                      <a:pt x="395" y="454"/>
                      <a:pt x="393" y="454"/>
                    </a:cubicBezTo>
                    <a:lnTo>
                      <a:pt x="135" y="4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2" name="Freeform 3452"/>
              <p:cNvSpPr>
                <a:spLocks/>
              </p:cNvSpPr>
              <p:nvPr/>
            </p:nvSpPr>
            <p:spPr bwMode="auto">
              <a:xfrm>
                <a:off x="1031" y="1906"/>
                <a:ext cx="76" cy="74"/>
              </a:xfrm>
              <a:custGeom>
                <a:avLst/>
                <a:gdLst>
                  <a:gd name="T0" fmla="*/ 58 w 76"/>
                  <a:gd name="T1" fmla="*/ 73 h 74"/>
                  <a:gd name="T2" fmla="*/ 76 w 76"/>
                  <a:gd name="T3" fmla="*/ 35 h 74"/>
                  <a:gd name="T4" fmla="*/ 56 w 76"/>
                  <a:gd name="T5" fmla="*/ 0 h 74"/>
                  <a:gd name="T6" fmla="*/ 18 w 76"/>
                  <a:gd name="T7" fmla="*/ 1 h 74"/>
                  <a:gd name="T8" fmla="*/ 0 w 76"/>
                  <a:gd name="T9" fmla="*/ 37 h 74"/>
                  <a:gd name="T10" fmla="*/ 20 w 76"/>
                  <a:gd name="T11" fmla="*/ 74 h 74"/>
                  <a:gd name="T12" fmla="*/ 58 w 76"/>
                  <a:gd name="T13" fmla="*/ 73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4"/>
                  <a:gd name="T23" fmla="*/ 76 w 76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4">
                    <a:moveTo>
                      <a:pt x="58" y="73"/>
                    </a:moveTo>
                    <a:lnTo>
                      <a:pt x="76" y="35"/>
                    </a:lnTo>
                    <a:lnTo>
                      <a:pt x="56" y="0"/>
                    </a:lnTo>
                    <a:lnTo>
                      <a:pt x="18" y="1"/>
                    </a:lnTo>
                    <a:lnTo>
                      <a:pt x="0" y="37"/>
                    </a:lnTo>
                    <a:lnTo>
                      <a:pt x="20" y="74"/>
                    </a:lnTo>
                    <a:lnTo>
                      <a:pt x="58" y="73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3" name="Freeform 3453"/>
              <p:cNvSpPr>
                <a:spLocks/>
              </p:cNvSpPr>
              <p:nvPr/>
            </p:nvSpPr>
            <p:spPr bwMode="auto">
              <a:xfrm>
                <a:off x="1031" y="1906"/>
                <a:ext cx="76" cy="74"/>
              </a:xfrm>
              <a:custGeom>
                <a:avLst/>
                <a:gdLst>
                  <a:gd name="T0" fmla="*/ 58 w 76"/>
                  <a:gd name="T1" fmla="*/ 73 h 74"/>
                  <a:gd name="T2" fmla="*/ 76 w 76"/>
                  <a:gd name="T3" fmla="*/ 35 h 74"/>
                  <a:gd name="T4" fmla="*/ 56 w 76"/>
                  <a:gd name="T5" fmla="*/ 0 h 74"/>
                  <a:gd name="T6" fmla="*/ 18 w 76"/>
                  <a:gd name="T7" fmla="*/ 1 h 74"/>
                  <a:gd name="T8" fmla="*/ 0 w 76"/>
                  <a:gd name="T9" fmla="*/ 37 h 74"/>
                  <a:gd name="T10" fmla="*/ 20 w 76"/>
                  <a:gd name="T11" fmla="*/ 74 h 74"/>
                  <a:gd name="T12" fmla="*/ 58 w 76"/>
                  <a:gd name="T13" fmla="*/ 73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4"/>
                  <a:gd name="T23" fmla="*/ 76 w 76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4">
                    <a:moveTo>
                      <a:pt x="58" y="73"/>
                    </a:moveTo>
                    <a:lnTo>
                      <a:pt x="76" y="35"/>
                    </a:lnTo>
                    <a:lnTo>
                      <a:pt x="56" y="0"/>
                    </a:lnTo>
                    <a:lnTo>
                      <a:pt x="18" y="1"/>
                    </a:lnTo>
                    <a:lnTo>
                      <a:pt x="0" y="37"/>
                    </a:lnTo>
                    <a:lnTo>
                      <a:pt x="20" y="74"/>
                    </a:lnTo>
                    <a:lnTo>
                      <a:pt x="58" y="73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4" name="Freeform 3454"/>
              <p:cNvSpPr>
                <a:spLocks noEditPoints="1"/>
              </p:cNvSpPr>
              <p:nvPr/>
            </p:nvSpPr>
            <p:spPr bwMode="auto">
              <a:xfrm>
                <a:off x="1029" y="1905"/>
                <a:ext cx="79" cy="76"/>
              </a:xfrm>
              <a:custGeom>
                <a:avLst/>
                <a:gdLst>
                  <a:gd name="T0" fmla="*/ 0 w 517"/>
                  <a:gd name="T1" fmla="*/ 0 h 452"/>
                  <a:gd name="T2" fmla="*/ 0 w 517"/>
                  <a:gd name="T3" fmla="*/ 0 h 452"/>
                  <a:gd name="T4" fmla="*/ 0 w 517"/>
                  <a:gd name="T5" fmla="*/ 0 h 452"/>
                  <a:gd name="T6" fmla="*/ 0 w 517"/>
                  <a:gd name="T7" fmla="*/ 0 h 452"/>
                  <a:gd name="T8" fmla="*/ 0 w 517"/>
                  <a:gd name="T9" fmla="*/ 0 h 452"/>
                  <a:gd name="T10" fmla="*/ 0 w 517"/>
                  <a:gd name="T11" fmla="*/ 0 h 452"/>
                  <a:gd name="T12" fmla="*/ 0 w 517"/>
                  <a:gd name="T13" fmla="*/ 0 h 452"/>
                  <a:gd name="T14" fmla="*/ 0 w 517"/>
                  <a:gd name="T15" fmla="*/ 0 h 452"/>
                  <a:gd name="T16" fmla="*/ 0 w 517"/>
                  <a:gd name="T17" fmla="*/ 0 h 452"/>
                  <a:gd name="T18" fmla="*/ 0 w 517"/>
                  <a:gd name="T19" fmla="*/ 0 h 452"/>
                  <a:gd name="T20" fmla="*/ 0 w 517"/>
                  <a:gd name="T21" fmla="*/ 0 h 452"/>
                  <a:gd name="T22" fmla="*/ 0 w 517"/>
                  <a:gd name="T23" fmla="*/ 0 h 452"/>
                  <a:gd name="T24" fmla="*/ 0 w 517"/>
                  <a:gd name="T25" fmla="*/ 0 h 452"/>
                  <a:gd name="T26" fmla="*/ 0 w 517"/>
                  <a:gd name="T27" fmla="*/ 0 h 452"/>
                  <a:gd name="T28" fmla="*/ 0 w 517"/>
                  <a:gd name="T29" fmla="*/ 0 h 452"/>
                  <a:gd name="T30" fmla="*/ 0 w 517"/>
                  <a:gd name="T31" fmla="*/ 0 h 452"/>
                  <a:gd name="T32" fmla="*/ 0 w 517"/>
                  <a:gd name="T33" fmla="*/ 0 h 452"/>
                  <a:gd name="T34" fmla="*/ 0 w 517"/>
                  <a:gd name="T35" fmla="*/ 0 h 452"/>
                  <a:gd name="T36" fmla="*/ 0 w 517"/>
                  <a:gd name="T37" fmla="*/ 0 h 452"/>
                  <a:gd name="T38" fmla="*/ 0 w 517"/>
                  <a:gd name="T39" fmla="*/ 0 h 452"/>
                  <a:gd name="T40" fmla="*/ 0 w 517"/>
                  <a:gd name="T41" fmla="*/ 0 h 452"/>
                  <a:gd name="T42" fmla="*/ 0 w 517"/>
                  <a:gd name="T43" fmla="*/ 0 h 452"/>
                  <a:gd name="T44" fmla="*/ 0 w 517"/>
                  <a:gd name="T45" fmla="*/ 0 h 452"/>
                  <a:gd name="T46" fmla="*/ 0 w 517"/>
                  <a:gd name="T47" fmla="*/ 0 h 452"/>
                  <a:gd name="T48" fmla="*/ 0 w 517"/>
                  <a:gd name="T49" fmla="*/ 0 h 452"/>
                  <a:gd name="T50" fmla="*/ 0 w 517"/>
                  <a:gd name="T51" fmla="*/ 0 h 45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7"/>
                  <a:gd name="T79" fmla="*/ 0 h 452"/>
                  <a:gd name="T80" fmla="*/ 517 w 517"/>
                  <a:gd name="T81" fmla="*/ 452 h 45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7" h="452">
                    <a:moveTo>
                      <a:pt x="392" y="432"/>
                    </a:moveTo>
                    <a:lnTo>
                      <a:pt x="385" y="437"/>
                    </a:lnTo>
                    <a:lnTo>
                      <a:pt x="501" y="213"/>
                    </a:lnTo>
                    <a:lnTo>
                      <a:pt x="502" y="221"/>
                    </a:lnTo>
                    <a:lnTo>
                      <a:pt x="373" y="12"/>
                    </a:lnTo>
                    <a:lnTo>
                      <a:pt x="380" y="16"/>
                    </a:lnTo>
                    <a:lnTo>
                      <a:pt x="127" y="20"/>
                    </a:lnTo>
                    <a:lnTo>
                      <a:pt x="134" y="16"/>
                    </a:lnTo>
                    <a:lnTo>
                      <a:pt x="15" y="233"/>
                    </a:lnTo>
                    <a:lnTo>
                      <a:pt x="15" y="225"/>
                    </a:lnTo>
                    <a:lnTo>
                      <a:pt x="148" y="440"/>
                    </a:lnTo>
                    <a:lnTo>
                      <a:pt x="141" y="436"/>
                    </a:lnTo>
                    <a:lnTo>
                      <a:pt x="392" y="432"/>
                    </a:lnTo>
                    <a:close/>
                    <a:moveTo>
                      <a:pt x="141" y="452"/>
                    </a:moveTo>
                    <a:cubicBezTo>
                      <a:pt x="138" y="452"/>
                      <a:pt x="135" y="451"/>
                      <a:pt x="134" y="448"/>
                    </a:cubicBezTo>
                    <a:lnTo>
                      <a:pt x="1" y="234"/>
                    </a:lnTo>
                    <a:cubicBezTo>
                      <a:pt x="0" y="231"/>
                      <a:pt x="0" y="228"/>
                      <a:pt x="1" y="226"/>
                    </a:cubicBezTo>
                    <a:lnTo>
                      <a:pt x="120" y="8"/>
                    </a:lnTo>
                    <a:cubicBezTo>
                      <a:pt x="122" y="6"/>
                      <a:pt x="124" y="4"/>
                      <a:pt x="127" y="4"/>
                    </a:cubicBezTo>
                    <a:lnTo>
                      <a:pt x="379" y="0"/>
                    </a:lnTo>
                    <a:cubicBezTo>
                      <a:pt x="382" y="0"/>
                      <a:pt x="385" y="1"/>
                      <a:pt x="386" y="4"/>
                    </a:cubicBezTo>
                    <a:lnTo>
                      <a:pt x="515" y="212"/>
                    </a:lnTo>
                    <a:cubicBezTo>
                      <a:pt x="517" y="215"/>
                      <a:pt x="517" y="218"/>
                      <a:pt x="516" y="220"/>
                    </a:cubicBezTo>
                    <a:lnTo>
                      <a:pt x="399" y="444"/>
                    </a:lnTo>
                    <a:cubicBezTo>
                      <a:pt x="398" y="447"/>
                      <a:pt x="395" y="448"/>
                      <a:pt x="392" y="448"/>
                    </a:cubicBezTo>
                    <a:lnTo>
                      <a:pt x="141" y="45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5" name="Freeform 3455"/>
              <p:cNvSpPr>
                <a:spLocks/>
              </p:cNvSpPr>
              <p:nvPr/>
            </p:nvSpPr>
            <p:spPr bwMode="auto">
              <a:xfrm>
                <a:off x="968" y="1867"/>
                <a:ext cx="76" cy="74"/>
              </a:xfrm>
              <a:custGeom>
                <a:avLst/>
                <a:gdLst>
                  <a:gd name="T0" fmla="*/ 58 w 76"/>
                  <a:gd name="T1" fmla="*/ 73 h 74"/>
                  <a:gd name="T2" fmla="*/ 76 w 76"/>
                  <a:gd name="T3" fmla="*/ 36 h 74"/>
                  <a:gd name="T4" fmla="*/ 56 w 76"/>
                  <a:gd name="T5" fmla="*/ 0 h 74"/>
                  <a:gd name="T6" fmla="*/ 17 w 76"/>
                  <a:gd name="T7" fmla="*/ 0 h 74"/>
                  <a:gd name="T8" fmla="*/ 0 w 76"/>
                  <a:gd name="T9" fmla="*/ 38 h 74"/>
                  <a:gd name="T10" fmla="*/ 20 w 76"/>
                  <a:gd name="T11" fmla="*/ 74 h 74"/>
                  <a:gd name="T12" fmla="*/ 58 w 76"/>
                  <a:gd name="T13" fmla="*/ 73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4"/>
                  <a:gd name="T23" fmla="*/ 76 w 76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4">
                    <a:moveTo>
                      <a:pt x="58" y="73"/>
                    </a:moveTo>
                    <a:lnTo>
                      <a:pt x="76" y="36"/>
                    </a:lnTo>
                    <a:lnTo>
                      <a:pt x="56" y="0"/>
                    </a:lnTo>
                    <a:lnTo>
                      <a:pt x="17" y="0"/>
                    </a:lnTo>
                    <a:lnTo>
                      <a:pt x="0" y="38"/>
                    </a:lnTo>
                    <a:lnTo>
                      <a:pt x="20" y="74"/>
                    </a:lnTo>
                    <a:lnTo>
                      <a:pt x="58" y="73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6" name="Freeform 3456"/>
              <p:cNvSpPr>
                <a:spLocks/>
              </p:cNvSpPr>
              <p:nvPr/>
            </p:nvSpPr>
            <p:spPr bwMode="auto">
              <a:xfrm>
                <a:off x="968" y="1867"/>
                <a:ext cx="76" cy="74"/>
              </a:xfrm>
              <a:custGeom>
                <a:avLst/>
                <a:gdLst>
                  <a:gd name="T0" fmla="*/ 58 w 76"/>
                  <a:gd name="T1" fmla="*/ 73 h 74"/>
                  <a:gd name="T2" fmla="*/ 76 w 76"/>
                  <a:gd name="T3" fmla="*/ 36 h 74"/>
                  <a:gd name="T4" fmla="*/ 56 w 76"/>
                  <a:gd name="T5" fmla="*/ 0 h 74"/>
                  <a:gd name="T6" fmla="*/ 17 w 76"/>
                  <a:gd name="T7" fmla="*/ 0 h 74"/>
                  <a:gd name="T8" fmla="*/ 0 w 76"/>
                  <a:gd name="T9" fmla="*/ 38 h 74"/>
                  <a:gd name="T10" fmla="*/ 20 w 76"/>
                  <a:gd name="T11" fmla="*/ 74 h 74"/>
                  <a:gd name="T12" fmla="*/ 58 w 76"/>
                  <a:gd name="T13" fmla="*/ 73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4"/>
                  <a:gd name="T23" fmla="*/ 76 w 76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4">
                    <a:moveTo>
                      <a:pt x="58" y="73"/>
                    </a:moveTo>
                    <a:lnTo>
                      <a:pt x="76" y="36"/>
                    </a:lnTo>
                    <a:lnTo>
                      <a:pt x="56" y="0"/>
                    </a:lnTo>
                    <a:lnTo>
                      <a:pt x="17" y="0"/>
                    </a:lnTo>
                    <a:lnTo>
                      <a:pt x="0" y="38"/>
                    </a:lnTo>
                    <a:lnTo>
                      <a:pt x="20" y="74"/>
                    </a:lnTo>
                    <a:lnTo>
                      <a:pt x="58" y="73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7" name="Freeform 3457"/>
              <p:cNvSpPr>
                <a:spLocks noEditPoints="1"/>
              </p:cNvSpPr>
              <p:nvPr/>
            </p:nvSpPr>
            <p:spPr bwMode="auto">
              <a:xfrm>
                <a:off x="967" y="1865"/>
                <a:ext cx="78" cy="77"/>
              </a:xfrm>
              <a:custGeom>
                <a:avLst/>
                <a:gdLst>
                  <a:gd name="T0" fmla="*/ 0 w 516"/>
                  <a:gd name="T1" fmla="*/ 0 h 456"/>
                  <a:gd name="T2" fmla="*/ 0 w 516"/>
                  <a:gd name="T3" fmla="*/ 0 h 456"/>
                  <a:gd name="T4" fmla="*/ 0 w 516"/>
                  <a:gd name="T5" fmla="*/ 0 h 456"/>
                  <a:gd name="T6" fmla="*/ 0 w 516"/>
                  <a:gd name="T7" fmla="*/ 0 h 456"/>
                  <a:gd name="T8" fmla="*/ 0 w 516"/>
                  <a:gd name="T9" fmla="*/ 0 h 456"/>
                  <a:gd name="T10" fmla="*/ 0 w 516"/>
                  <a:gd name="T11" fmla="*/ 0 h 456"/>
                  <a:gd name="T12" fmla="*/ 0 w 516"/>
                  <a:gd name="T13" fmla="*/ 0 h 456"/>
                  <a:gd name="T14" fmla="*/ 0 w 516"/>
                  <a:gd name="T15" fmla="*/ 0 h 456"/>
                  <a:gd name="T16" fmla="*/ 0 w 516"/>
                  <a:gd name="T17" fmla="*/ 0 h 456"/>
                  <a:gd name="T18" fmla="*/ 0 w 516"/>
                  <a:gd name="T19" fmla="*/ 0 h 456"/>
                  <a:gd name="T20" fmla="*/ 0 w 516"/>
                  <a:gd name="T21" fmla="*/ 0 h 456"/>
                  <a:gd name="T22" fmla="*/ 0 w 516"/>
                  <a:gd name="T23" fmla="*/ 0 h 456"/>
                  <a:gd name="T24" fmla="*/ 0 w 516"/>
                  <a:gd name="T25" fmla="*/ 0 h 456"/>
                  <a:gd name="T26" fmla="*/ 0 w 516"/>
                  <a:gd name="T27" fmla="*/ 0 h 456"/>
                  <a:gd name="T28" fmla="*/ 0 w 516"/>
                  <a:gd name="T29" fmla="*/ 0 h 456"/>
                  <a:gd name="T30" fmla="*/ 0 w 516"/>
                  <a:gd name="T31" fmla="*/ 0 h 456"/>
                  <a:gd name="T32" fmla="*/ 0 w 516"/>
                  <a:gd name="T33" fmla="*/ 0 h 456"/>
                  <a:gd name="T34" fmla="*/ 0 w 516"/>
                  <a:gd name="T35" fmla="*/ 0 h 456"/>
                  <a:gd name="T36" fmla="*/ 0 w 516"/>
                  <a:gd name="T37" fmla="*/ 0 h 456"/>
                  <a:gd name="T38" fmla="*/ 0 w 516"/>
                  <a:gd name="T39" fmla="*/ 0 h 456"/>
                  <a:gd name="T40" fmla="*/ 0 w 516"/>
                  <a:gd name="T41" fmla="*/ 0 h 456"/>
                  <a:gd name="T42" fmla="*/ 0 w 516"/>
                  <a:gd name="T43" fmla="*/ 0 h 456"/>
                  <a:gd name="T44" fmla="*/ 0 w 516"/>
                  <a:gd name="T45" fmla="*/ 0 h 456"/>
                  <a:gd name="T46" fmla="*/ 0 w 516"/>
                  <a:gd name="T47" fmla="*/ 0 h 456"/>
                  <a:gd name="T48" fmla="*/ 0 w 516"/>
                  <a:gd name="T49" fmla="*/ 0 h 456"/>
                  <a:gd name="T50" fmla="*/ 0 w 516"/>
                  <a:gd name="T51" fmla="*/ 0 h 4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6"/>
                  <a:gd name="T79" fmla="*/ 0 h 456"/>
                  <a:gd name="T80" fmla="*/ 516 w 516"/>
                  <a:gd name="T81" fmla="*/ 456 h 45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6" h="456">
                    <a:moveTo>
                      <a:pt x="388" y="431"/>
                    </a:moveTo>
                    <a:lnTo>
                      <a:pt x="381" y="435"/>
                    </a:lnTo>
                    <a:lnTo>
                      <a:pt x="500" y="217"/>
                    </a:lnTo>
                    <a:lnTo>
                      <a:pt x="501" y="226"/>
                    </a:lnTo>
                    <a:lnTo>
                      <a:pt x="368" y="12"/>
                    </a:lnTo>
                    <a:lnTo>
                      <a:pt x="375" y="16"/>
                    </a:lnTo>
                    <a:lnTo>
                      <a:pt x="123" y="19"/>
                    </a:lnTo>
                    <a:lnTo>
                      <a:pt x="130" y="14"/>
                    </a:lnTo>
                    <a:lnTo>
                      <a:pt x="15" y="238"/>
                    </a:lnTo>
                    <a:lnTo>
                      <a:pt x="15" y="230"/>
                    </a:lnTo>
                    <a:lnTo>
                      <a:pt x="147" y="444"/>
                    </a:lnTo>
                    <a:lnTo>
                      <a:pt x="140" y="440"/>
                    </a:lnTo>
                    <a:lnTo>
                      <a:pt x="388" y="431"/>
                    </a:lnTo>
                    <a:close/>
                    <a:moveTo>
                      <a:pt x="141" y="456"/>
                    </a:moveTo>
                    <a:cubicBezTo>
                      <a:pt x="138" y="456"/>
                      <a:pt x="135" y="455"/>
                      <a:pt x="134" y="453"/>
                    </a:cubicBezTo>
                    <a:lnTo>
                      <a:pt x="1" y="239"/>
                    </a:lnTo>
                    <a:cubicBezTo>
                      <a:pt x="0" y="237"/>
                      <a:pt x="0" y="234"/>
                      <a:pt x="1" y="231"/>
                    </a:cubicBezTo>
                    <a:lnTo>
                      <a:pt x="116" y="7"/>
                    </a:lnTo>
                    <a:cubicBezTo>
                      <a:pt x="118" y="4"/>
                      <a:pt x="120" y="3"/>
                      <a:pt x="123" y="3"/>
                    </a:cubicBezTo>
                    <a:lnTo>
                      <a:pt x="375" y="0"/>
                    </a:lnTo>
                    <a:cubicBezTo>
                      <a:pt x="378" y="0"/>
                      <a:pt x="381" y="1"/>
                      <a:pt x="382" y="3"/>
                    </a:cubicBezTo>
                    <a:lnTo>
                      <a:pt x="514" y="217"/>
                    </a:lnTo>
                    <a:cubicBezTo>
                      <a:pt x="516" y="220"/>
                      <a:pt x="516" y="223"/>
                      <a:pt x="514" y="225"/>
                    </a:cubicBezTo>
                    <a:lnTo>
                      <a:pt x="395" y="443"/>
                    </a:lnTo>
                    <a:cubicBezTo>
                      <a:pt x="394" y="445"/>
                      <a:pt x="391" y="447"/>
                      <a:pt x="388" y="447"/>
                    </a:cubicBezTo>
                    <a:lnTo>
                      <a:pt x="141" y="45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8" name="Freeform 3458"/>
              <p:cNvSpPr>
                <a:spLocks/>
              </p:cNvSpPr>
              <p:nvPr/>
            </p:nvSpPr>
            <p:spPr bwMode="auto">
              <a:xfrm>
                <a:off x="1279" y="1972"/>
                <a:ext cx="77" cy="75"/>
              </a:xfrm>
              <a:custGeom>
                <a:avLst/>
                <a:gdLst>
                  <a:gd name="T0" fmla="*/ 59 w 77"/>
                  <a:gd name="T1" fmla="*/ 73 h 75"/>
                  <a:gd name="T2" fmla="*/ 77 w 77"/>
                  <a:gd name="T3" fmla="*/ 36 h 75"/>
                  <a:gd name="T4" fmla="*/ 57 w 77"/>
                  <a:gd name="T5" fmla="*/ 0 h 75"/>
                  <a:gd name="T6" fmla="*/ 18 w 77"/>
                  <a:gd name="T7" fmla="*/ 2 h 75"/>
                  <a:gd name="T8" fmla="*/ 0 w 77"/>
                  <a:gd name="T9" fmla="*/ 39 h 75"/>
                  <a:gd name="T10" fmla="*/ 20 w 77"/>
                  <a:gd name="T11" fmla="*/ 75 h 75"/>
                  <a:gd name="T12" fmla="*/ 59 w 77"/>
                  <a:gd name="T13" fmla="*/ 73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59" y="73"/>
                    </a:moveTo>
                    <a:lnTo>
                      <a:pt x="77" y="36"/>
                    </a:lnTo>
                    <a:lnTo>
                      <a:pt x="57" y="0"/>
                    </a:lnTo>
                    <a:lnTo>
                      <a:pt x="18" y="2"/>
                    </a:lnTo>
                    <a:lnTo>
                      <a:pt x="0" y="39"/>
                    </a:lnTo>
                    <a:lnTo>
                      <a:pt x="20" y="75"/>
                    </a:lnTo>
                    <a:lnTo>
                      <a:pt x="59" y="73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9" name="Freeform 3459"/>
              <p:cNvSpPr>
                <a:spLocks/>
              </p:cNvSpPr>
              <p:nvPr/>
            </p:nvSpPr>
            <p:spPr bwMode="auto">
              <a:xfrm>
                <a:off x="1279" y="1972"/>
                <a:ext cx="77" cy="75"/>
              </a:xfrm>
              <a:custGeom>
                <a:avLst/>
                <a:gdLst>
                  <a:gd name="T0" fmla="*/ 59 w 77"/>
                  <a:gd name="T1" fmla="*/ 73 h 75"/>
                  <a:gd name="T2" fmla="*/ 77 w 77"/>
                  <a:gd name="T3" fmla="*/ 36 h 75"/>
                  <a:gd name="T4" fmla="*/ 57 w 77"/>
                  <a:gd name="T5" fmla="*/ 0 h 75"/>
                  <a:gd name="T6" fmla="*/ 18 w 77"/>
                  <a:gd name="T7" fmla="*/ 2 h 75"/>
                  <a:gd name="T8" fmla="*/ 0 w 77"/>
                  <a:gd name="T9" fmla="*/ 39 h 75"/>
                  <a:gd name="T10" fmla="*/ 20 w 77"/>
                  <a:gd name="T11" fmla="*/ 75 h 75"/>
                  <a:gd name="T12" fmla="*/ 59 w 77"/>
                  <a:gd name="T13" fmla="*/ 73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59" y="73"/>
                    </a:moveTo>
                    <a:lnTo>
                      <a:pt x="77" y="36"/>
                    </a:lnTo>
                    <a:lnTo>
                      <a:pt x="57" y="0"/>
                    </a:lnTo>
                    <a:lnTo>
                      <a:pt x="18" y="2"/>
                    </a:lnTo>
                    <a:lnTo>
                      <a:pt x="0" y="39"/>
                    </a:lnTo>
                    <a:lnTo>
                      <a:pt x="20" y="75"/>
                    </a:lnTo>
                    <a:lnTo>
                      <a:pt x="59" y="73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0" name="Freeform 3460"/>
              <p:cNvSpPr>
                <a:spLocks noEditPoints="1"/>
              </p:cNvSpPr>
              <p:nvPr/>
            </p:nvSpPr>
            <p:spPr bwMode="auto">
              <a:xfrm>
                <a:off x="1278" y="1970"/>
                <a:ext cx="79" cy="79"/>
              </a:xfrm>
              <a:custGeom>
                <a:avLst/>
                <a:gdLst>
                  <a:gd name="T0" fmla="*/ 0 w 523"/>
                  <a:gd name="T1" fmla="*/ 0 h 462"/>
                  <a:gd name="T2" fmla="*/ 0 w 523"/>
                  <a:gd name="T3" fmla="*/ 0 h 462"/>
                  <a:gd name="T4" fmla="*/ 0 w 523"/>
                  <a:gd name="T5" fmla="*/ 0 h 462"/>
                  <a:gd name="T6" fmla="*/ 0 w 523"/>
                  <a:gd name="T7" fmla="*/ 0 h 462"/>
                  <a:gd name="T8" fmla="*/ 0 w 523"/>
                  <a:gd name="T9" fmla="*/ 0 h 462"/>
                  <a:gd name="T10" fmla="*/ 0 w 523"/>
                  <a:gd name="T11" fmla="*/ 0 h 462"/>
                  <a:gd name="T12" fmla="*/ 0 w 523"/>
                  <a:gd name="T13" fmla="*/ 0 h 462"/>
                  <a:gd name="T14" fmla="*/ 0 w 523"/>
                  <a:gd name="T15" fmla="*/ 0 h 462"/>
                  <a:gd name="T16" fmla="*/ 0 w 523"/>
                  <a:gd name="T17" fmla="*/ 0 h 462"/>
                  <a:gd name="T18" fmla="*/ 0 w 523"/>
                  <a:gd name="T19" fmla="*/ 0 h 462"/>
                  <a:gd name="T20" fmla="*/ 0 w 523"/>
                  <a:gd name="T21" fmla="*/ 0 h 462"/>
                  <a:gd name="T22" fmla="*/ 0 w 523"/>
                  <a:gd name="T23" fmla="*/ 0 h 462"/>
                  <a:gd name="T24" fmla="*/ 0 w 523"/>
                  <a:gd name="T25" fmla="*/ 0 h 462"/>
                  <a:gd name="T26" fmla="*/ 0 w 523"/>
                  <a:gd name="T27" fmla="*/ 0 h 462"/>
                  <a:gd name="T28" fmla="*/ 0 w 523"/>
                  <a:gd name="T29" fmla="*/ 0 h 462"/>
                  <a:gd name="T30" fmla="*/ 0 w 523"/>
                  <a:gd name="T31" fmla="*/ 0 h 462"/>
                  <a:gd name="T32" fmla="*/ 0 w 523"/>
                  <a:gd name="T33" fmla="*/ 0 h 462"/>
                  <a:gd name="T34" fmla="*/ 0 w 523"/>
                  <a:gd name="T35" fmla="*/ 0 h 462"/>
                  <a:gd name="T36" fmla="*/ 0 w 523"/>
                  <a:gd name="T37" fmla="*/ 0 h 462"/>
                  <a:gd name="T38" fmla="*/ 0 w 523"/>
                  <a:gd name="T39" fmla="*/ 0 h 462"/>
                  <a:gd name="T40" fmla="*/ 0 w 523"/>
                  <a:gd name="T41" fmla="*/ 0 h 462"/>
                  <a:gd name="T42" fmla="*/ 0 w 523"/>
                  <a:gd name="T43" fmla="*/ 0 h 462"/>
                  <a:gd name="T44" fmla="*/ 0 w 523"/>
                  <a:gd name="T45" fmla="*/ 0 h 462"/>
                  <a:gd name="T46" fmla="*/ 0 w 523"/>
                  <a:gd name="T47" fmla="*/ 0 h 462"/>
                  <a:gd name="T48" fmla="*/ 0 w 523"/>
                  <a:gd name="T49" fmla="*/ 0 h 462"/>
                  <a:gd name="T50" fmla="*/ 0 w 523"/>
                  <a:gd name="T51" fmla="*/ 0 h 46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3"/>
                  <a:gd name="T79" fmla="*/ 0 h 462"/>
                  <a:gd name="T80" fmla="*/ 523 w 523"/>
                  <a:gd name="T81" fmla="*/ 462 h 46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3" h="462">
                    <a:moveTo>
                      <a:pt x="395" y="432"/>
                    </a:moveTo>
                    <a:lnTo>
                      <a:pt x="388" y="437"/>
                    </a:lnTo>
                    <a:lnTo>
                      <a:pt x="507" y="219"/>
                    </a:lnTo>
                    <a:lnTo>
                      <a:pt x="508" y="227"/>
                    </a:lnTo>
                    <a:lnTo>
                      <a:pt x="375" y="13"/>
                    </a:lnTo>
                    <a:lnTo>
                      <a:pt x="382" y="17"/>
                    </a:lnTo>
                    <a:lnTo>
                      <a:pt x="128" y="30"/>
                    </a:lnTo>
                    <a:lnTo>
                      <a:pt x="134" y="26"/>
                    </a:lnTo>
                    <a:lnTo>
                      <a:pt x="15" y="244"/>
                    </a:lnTo>
                    <a:lnTo>
                      <a:pt x="15" y="235"/>
                    </a:lnTo>
                    <a:lnTo>
                      <a:pt x="148" y="450"/>
                    </a:lnTo>
                    <a:lnTo>
                      <a:pt x="140" y="446"/>
                    </a:lnTo>
                    <a:lnTo>
                      <a:pt x="395" y="432"/>
                    </a:lnTo>
                    <a:close/>
                    <a:moveTo>
                      <a:pt x="141" y="462"/>
                    </a:moveTo>
                    <a:cubicBezTo>
                      <a:pt x="138" y="462"/>
                      <a:pt x="135" y="461"/>
                      <a:pt x="134" y="458"/>
                    </a:cubicBezTo>
                    <a:lnTo>
                      <a:pt x="1" y="244"/>
                    </a:lnTo>
                    <a:cubicBezTo>
                      <a:pt x="0" y="241"/>
                      <a:pt x="0" y="238"/>
                      <a:pt x="1" y="236"/>
                    </a:cubicBezTo>
                    <a:lnTo>
                      <a:pt x="120" y="18"/>
                    </a:lnTo>
                    <a:cubicBezTo>
                      <a:pt x="122" y="16"/>
                      <a:pt x="124" y="14"/>
                      <a:pt x="127" y="14"/>
                    </a:cubicBezTo>
                    <a:lnTo>
                      <a:pt x="381" y="1"/>
                    </a:lnTo>
                    <a:cubicBezTo>
                      <a:pt x="384" y="0"/>
                      <a:pt x="387" y="2"/>
                      <a:pt x="389" y="4"/>
                    </a:cubicBezTo>
                    <a:lnTo>
                      <a:pt x="521" y="219"/>
                    </a:lnTo>
                    <a:cubicBezTo>
                      <a:pt x="523" y="221"/>
                      <a:pt x="523" y="224"/>
                      <a:pt x="521" y="227"/>
                    </a:cubicBezTo>
                    <a:lnTo>
                      <a:pt x="402" y="444"/>
                    </a:lnTo>
                    <a:cubicBezTo>
                      <a:pt x="401" y="447"/>
                      <a:pt x="398" y="448"/>
                      <a:pt x="396" y="448"/>
                    </a:cubicBezTo>
                    <a:lnTo>
                      <a:pt x="141" y="4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1" name="Freeform 3461"/>
              <p:cNvSpPr>
                <a:spLocks/>
              </p:cNvSpPr>
              <p:nvPr/>
            </p:nvSpPr>
            <p:spPr bwMode="auto">
              <a:xfrm>
                <a:off x="1219" y="2016"/>
                <a:ext cx="77" cy="76"/>
              </a:xfrm>
              <a:custGeom>
                <a:avLst/>
                <a:gdLst>
                  <a:gd name="T0" fmla="*/ 60 w 77"/>
                  <a:gd name="T1" fmla="*/ 74 h 76"/>
                  <a:gd name="T2" fmla="*/ 77 w 77"/>
                  <a:gd name="T3" fmla="*/ 36 h 76"/>
                  <a:gd name="T4" fmla="*/ 57 w 77"/>
                  <a:gd name="T5" fmla="*/ 0 h 76"/>
                  <a:gd name="T6" fmla="*/ 19 w 77"/>
                  <a:gd name="T7" fmla="*/ 1 h 76"/>
                  <a:gd name="T8" fmla="*/ 0 w 77"/>
                  <a:gd name="T9" fmla="*/ 39 h 76"/>
                  <a:gd name="T10" fmla="*/ 21 w 77"/>
                  <a:gd name="T11" fmla="*/ 76 h 76"/>
                  <a:gd name="T12" fmla="*/ 60 w 77"/>
                  <a:gd name="T13" fmla="*/ 74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6"/>
                  <a:gd name="T23" fmla="*/ 77 w 77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6">
                    <a:moveTo>
                      <a:pt x="60" y="74"/>
                    </a:moveTo>
                    <a:lnTo>
                      <a:pt x="77" y="36"/>
                    </a:lnTo>
                    <a:lnTo>
                      <a:pt x="57" y="0"/>
                    </a:lnTo>
                    <a:lnTo>
                      <a:pt x="19" y="1"/>
                    </a:lnTo>
                    <a:lnTo>
                      <a:pt x="0" y="39"/>
                    </a:lnTo>
                    <a:lnTo>
                      <a:pt x="21" y="76"/>
                    </a:lnTo>
                    <a:lnTo>
                      <a:pt x="60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2" name="Freeform 3462"/>
              <p:cNvSpPr>
                <a:spLocks/>
              </p:cNvSpPr>
              <p:nvPr/>
            </p:nvSpPr>
            <p:spPr bwMode="auto">
              <a:xfrm>
                <a:off x="1219" y="2016"/>
                <a:ext cx="77" cy="76"/>
              </a:xfrm>
              <a:custGeom>
                <a:avLst/>
                <a:gdLst>
                  <a:gd name="T0" fmla="*/ 60 w 77"/>
                  <a:gd name="T1" fmla="*/ 74 h 76"/>
                  <a:gd name="T2" fmla="*/ 77 w 77"/>
                  <a:gd name="T3" fmla="*/ 36 h 76"/>
                  <a:gd name="T4" fmla="*/ 57 w 77"/>
                  <a:gd name="T5" fmla="*/ 0 h 76"/>
                  <a:gd name="T6" fmla="*/ 19 w 77"/>
                  <a:gd name="T7" fmla="*/ 1 h 76"/>
                  <a:gd name="T8" fmla="*/ 0 w 77"/>
                  <a:gd name="T9" fmla="*/ 39 h 76"/>
                  <a:gd name="T10" fmla="*/ 21 w 77"/>
                  <a:gd name="T11" fmla="*/ 76 h 76"/>
                  <a:gd name="T12" fmla="*/ 60 w 77"/>
                  <a:gd name="T13" fmla="*/ 74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6"/>
                  <a:gd name="T23" fmla="*/ 77 w 77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6">
                    <a:moveTo>
                      <a:pt x="60" y="74"/>
                    </a:moveTo>
                    <a:lnTo>
                      <a:pt x="77" y="36"/>
                    </a:lnTo>
                    <a:lnTo>
                      <a:pt x="57" y="0"/>
                    </a:lnTo>
                    <a:lnTo>
                      <a:pt x="19" y="1"/>
                    </a:lnTo>
                    <a:lnTo>
                      <a:pt x="0" y="39"/>
                    </a:lnTo>
                    <a:lnTo>
                      <a:pt x="21" y="76"/>
                    </a:lnTo>
                    <a:lnTo>
                      <a:pt x="60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3" name="Freeform 3463"/>
              <p:cNvSpPr>
                <a:spLocks noEditPoints="1"/>
              </p:cNvSpPr>
              <p:nvPr/>
            </p:nvSpPr>
            <p:spPr bwMode="auto">
              <a:xfrm>
                <a:off x="1218" y="2014"/>
                <a:ext cx="80" cy="79"/>
              </a:xfrm>
              <a:custGeom>
                <a:avLst/>
                <a:gdLst>
                  <a:gd name="T0" fmla="*/ 0 w 524"/>
                  <a:gd name="T1" fmla="*/ 0 h 468"/>
                  <a:gd name="T2" fmla="*/ 0 w 524"/>
                  <a:gd name="T3" fmla="*/ 0 h 468"/>
                  <a:gd name="T4" fmla="*/ 0 w 524"/>
                  <a:gd name="T5" fmla="*/ 0 h 468"/>
                  <a:gd name="T6" fmla="*/ 0 w 524"/>
                  <a:gd name="T7" fmla="*/ 0 h 468"/>
                  <a:gd name="T8" fmla="*/ 0 w 524"/>
                  <a:gd name="T9" fmla="*/ 0 h 468"/>
                  <a:gd name="T10" fmla="*/ 0 w 524"/>
                  <a:gd name="T11" fmla="*/ 0 h 468"/>
                  <a:gd name="T12" fmla="*/ 0 w 524"/>
                  <a:gd name="T13" fmla="*/ 0 h 468"/>
                  <a:gd name="T14" fmla="*/ 0 w 524"/>
                  <a:gd name="T15" fmla="*/ 0 h 468"/>
                  <a:gd name="T16" fmla="*/ 0 w 524"/>
                  <a:gd name="T17" fmla="*/ 0 h 468"/>
                  <a:gd name="T18" fmla="*/ 0 w 524"/>
                  <a:gd name="T19" fmla="*/ 0 h 468"/>
                  <a:gd name="T20" fmla="*/ 0 w 524"/>
                  <a:gd name="T21" fmla="*/ 0 h 468"/>
                  <a:gd name="T22" fmla="*/ 0 w 524"/>
                  <a:gd name="T23" fmla="*/ 0 h 468"/>
                  <a:gd name="T24" fmla="*/ 0 w 524"/>
                  <a:gd name="T25" fmla="*/ 0 h 468"/>
                  <a:gd name="T26" fmla="*/ 0 w 524"/>
                  <a:gd name="T27" fmla="*/ 0 h 468"/>
                  <a:gd name="T28" fmla="*/ 0 w 524"/>
                  <a:gd name="T29" fmla="*/ 0 h 468"/>
                  <a:gd name="T30" fmla="*/ 0 w 524"/>
                  <a:gd name="T31" fmla="*/ 0 h 468"/>
                  <a:gd name="T32" fmla="*/ 0 w 524"/>
                  <a:gd name="T33" fmla="*/ 0 h 468"/>
                  <a:gd name="T34" fmla="*/ 0 w 524"/>
                  <a:gd name="T35" fmla="*/ 0 h 468"/>
                  <a:gd name="T36" fmla="*/ 0 w 524"/>
                  <a:gd name="T37" fmla="*/ 0 h 468"/>
                  <a:gd name="T38" fmla="*/ 0 w 524"/>
                  <a:gd name="T39" fmla="*/ 0 h 468"/>
                  <a:gd name="T40" fmla="*/ 0 w 524"/>
                  <a:gd name="T41" fmla="*/ 0 h 468"/>
                  <a:gd name="T42" fmla="*/ 0 w 524"/>
                  <a:gd name="T43" fmla="*/ 0 h 468"/>
                  <a:gd name="T44" fmla="*/ 0 w 524"/>
                  <a:gd name="T45" fmla="*/ 0 h 468"/>
                  <a:gd name="T46" fmla="*/ 0 w 524"/>
                  <a:gd name="T47" fmla="*/ 0 h 468"/>
                  <a:gd name="T48" fmla="*/ 0 w 524"/>
                  <a:gd name="T49" fmla="*/ 0 h 468"/>
                  <a:gd name="T50" fmla="*/ 0 w 524"/>
                  <a:gd name="T51" fmla="*/ 0 h 46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4"/>
                  <a:gd name="T79" fmla="*/ 0 h 468"/>
                  <a:gd name="T80" fmla="*/ 524 w 524"/>
                  <a:gd name="T81" fmla="*/ 468 h 46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4" h="468">
                    <a:moveTo>
                      <a:pt x="399" y="438"/>
                    </a:moveTo>
                    <a:lnTo>
                      <a:pt x="393" y="442"/>
                    </a:lnTo>
                    <a:lnTo>
                      <a:pt x="508" y="219"/>
                    </a:lnTo>
                    <a:lnTo>
                      <a:pt x="508" y="227"/>
                    </a:lnTo>
                    <a:lnTo>
                      <a:pt x="376" y="12"/>
                    </a:lnTo>
                    <a:lnTo>
                      <a:pt x="383" y="16"/>
                    </a:lnTo>
                    <a:lnTo>
                      <a:pt x="135" y="26"/>
                    </a:lnTo>
                    <a:lnTo>
                      <a:pt x="142" y="22"/>
                    </a:lnTo>
                    <a:lnTo>
                      <a:pt x="16" y="243"/>
                    </a:lnTo>
                    <a:lnTo>
                      <a:pt x="16" y="235"/>
                    </a:lnTo>
                    <a:lnTo>
                      <a:pt x="152" y="456"/>
                    </a:lnTo>
                    <a:lnTo>
                      <a:pt x="145" y="452"/>
                    </a:lnTo>
                    <a:lnTo>
                      <a:pt x="399" y="438"/>
                    </a:lnTo>
                    <a:close/>
                    <a:moveTo>
                      <a:pt x="146" y="468"/>
                    </a:moveTo>
                    <a:cubicBezTo>
                      <a:pt x="143" y="468"/>
                      <a:pt x="140" y="466"/>
                      <a:pt x="138" y="464"/>
                    </a:cubicBezTo>
                    <a:lnTo>
                      <a:pt x="2" y="244"/>
                    </a:lnTo>
                    <a:cubicBezTo>
                      <a:pt x="1" y="241"/>
                      <a:pt x="0" y="238"/>
                      <a:pt x="2" y="235"/>
                    </a:cubicBezTo>
                    <a:lnTo>
                      <a:pt x="128" y="14"/>
                    </a:lnTo>
                    <a:cubicBezTo>
                      <a:pt x="129" y="12"/>
                      <a:pt x="132" y="10"/>
                      <a:pt x="134" y="10"/>
                    </a:cubicBezTo>
                    <a:lnTo>
                      <a:pt x="382" y="0"/>
                    </a:lnTo>
                    <a:cubicBezTo>
                      <a:pt x="385" y="0"/>
                      <a:pt x="388" y="2"/>
                      <a:pt x="389" y="4"/>
                    </a:cubicBezTo>
                    <a:lnTo>
                      <a:pt x="522" y="219"/>
                    </a:lnTo>
                    <a:cubicBezTo>
                      <a:pt x="524" y="221"/>
                      <a:pt x="524" y="224"/>
                      <a:pt x="522" y="226"/>
                    </a:cubicBezTo>
                    <a:lnTo>
                      <a:pt x="407" y="450"/>
                    </a:lnTo>
                    <a:cubicBezTo>
                      <a:pt x="405" y="452"/>
                      <a:pt x="403" y="454"/>
                      <a:pt x="400" y="454"/>
                    </a:cubicBezTo>
                    <a:lnTo>
                      <a:pt x="146" y="46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4" name="Freeform 3464"/>
              <p:cNvSpPr>
                <a:spLocks/>
              </p:cNvSpPr>
              <p:nvPr/>
            </p:nvSpPr>
            <p:spPr bwMode="auto">
              <a:xfrm>
                <a:off x="1157" y="1976"/>
                <a:ext cx="77" cy="75"/>
              </a:xfrm>
              <a:custGeom>
                <a:avLst/>
                <a:gdLst>
                  <a:gd name="T0" fmla="*/ 58 w 77"/>
                  <a:gd name="T1" fmla="*/ 74 h 75"/>
                  <a:gd name="T2" fmla="*/ 77 w 77"/>
                  <a:gd name="T3" fmla="*/ 36 h 75"/>
                  <a:gd name="T4" fmla="*/ 56 w 77"/>
                  <a:gd name="T5" fmla="*/ 0 h 75"/>
                  <a:gd name="T6" fmla="*/ 18 w 77"/>
                  <a:gd name="T7" fmla="*/ 2 h 75"/>
                  <a:gd name="T8" fmla="*/ 0 w 77"/>
                  <a:gd name="T9" fmla="*/ 38 h 75"/>
                  <a:gd name="T10" fmla="*/ 20 w 77"/>
                  <a:gd name="T11" fmla="*/ 75 h 75"/>
                  <a:gd name="T12" fmla="*/ 58 w 77"/>
                  <a:gd name="T13" fmla="*/ 74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58" y="74"/>
                    </a:moveTo>
                    <a:lnTo>
                      <a:pt x="77" y="36"/>
                    </a:lnTo>
                    <a:lnTo>
                      <a:pt x="56" y="0"/>
                    </a:lnTo>
                    <a:lnTo>
                      <a:pt x="18" y="2"/>
                    </a:lnTo>
                    <a:lnTo>
                      <a:pt x="0" y="38"/>
                    </a:lnTo>
                    <a:lnTo>
                      <a:pt x="20" y="75"/>
                    </a:lnTo>
                    <a:lnTo>
                      <a:pt x="58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5" name="Freeform 3465"/>
              <p:cNvSpPr>
                <a:spLocks/>
              </p:cNvSpPr>
              <p:nvPr/>
            </p:nvSpPr>
            <p:spPr bwMode="auto">
              <a:xfrm>
                <a:off x="1157" y="1976"/>
                <a:ext cx="77" cy="75"/>
              </a:xfrm>
              <a:custGeom>
                <a:avLst/>
                <a:gdLst>
                  <a:gd name="T0" fmla="*/ 58 w 77"/>
                  <a:gd name="T1" fmla="*/ 74 h 75"/>
                  <a:gd name="T2" fmla="*/ 77 w 77"/>
                  <a:gd name="T3" fmla="*/ 36 h 75"/>
                  <a:gd name="T4" fmla="*/ 56 w 77"/>
                  <a:gd name="T5" fmla="*/ 0 h 75"/>
                  <a:gd name="T6" fmla="*/ 18 w 77"/>
                  <a:gd name="T7" fmla="*/ 2 h 75"/>
                  <a:gd name="T8" fmla="*/ 0 w 77"/>
                  <a:gd name="T9" fmla="*/ 38 h 75"/>
                  <a:gd name="T10" fmla="*/ 20 w 77"/>
                  <a:gd name="T11" fmla="*/ 75 h 75"/>
                  <a:gd name="T12" fmla="*/ 58 w 77"/>
                  <a:gd name="T13" fmla="*/ 74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58" y="74"/>
                    </a:moveTo>
                    <a:lnTo>
                      <a:pt x="77" y="36"/>
                    </a:lnTo>
                    <a:lnTo>
                      <a:pt x="56" y="0"/>
                    </a:lnTo>
                    <a:lnTo>
                      <a:pt x="18" y="2"/>
                    </a:lnTo>
                    <a:lnTo>
                      <a:pt x="0" y="38"/>
                    </a:lnTo>
                    <a:lnTo>
                      <a:pt x="20" y="75"/>
                    </a:lnTo>
                    <a:lnTo>
                      <a:pt x="58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6" name="Freeform 3466"/>
              <p:cNvSpPr>
                <a:spLocks noEditPoints="1"/>
              </p:cNvSpPr>
              <p:nvPr/>
            </p:nvSpPr>
            <p:spPr bwMode="auto">
              <a:xfrm>
                <a:off x="1155" y="1975"/>
                <a:ext cx="80" cy="77"/>
              </a:xfrm>
              <a:custGeom>
                <a:avLst/>
                <a:gdLst>
                  <a:gd name="T0" fmla="*/ 0 w 523"/>
                  <a:gd name="T1" fmla="*/ 0 h 458"/>
                  <a:gd name="T2" fmla="*/ 0 w 523"/>
                  <a:gd name="T3" fmla="*/ 0 h 458"/>
                  <a:gd name="T4" fmla="*/ 0 w 523"/>
                  <a:gd name="T5" fmla="*/ 0 h 458"/>
                  <a:gd name="T6" fmla="*/ 0 w 523"/>
                  <a:gd name="T7" fmla="*/ 0 h 458"/>
                  <a:gd name="T8" fmla="*/ 0 w 523"/>
                  <a:gd name="T9" fmla="*/ 0 h 458"/>
                  <a:gd name="T10" fmla="*/ 0 w 523"/>
                  <a:gd name="T11" fmla="*/ 0 h 458"/>
                  <a:gd name="T12" fmla="*/ 0 w 523"/>
                  <a:gd name="T13" fmla="*/ 0 h 458"/>
                  <a:gd name="T14" fmla="*/ 0 w 523"/>
                  <a:gd name="T15" fmla="*/ 0 h 458"/>
                  <a:gd name="T16" fmla="*/ 0 w 523"/>
                  <a:gd name="T17" fmla="*/ 0 h 458"/>
                  <a:gd name="T18" fmla="*/ 0 w 523"/>
                  <a:gd name="T19" fmla="*/ 0 h 458"/>
                  <a:gd name="T20" fmla="*/ 0 w 523"/>
                  <a:gd name="T21" fmla="*/ 0 h 458"/>
                  <a:gd name="T22" fmla="*/ 0 w 523"/>
                  <a:gd name="T23" fmla="*/ 0 h 458"/>
                  <a:gd name="T24" fmla="*/ 0 w 523"/>
                  <a:gd name="T25" fmla="*/ 0 h 458"/>
                  <a:gd name="T26" fmla="*/ 0 w 523"/>
                  <a:gd name="T27" fmla="*/ 0 h 458"/>
                  <a:gd name="T28" fmla="*/ 0 w 523"/>
                  <a:gd name="T29" fmla="*/ 0 h 458"/>
                  <a:gd name="T30" fmla="*/ 0 w 523"/>
                  <a:gd name="T31" fmla="*/ 0 h 458"/>
                  <a:gd name="T32" fmla="*/ 0 w 523"/>
                  <a:gd name="T33" fmla="*/ 0 h 458"/>
                  <a:gd name="T34" fmla="*/ 0 w 523"/>
                  <a:gd name="T35" fmla="*/ 0 h 458"/>
                  <a:gd name="T36" fmla="*/ 0 w 523"/>
                  <a:gd name="T37" fmla="*/ 0 h 458"/>
                  <a:gd name="T38" fmla="*/ 0 w 523"/>
                  <a:gd name="T39" fmla="*/ 0 h 458"/>
                  <a:gd name="T40" fmla="*/ 0 w 523"/>
                  <a:gd name="T41" fmla="*/ 0 h 458"/>
                  <a:gd name="T42" fmla="*/ 0 w 523"/>
                  <a:gd name="T43" fmla="*/ 0 h 458"/>
                  <a:gd name="T44" fmla="*/ 0 w 523"/>
                  <a:gd name="T45" fmla="*/ 0 h 458"/>
                  <a:gd name="T46" fmla="*/ 0 w 523"/>
                  <a:gd name="T47" fmla="*/ 0 h 458"/>
                  <a:gd name="T48" fmla="*/ 0 w 523"/>
                  <a:gd name="T49" fmla="*/ 0 h 458"/>
                  <a:gd name="T50" fmla="*/ 0 w 523"/>
                  <a:gd name="T51" fmla="*/ 0 h 45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3"/>
                  <a:gd name="T79" fmla="*/ 0 h 458"/>
                  <a:gd name="T80" fmla="*/ 523 w 523"/>
                  <a:gd name="T81" fmla="*/ 458 h 45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3" h="458">
                    <a:moveTo>
                      <a:pt x="393" y="438"/>
                    </a:moveTo>
                    <a:lnTo>
                      <a:pt x="386" y="442"/>
                    </a:lnTo>
                    <a:lnTo>
                      <a:pt x="507" y="215"/>
                    </a:lnTo>
                    <a:lnTo>
                      <a:pt x="508" y="224"/>
                    </a:lnTo>
                    <a:lnTo>
                      <a:pt x="369" y="13"/>
                    </a:lnTo>
                    <a:lnTo>
                      <a:pt x="376" y="16"/>
                    </a:lnTo>
                    <a:lnTo>
                      <a:pt x="128" y="26"/>
                    </a:lnTo>
                    <a:lnTo>
                      <a:pt x="135" y="22"/>
                    </a:lnTo>
                    <a:lnTo>
                      <a:pt x="16" y="239"/>
                    </a:lnTo>
                    <a:lnTo>
                      <a:pt x="16" y="231"/>
                    </a:lnTo>
                    <a:lnTo>
                      <a:pt x="148" y="446"/>
                    </a:lnTo>
                    <a:lnTo>
                      <a:pt x="141" y="442"/>
                    </a:lnTo>
                    <a:lnTo>
                      <a:pt x="393" y="438"/>
                    </a:lnTo>
                    <a:close/>
                    <a:moveTo>
                      <a:pt x="142" y="458"/>
                    </a:moveTo>
                    <a:cubicBezTo>
                      <a:pt x="139" y="458"/>
                      <a:pt x="136" y="456"/>
                      <a:pt x="135" y="454"/>
                    </a:cubicBezTo>
                    <a:lnTo>
                      <a:pt x="2" y="240"/>
                    </a:lnTo>
                    <a:cubicBezTo>
                      <a:pt x="0" y="237"/>
                      <a:pt x="0" y="234"/>
                      <a:pt x="2" y="231"/>
                    </a:cubicBezTo>
                    <a:lnTo>
                      <a:pt x="121" y="14"/>
                    </a:lnTo>
                    <a:cubicBezTo>
                      <a:pt x="122" y="12"/>
                      <a:pt x="125" y="10"/>
                      <a:pt x="128" y="10"/>
                    </a:cubicBezTo>
                    <a:lnTo>
                      <a:pt x="375" y="0"/>
                    </a:lnTo>
                    <a:cubicBezTo>
                      <a:pt x="378" y="0"/>
                      <a:pt x="381" y="2"/>
                      <a:pt x="382" y="4"/>
                    </a:cubicBezTo>
                    <a:lnTo>
                      <a:pt x="521" y="215"/>
                    </a:lnTo>
                    <a:cubicBezTo>
                      <a:pt x="523" y="217"/>
                      <a:pt x="523" y="220"/>
                      <a:pt x="521" y="223"/>
                    </a:cubicBezTo>
                    <a:lnTo>
                      <a:pt x="400" y="450"/>
                    </a:lnTo>
                    <a:cubicBezTo>
                      <a:pt x="399" y="452"/>
                      <a:pt x="396" y="454"/>
                      <a:pt x="393" y="454"/>
                    </a:cubicBezTo>
                    <a:lnTo>
                      <a:pt x="142" y="45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7" name="Freeform 3467"/>
              <p:cNvSpPr>
                <a:spLocks/>
              </p:cNvSpPr>
              <p:nvPr/>
            </p:nvSpPr>
            <p:spPr bwMode="auto">
              <a:xfrm>
                <a:off x="1032" y="1981"/>
                <a:ext cx="77" cy="75"/>
              </a:xfrm>
              <a:custGeom>
                <a:avLst/>
                <a:gdLst>
                  <a:gd name="T0" fmla="*/ 59 w 77"/>
                  <a:gd name="T1" fmla="*/ 73 h 75"/>
                  <a:gd name="T2" fmla="*/ 77 w 77"/>
                  <a:gd name="T3" fmla="*/ 36 h 75"/>
                  <a:gd name="T4" fmla="*/ 57 w 77"/>
                  <a:gd name="T5" fmla="*/ 0 h 75"/>
                  <a:gd name="T6" fmla="*/ 19 w 77"/>
                  <a:gd name="T7" fmla="*/ 0 h 75"/>
                  <a:gd name="T8" fmla="*/ 0 w 77"/>
                  <a:gd name="T9" fmla="*/ 39 h 75"/>
                  <a:gd name="T10" fmla="*/ 20 w 77"/>
                  <a:gd name="T11" fmla="*/ 75 h 75"/>
                  <a:gd name="T12" fmla="*/ 59 w 77"/>
                  <a:gd name="T13" fmla="*/ 73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59" y="73"/>
                    </a:moveTo>
                    <a:lnTo>
                      <a:pt x="77" y="36"/>
                    </a:lnTo>
                    <a:lnTo>
                      <a:pt x="57" y="0"/>
                    </a:lnTo>
                    <a:lnTo>
                      <a:pt x="19" y="0"/>
                    </a:lnTo>
                    <a:lnTo>
                      <a:pt x="0" y="39"/>
                    </a:lnTo>
                    <a:lnTo>
                      <a:pt x="20" y="75"/>
                    </a:lnTo>
                    <a:lnTo>
                      <a:pt x="59" y="73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8" name="Freeform 3468"/>
              <p:cNvSpPr>
                <a:spLocks/>
              </p:cNvSpPr>
              <p:nvPr/>
            </p:nvSpPr>
            <p:spPr bwMode="auto">
              <a:xfrm>
                <a:off x="1032" y="1981"/>
                <a:ext cx="77" cy="75"/>
              </a:xfrm>
              <a:custGeom>
                <a:avLst/>
                <a:gdLst>
                  <a:gd name="T0" fmla="*/ 59 w 77"/>
                  <a:gd name="T1" fmla="*/ 73 h 75"/>
                  <a:gd name="T2" fmla="*/ 77 w 77"/>
                  <a:gd name="T3" fmla="*/ 36 h 75"/>
                  <a:gd name="T4" fmla="*/ 57 w 77"/>
                  <a:gd name="T5" fmla="*/ 0 h 75"/>
                  <a:gd name="T6" fmla="*/ 19 w 77"/>
                  <a:gd name="T7" fmla="*/ 0 h 75"/>
                  <a:gd name="T8" fmla="*/ 0 w 77"/>
                  <a:gd name="T9" fmla="*/ 39 h 75"/>
                  <a:gd name="T10" fmla="*/ 20 w 77"/>
                  <a:gd name="T11" fmla="*/ 75 h 75"/>
                  <a:gd name="T12" fmla="*/ 59 w 77"/>
                  <a:gd name="T13" fmla="*/ 73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59" y="73"/>
                    </a:moveTo>
                    <a:lnTo>
                      <a:pt x="77" y="36"/>
                    </a:lnTo>
                    <a:lnTo>
                      <a:pt x="57" y="0"/>
                    </a:lnTo>
                    <a:lnTo>
                      <a:pt x="19" y="0"/>
                    </a:lnTo>
                    <a:lnTo>
                      <a:pt x="0" y="39"/>
                    </a:lnTo>
                    <a:lnTo>
                      <a:pt x="20" y="75"/>
                    </a:lnTo>
                    <a:lnTo>
                      <a:pt x="59" y="73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9" name="Freeform 3469"/>
              <p:cNvSpPr>
                <a:spLocks noEditPoints="1"/>
              </p:cNvSpPr>
              <p:nvPr/>
            </p:nvSpPr>
            <p:spPr bwMode="auto">
              <a:xfrm>
                <a:off x="1031" y="1979"/>
                <a:ext cx="79" cy="78"/>
              </a:xfrm>
              <a:custGeom>
                <a:avLst/>
                <a:gdLst>
                  <a:gd name="T0" fmla="*/ 0 w 522"/>
                  <a:gd name="T1" fmla="*/ 0 h 461"/>
                  <a:gd name="T2" fmla="*/ 0 w 522"/>
                  <a:gd name="T3" fmla="*/ 0 h 461"/>
                  <a:gd name="T4" fmla="*/ 0 w 522"/>
                  <a:gd name="T5" fmla="*/ 0 h 461"/>
                  <a:gd name="T6" fmla="*/ 0 w 522"/>
                  <a:gd name="T7" fmla="*/ 0 h 461"/>
                  <a:gd name="T8" fmla="*/ 0 w 522"/>
                  <a:gd name="T9" fmla="*/ 0 h 461"/>
                  <a:gd name="T10" fmla="*/ 0 w 522"/>
                  <a:gd name="T11" fmla="*/ 0 h 461"/>
                  <a:gd name="T12" fmla="*/ 0 w 522"/>
                  <a:gd name="T13" fmla="*/ 0 h 461"/>
                  <a:gd name="T14" fmla="*/ 0 w 522"/>
                  <a:gd name="T15" fmla="*/ 0 h 461"/>
                  <a:gd name="T16" fmla="*/ 0 w 522"/>
                  <a:gd name="T17" fmla="*/ 0 h 461"/>
                  <a:gd name="T18" fmla="*/ 0 w 522"/>
                  <a:gd name="T19" fmla="*/ 0 h 461"/>
                  <a:gd name="T20" fmla="*/ 0 w 522"/>
                  <a:gd name="T21" fmla="*/ 0 h 461"/>
                  <a:gd name="T22" fmla="*/ 0 w 522"/>
                  <a:gd name="T23" fmla="*/ 0 h 461"/>
                  <a:gd name="T24" fmla="*/ 0 w 522"/>
                  <a:gd name="T25" fmla="*/ 0 h 461"/>
                  <a:gd name="T26" fmla="*/ 0 w 522"/>
                  <a:gd name="T27" fmla="*/ 0 h 461"/>
                  <a:gd name="T28" fmla="*/ 0 w 522"/>
                  <a:gd name="T29" fmla="*/ 0 h 461"/>
                  <a:gd name="T30" fmla="*/ 0 w 522"/>
                  <a:gd name="T31" fmla="*/ 0 h 461"/>
                  <a:gd name="T32" fmla="*/ 0 w 522"/>
                  <a:gd name="T33" fmla="*/ 0 h 461"/>
                  <a:gd name="T34" fmla="*/ 0 w 522"/>
                  <a:gd name="T35" fmla="*/ 0 h 461"/>
                  <a:gd name="T36" fmla="*/ 0 w 522"/>
                  <a:gd name="T37" fmla="*/ 0 h 461"/>
                  <a:gd name="T38" fmla="*/ 0 w 522"/>
                  <a:gd name="T39" fmla="*/ 0 h 461"/>
                  <a:gd name="T40" fmla="*/ 0 w 522"/>
                  <a:gd name="T41" fmla="*/ 0 h 461"/>
                  <a:gd name="T42" fmla="*/ 0 w 522"/>
                  <a:gd name="T43" fmla="*/ 0 h 461"/>
                  <a:gd name="T44" fmla="*/ 0 w 522"/>
                  <a:gd name="T45" fmla="*/ 0 h 461"/>
                  <a:gd name="T46" fmla="*/ 0 w 522"/>
                  <a:gd name="T47" fmla="*/ 0 h 461"/>
                  <a:gd name="T48" fmla="*/ 0 w 522"/>
                  <a:gd name="T49" fmla="*/ 0 h 461"/>
                  <a:gd name="T50" fmla="*/ 0 w 522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2"/>
                  <a:gd name="T79" fmla="*/ 0 h 461"/>
                  <a:gd name="T80" fmla="*/ 522 w 522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2" h="461">
                    <a:moveTo>
                      <a:pt x="394" y="432"/>
                    </a:moveTo>
                    <a:lnTo>
                      <a:pt x="387" y="436"/>
                    </a:lnTo>
                    <a:lnTo>
                      <a:pt x="507" y="218"/>
                    </a:lnTo>
                    <a:lnTo>
                      <a:pt x="507" y="226"/>
                    </a:lnTo>
                    <a:lnTo>
                      <a:pt x="374" y="12"/>
                    </a:lnTo>
                    <a:lnTo>
                      <a:pt x="381" y="16"/>
                    </a:lnTo>
                    <a:lnTo>
                      <a:pt x="130" y="19"/>
                    </a:lnTo>
                    <a:lnTo>
                      <a:pt x="137" y="15"/>
                    </a:lnTo>
                    <a:lnTo>
                      <a:pt x="15" y="242"/>
                    </a:lnTo>
                    <a:lnTo>
                      <a:pt x="15" y="234"/>
                    </a:lnTo>
                    <a:lnTo>
                      <a:pt x="148" y="449"/>
                    </a:lnTo>
                    <a:lnTo>
                      <a:pt x="140" y="445"/>
                    </a:lnTo>
                    <a:lnTo>
                      <a:pt x="394" y="432"/>
                    </a:lnTo>
                    <a:close/>
                    <a:moveTo>
                      <a:pt x="141" y="461"/>
                    </a:moveTo>
                    <a:cubicBezTo>
                      <a:pt x="138" y="461"/>
                      <a:pt x="135" y="460"/>
                      <a:pt x="134" y="457"/>
                    </a:cubicBezTo>
                    <a:lnTo>
                      <a:pt x="1" y="243"/>
                    </a:lnTo>
                    <a:cubicBezTo>
                      <a:pt x="0" y="240"/>
                      <a:pt x="0" y="237"/>
                      <a:pt x="1" y="235"/>
                    </a:cubicBezTo>
                    <a:lnTo>
                      <a:pt x="122" y="8"/>
                    </a:lnTo>
                    <a:cubicBezTo>
                      <a:pt x="124" y="5"/>
                      <a:pt x="126" y="3"/>
                      <a:pt x="129" y="3"/>
                    </a:cubicBezTo>
                    <a:lnTo>
                      <a:pt x="381" y="0"/>
                    </a:lnTo>
                    <a:cubicBezTo>
                      <a:pt x="384" y="0"/>
                      <a:pt x="386" y="1"/>
                      <a:pt x="388" y="3"/>
                    </a:cubicBezTo>
                    <a:lnTo>
                      <a:pt x="520" y="218"/>
                    </a:lnTo>
                    <a:cubicBezTo>
                      <a:pt x="522" y="220"/>
                      <a:pt x="522" y="224"/>
                      <a:pt x="521" y="226"/>
                    </a:cubicBezTo>
                    <a:lnTo>
                      <a:pt x="401" y="443"/>
                    </a:lnTo>
                    <a:cubicBezTo>
                      <a:pt x="400" y="446"/>
                      <a:pt x="398" y="447"/>
                      <a:pt x="395" y="448"/>
                    </a:cubicBezTo>
                    <a:lnTo>
                      <a:pt x="141" y="4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0" name="Freeform 3470"/>
              <p:cNvSpPr>
                <a:spLocks/>
              </p:cNvSpPr>
              <p:nvPr/>
            </p:nvSpPr>
            <p:spPr bwMode="auto">
              <a:xfrm>
                <a:off x="972" y="2022"/>
                <a:ext cx="77" cy="74"/>
              </a:xfrm>
              <a:custGeom>
                <a:avLst/>
                <a:gdLst>
                  <a:gd name="T0" fmla="*/ 58 w 77"/>
                  <a:gd name="T1" fmla="*/ 74 h 74"/>
                  <a:gd name="T2" fmla="*/ 77 w 77"/>
                  <a:gd name="T3" fmla="*/ 36 h 74"/>
                  <a:gd name="T4" fmla="*/ 56 w 77"/>
                  <a:gd name="T5" fmla="*/ 0 h 74"/>
                  <a:gd name="T6" fmla="*/ 18 w 77"/>
                  <a:gd name="T7" fmla="*/ 1 h 74"/>
                  <a:gd name="T8" fmla="*/ 0 w 77"/>
                  <a:gd name="T9" fmla="*/ 38 h 74"/>
                  <a:gd name="T10" fmla="*/ 20 w 77"/>
                  <a:gd name="T11" fmla="*/ 74 h 74"/>
                  <a:gd name="T12" fmla="*/ 58 w 77"/>
                  <a:gd name="T13" fmla="*/ 74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58" y="74"/>
                    </a:moveTo>
                    <a:lnTo>
                      <a:pt x="77" y="36"/>
                    </a:lnTo>
                    <a:lnTo>
                      <a:pt x="56" y="0"/>
                    </a:lnTo>
                    <a:lnTo>
                      <a:pt x="18" y="1"/>
                    </a:lnTo>
                    <a:lnTo>
                      <a:pt x="0" y="38"/>
                    </a:lnTo>
                    <a:lnTo>
                      <a:pt x="20" y="74"/>
                    </a:lnTo>
                    <a:lnTo>
                      <a:pt x="58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1" name="Freeform 3471"/>
              <p:cNvSpPr>
                <a:spLocks/>
              </p:cNvSpPr>
              <p:nvPr/>
            </p:nvSpPr>
            <p:spPr bwMode="auto">
              <a:xfrm>
                <a:off x="972" y="2022"/>
                <a:ext cx="77" cy="74"/>
              </a:xfrm>
              <a:custGeom>
                <a:avLst/>
                <a:gdLst>
                  <a:gd name="T0" fmla="*/ 58 w 77"/>
                  <a:gd name="T1" fmla="*/ 74 h 74"/>
                  <a:gd name="T2" fmla="*/ 77 w 77"/>
                  <a:gd name="T3" fmla="*/ 36 h 74"/>
                  <a:gd name="T4" fmla="*/ 56 w 77"/>
                  <a:gd name="T5" fmla="*/ 0 h 74"/>
                  <a:gd name="T6" fmla="*/ 18 w 77"/>
                  <a:gd name="T7" fmla="*/ 1 h 74"/>
                  <a:gd name="T8" fmla="*/ 0 w 77"/>
                  <a:gd name="T9" fmla="*/ 38 h 74"/>
                  <a:gd name="T10" fmla="*/ 20 w 77"/>
                  <a:gd name="T11" fmla="*/ 74 h 74"/>
                  <a:gd name="T12" fmla="*/ 58 w 77"/>
                  <a:gd name="T13" fmla="*/ 74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4"/>
                  <a:gd name="T23" fmla="*/ 77 w 77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4">
                    <a:moveTo>
                      <a:pt x="58" y="74"/>
                    </a:moveTo>
                    <a:lnTo>
                      <a:pt x="77" y="36"/>
                    </a:lnTo>
                    <a:lnTo>
                      <a:pt x="56" y="0"/>
                    </a:lnTo>
                    <a:lnTo>
                      <a:pt x="18" y="1"/>
                    </a:lnTo>
                    <a:lnTo>
                      <a:pt x="0" y="38"/>
                    </a:lnTo>
                    <a:lnTo>
                      <a:pt x="20" y="74"/>
                    </a:lnTo>
                    <a:lnTo>
                      <a:pt x="58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2" name="Freeform 3472"/>
              <p:cNvSpPr>
                <a:spLocks noEditPoints="1"/>
              </p:cNvSpPr>
              <p:nvPr/>
            </p:nvSpPr>
            <p:spPr bwMode="auto">
              <a:xfrm>
                <a:off x="970" y="2021"/>
                <a:ext cx="81" cy="77"/>
              </a:xfrm>
              <a:custGeom>
                <a:avLst/>
                <a:gdLst>
                  <a:gd name="T0" fmla="*/ 0 w 527"/>
                  <a:gd name="T1" fmla="*/ 0 h 452"/>
                  <a:gd name="T2" fmla="*/ 0 w 527"/>
                  <a:gd name="T3" fmla="*/ 0 h 452"/>
                  <a:gd name="T4" fmla="*/ 0 w 527"/>
                  <a:gd name="T5" fmla="*/ 0 h 452"/>
                  <a:gd name="T6" fmla="*/ 0 w 527"/>
                  <a:gd name="T7" fmla="*/ 0 h 452"/>
                  <a:gd name="T8" fmla="*/ 0 w 527"/>
                  <a:gd name="T9" fmla="*/ 0 h 452"/>
                  <a:gd name="T10" fmla="*/ 0 w 527"/>
                  <a:gd name="T11" fmla="*/ 0 h 452"/>
                  <a:gd name="T12" fmla="*/ 0 w 527"/>
                  <a:gd name="T13" fmla="*/ 0 h 452"/>
                  <a:gd name="T14" fmla="*/ 0 w 527"/>
                  <a:gd name="T15" fmla="*/ 0 h 452"/>
                  <a:gd name="T16" fmla="*/ 0 w 527"/>
                  <a:gd name="T17" fmla="*/ 0 h 452"/>
                  <a:gd name="T18" fmla="*/ 0 w 527"/>
                  <a:gd name="T19" fmla="*/ 0 h 452"/>
                  <a:gd name="T20" fmla="*/ 0 w 527"/>
                  <a:gd name="T21" fmla="*/ 0 h 452"/>
                  <a:gd name="T22" fmla="*/ 0 w 527"/>
                  <a:gd name="T23" fmla="*/ 0 h 452"/>
                  <a:gd name="T24" fmla="*/ 0 w 527"/>
                  <a:gd name="T25" fmla="*/ 0 h 452"/>
                  <a:gd name="T26" fmla="*/ 0 w 527"/>
                  <a:gd name="T27" fmla="*/ 0 h 452"/>
                  <a:gd name="T28" fmla="*/ 0 w 527"/>
                  <a:gd name="T29" fmla="*/ 0 h 452"/>
                  <a:gd name="T30" fmla="*/ 0 w 527"/>
                  <a:gd name="T31" fmla="*/ 0 h 452"/>
                  <a:gd name="T32" fmla="*/ 0 w 527"/>
                  <a:gd name="T33" fmla="*/ 0 h 452"/>
                  <a:gd name="T34" fmla="*/ 0 w 527"/>
                  <a:gd name="T35" fmla="*/ 0 h 452"/>
                  <a:gd name="T36" fmla="*/ 0 w 527"/>
                  <a:gd name="T37" fmla="*/ 0 h 452"/>
                  <a:gd name="T38" fmla="*/ 0 w 527"/>
                  <a:gd name="T39" fmla="*/ 0 h 452"/>
                  <a:gd name="T40" fmla="*/ 0 w 527"/>
                  <a:gd name="T41" fmla="*/ 0 h 452"/>
                  <a:gd name="T42" fmla="*/ 0 w 527"/>
                  <a:gd name="T43" fmla="*/ 0 h 452"/>
                  <a:gd name="T44" fmla="*/ 0 w 527"/>
                  <a:gd name="T45" fmla="*/ 0 h 452"/>
                  <a:gd name="T46" fmla="*/ 0 w 527"/>
                  <a:gd name="T47" fmla="*/ 0 h 452"/>
                  <a:gd name="T48" fmla="*/ 0 w 527"/>
                  <a:gd name="T49" fmla="*/ 0 h 452"/>
                  <a:gd name="T50" fmla="*/ 0 w 527"/>
                  <a:gd name="T51" fmla="*/ 0 h 45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7"/>
                  <a:gd name="T79" fmla="*/ 0 h 452"/>
                  <a:gd name="T80" fmla="*/ 527 w 527"/>
                  <a:gd name="T81" fmla="*/ 452 h 45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7" h="452">
                    <a:moveTo>
                      <a:pt x="392" y="432"/>
                    </a:moveTo>
                    <a:lnTo>
                      <a:pt x="385" y="436"/>
                    </a:lnTo>
                    <a:lnTo>
                      <a:pt x="511" y="214"/>
                    </a:lnTo>
                    <a:lnTo>
                      <a:pt x="512" y="223"/>
                    </a:lnTo>
                    <a:lnTo>
                      <a:pt x="372" y="12"/>
                    </a:lnTo>
                    <a:lnTo>
                      <a:pt x="379" y="16"/>
                    </a:lnTo>
                    <a:lnTo>
                      <a:pt x="128" y="20"/>
                    </a:lnTo>
                    <a:lnTo>
                      <a:pt x="135" y="15"/>
                    </a:lnTo>
                    <a:lnTo>
                      <a:pt x="15" y="233"/>
                    </a:lnTo>
                    <a:lnTo>
                      <a:pt x="15" y="225"/>
                    </a:lnTo>
                    <a:lnTo>
                      <a:pt x="148" y="439"/>
                    </a:lnTo>
                    <a:lnTo>
                      <a:pt x="141" y="435"/>
                    </a:lnTo>
                    <a:lnTo>
                      <a:pt x="392" y="432"/>
                    </a:lnTo>
                    <a:close/>
                    <a:moveTo>
                      <a:pt x="141" y="451"/>
                    </a:moveTo>
                    <a:cubicBezTo>
                      <a:pt x="138" y="452"/>
                      <a:pt x="136" y="450"/>
                      <a:pt x="134" y="448"/>
                    </a:cubicBezTo>
                    <a:lnTo>
                      <a:pt x="2" y="233"/>
                    </a:lnTo>
                    <a:cubicBezTo>
                      <a:pt x="0" y="231"/>
                      <a:pt x="0" y="228"/>
                      <a:pt x="1" y="225"/>
                    </a:cubicBezTo>
                    <a:lnTo>
                      <a:pt x="121" y="8"/>
                    </a:lnTo>
                    <a:cubicBezTo>
                      <a:pt x="122" y="5"/>
                      <a:pt x="125" y="4"/>
                      <a:pt x="127" y="4"/>
                    </a:cubicBezTo>
                    <a:lnTo>
                      <a:pt x="379" y="0"/>
                    </a:lnTo>
                    <a:cubicBezTo>
                      <a:pt x="382" y="0"/>
                      <a:pt x="384" y="1"/>
                      <a:pt x="386" y="3"/>
                    </a:cubicBezTo>
                    <a:lnTo>
                      <a:pt x="525" y="214"/>
                    </a:lnTo>
                    <a:cubicBezTo>
                      <a:pt x="527" y="216"/>
                      <a:pt x="527" y="220"/>
                      <a:pt x="525" y="222"/>
                    </a:cubicBezTo>
                    <a:lnTo>
                      <a:pt x="399" y="444"/>
                    </a:lnTo>
                    <a:cubicBezTo>
                      <a:pt x="398" y="446"/>
                      <a:pt x="395" y="448"/>
                      <a:pt x="393" y="448"/>
                    </a:cubicBezTo>
                    <a:lnTo>
                      <a:pt x="141" y="45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3" name="Freeform 3473"/>
              <p:cNvSpPr>
                <a:spLocks/>
              </p:cNvSpPr>
              <p:nvPr/>
            </p:nvSpPr>
            <p:spPr bwMode="auto">
              <a:xfrm>
                <a:off x="911" y="1986"/>
                <a:ext cx="76" cy="75"/>
              </a:xfrm>
              <a:custGeom>
                <a:avLst/>
                <a:gdLst>
                  <a:gd name="T0" fmla="*/ 58 w 76"/>
                  <a:gd name="T1" fmla="*/ 73 h 75"/>
                  <a:gd name="T2" fmla="*/ 76 w 76"/>
                  <a:gd name="T3" fmla="*/ 36 h 75"/>
                  <a:gd name="T4" fmla="*/ 56 w 76"/>
                  <a:gd name="T5" fmla="*/ 0 h 75"/>
                  <a:gd name="T6" fmla="*/ 17 w 76"/>
                  <a:gd name="T7" fmla="*/ 1 h 75"/>
                  <a:gd name="T8" fmla="*/ 0 w 76"/>
                  <a:gd name="T9" fmla="*/ 38 h 75"/>
                  <a:gd name="T10" fmla="*/ 20 w 76"/>
                  <a:gd name="T11" fmla="*/ 75 h 75"/>
                  <a:gd name="T12" fmla="*/ 58 w 76"/>
                  <a:gd name="T13" fmla="*/ 73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5"/>
                  <a:gd name="T23" fmla="*/ 76 w 76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5">
                    <a:moveTo>
                      <a:pt x="58" y="73"/>
                    </a:moveTo>
                    <a:lnTo>
                      <a:pt x="76" y="36"/>
                    </a:lnTo>
                    <a:lnTo>
                      <a:pt x="56" y="0"/>
                    </a:lnTo>
                    <a:lnTo>
                      <a:pt x="17" y="1"/>
                    </a:lnTo>
                    <a:lnTo>
                      <a:pt x="0" y="38"/>
                    </a:lnTo>
                    <a:lnTo>
                      <a:pt x="20" y="75"/>
                    </a:lnTo>
                    <a:lnTo>
                      <a:pt x="58" y="73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4" name="Freeform 3474"/>
              <p:cNvSpPr>
                <a:spLocks/>
              </p:cNvSpPr>
              <p:nvPr/>
            </p:nvSpPr>
            <p:spPr bwMode="auto">
              <a:xfrm>
                <a:off x="911" y="1986"/>
                <a:ext cx="76" cy="75"/>
              </a:xfrm>
              <a:custGeom>
                <a:avLst/>
                <a:gdLst>
                  <a:gd name="T0" fmla="*/ 58 w 76"/>
                  <a:gd name="T1" fmla="*/ 73 h 75"/>
                  <a:gd name="T2" fmla="*/ 76 w 76"/>
                  <a:gd name="T3" fmla="*/ 36 h 75"/>
                  <a:gd name="T4" fmla="*/ 56 w 76"/>
                  <a:gd name="T5" fmla="*/ 0 h 75"/>
                  <a:gd name="T6" fmla="*/ 17 w 76"/>
                  <a:gd name="T7" fmla="*/ 1 h 75"/>
                  <a:gd name="T8" fmla="*/ 0 w 76"/>
                  <a:gd name="T9" fmla="*/ 38 h 75"/>
                  <a:gd name="T10" fmla="*/ 20 w 76"/>
                  <a:gd name="T11" fmla="*/ 75 h 75"/>
                  <a:gd name="T12" fmla="*/ 58 w 76"/>
                  <a:gd name="T13" fmla="*/ 73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5"/>
                  <a:gd name="T23" fmla="*/ 76 w 76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5">
                    <a:moveTo>
                      <a:pt x="58" y="73"/>
                    </a:moveTo>
                    <a:lnTo>
                      <a:pt x="76" y="36"/>
                    </a:lnTo>
                    <a:lnTo>
                      <a:pt x="56" y="0"/>
                    </a:lnTo>
                    <a:lnTo>
                      <a:pt x="17" y="1"/>
                    </a:lnTo>
                    <a:lnTo>
                      <a:pt x="0" y="38"/>
                    </a:lnTo>
                    <a:lnTo>
                      <a:pt x="20" y="75"/>
                    </a:lnTo>
                    <a:lnTo>
                      <a:pt x="58" y="73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5" name="Freeform 3475"/>
              <p:cNvSpPr>
                <a:spLocks noEditPoints="1"/>
              </p:cNvSpPr>
              <p:nvPr/>
            </p:nvSpPr>
            <p:spPr bwMode="auto">
              <a:xfrm>
                <a:off x="909" y="1985"/>
                <a:ext cx="79" cy="77"/>
              </a:xfrm>
              <a:custGeom>
                <a:avLst/>
                <a:gdLst>
                  <a:gd name="T0" fmla="*/ 0 w 516"/>
                  <a:gd name="T1" fmla="*/ 0 h 457"/>
                  <a:gd name="T2" fmla="*/ 0 w 516"/>
                  <a:gd name="T3" fmla="*/ 0 h 457"/>
                  <a:gd name="T4" fmla="*/ 0 w 516"/>
                  <a:gd name="T5" fmla="*/ 0 h 457"/>
                  <a:gd name="T6" fmla="*/ 0 w 516"/>
                  <a:gd name="T7" fmla="*/ 0 h 457"/>
                  <a:gd name="T8" fmla="*/ 0 w 516"/>
                  <a:gd name="T9" fmla="*/ 0 h 457"/>
                  <a:gd name="T10" fmla="*/ 0 w 516"/>
                  <a:gd name="T11" fmla="*/ 0 h 457"/>
                  <a:gd name="T12" fmla="*/ 0 w 516"/>
                  <a:gd name="T13" fmla="*/ 0 h 457"/>
                  <a:gd name="T14" fmla="*/ 0 w 516"/>
                  <a:gd name="T15" fmla="*/ 0 h 457"/>
                  <a:gd name="T16" fmla="*/ 0 w 516"/>
                  <a:gd name="T17" fmla="*/ 0 h 457"/>
                  <a:gd name="T18" fmla="*/ 0 w 516"/>
                  <a:gd name="T19" fmla="*/ 0 h 457"/>
                  <a:gd name="T20" fmla="*/ 0 w 516"/>
                  <a:gd name="T21" fmla="*/ 0 h 457"/>
                  <a:gd name="T22" fmla="*/ 0 w 516"/>
                  <a:gd name="T23" fmla="*/ 0 h 457"/>
                  <a:gd name="T24" fmla="*/ 0 w 516"/>
                  <a:gd name="T25" fmla="*/ 0 h 457"/>
                  <a:gd name="T26" fmla="*/ 0 w 516"/>
                  <a:gd name="T27" fmla="*/ 0 h 457"/>
                  <a:gd name="T28" fmla="*/ 0 w 516"/>
                  <a:gd name="T29" fmla="*/ 0 h 457"/>
                  <a:gd name="T30" fmla="*/ 0 w 516"/>
                  <a:gd name="T31" fmla="*/ 0 h 457"/>
                  <a:gd name="T32" fmla="*/ 0 w 516"/>
                  <a:gd name="T33" fmla="*/ 0 h 457"/>
                  <a:gd name="T34" fmla="*/ 0 w 516"/>
                  <a:gd name="T35" fmla="*/ 0 h 457"/>
                  <a:gd name="T36" fmla="*/ 0 w 516"/>
                  <a:gd name="T37" fmla="*/ 0 h 457"/>
                  <a:gd name="T38" fmla="*/ 0 w 516"/>
                  <a:gd name="T39" fmla="*/ 0 h 457"/>
                  <a:gd name="T40" fmla="*/ 0 w 516"/>
                  <a:gd name="T41" fmla="*/ 0 h 457"/>
                  <a:gd name="T42" fmla="*/ 0 w 516"/>
                  <a:gd name="T43" fmla="*/ 0 h 457"/>
                  <a:gd name="T44" fmla="*/ 0 w 516"/>
                  <a:gd name="T45" fmla="*/ 0 h 457"/>
                  <a:gd name="T46" fmla="*/ 0 w 516"/>
                  <a:gd name="T47" fmla="*/ 0 h 457"/>
                  <a:gd name="T48" fmla="*/ 0 w 516"/>
                  <a:gd name="T49" fmla="*/ 0 h 457"/>
                  <a:gd name="T50" fmla="*/ 0 w 516"/>
                  <a:gd name="T51" fmla="*/ 0 h 4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6"/>
                  <a:gd name="T79" fmla="*/ 0 h 457"/>
                  <a:gd name="T80" fmla="*/ 516 w 516"/>
                  <a:gd name="T81" fmla="*/ 457 h 4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6" h="457">
                    <a:moveTo>
                      <a:pt x="388" y="431"/>
                    </a:moveTo>
                    <a:lnTo>
                      <a:pt x="381" y="435"/>
                    </a:lnTo>
                    <a:lnTo>
                      <a:pt x="501" y="217"/>
                    </a:lnTo>
                    <a:lnTo>
                      <a:pt x="501" y="226"/>
                    </a:lnTo>
                    <a:lnTo>
                      <a:pt x="369" y="12"/>
                    </a:lnTo>
                    <a:lnTo>
                      <a:pt x="376" y="16"/>
                    </a:lnTo>
                    <a:lnTo>
                      <a:pt x="123" y="19"/>
                    </a:lnTo>
                    <a:lnTo>
                      <a:pt x="130" y="15"/>
                    </a:lnTo>
                    <a:lnTo>
                      <a:pt x="15" y="239"/>
                    </a:lnTo>
                    <a:lnTo>
                      <a:pt x="15" y="231"/>
                    </a:lnTo>
                    <a:lnTo>
                      <a:pt x="147" y="445"/>
                    </a:lnTo>
                    <a:lnTo>
                      <a:pt x="140" y="441"/>
                    </a:lnTo>
                    <a:lnTo>
                      <a:pt x="388" y="431"/>
                    </a:lnTo>
                    <a:close/>
                    <a:moveTo>
                      <a:pt x="141" y="457"/>
                    </a:moveTo>
                    <a:cubicBezTo>
                      <a:pt x="138" y="457"/>
                      <a:pt x="135" y="455"/>
                      <a:pt x="133" y="453"/>
                    </a:cubicBezTo>
                    <a:lnTo>
                      <a:pt x="1" y="239"/>
                    </a:lnTo>
                    <a:cubicBezTo>
                      <a:pt x="0" y="237"/>
                      <a:pt x="0" y="234"/>
                      <a:pt x="1" y="232"/>
                    </a:cubicBezTo>
                    <a:lnTo>
                      <a:pt x="116" y="7"/>
                    </a:lnTo>
                    <a:cubicBezTo>
                      <a:pt x="117" y="5"/>
                      <a:pt x="120" y="3"/>
                      <a:pt x="123" y="3"/>
                    </a:cubicBezTo>
                    <a:lnTo>
                      <a:pt x="376" y="0"/>
                    </a:lnTo>
                    <a:cubicBezTo>
                      <a:pt x="379" y="0"/>
                      <a:pt x="381" y="1"/>
                      <a:pt x="383" y="3"/>
                    </a:cubicBezTo>
                    <a:lnTo>
                      <a:pt x="515" y="217"/>
                    </a:lnTo>
                    <a:cubicBezTo>
                      <a:pt x="516" y="220"/>
                      <a:pt x="516" y="223"/>
                      <a:pt x="515" y="225"/>
                    </a:cubicBezTo>
                    <a:lnTo>
                      <a:pt x="395" y="443"/>
                    </a:lnTo>
                    <a:cubicBezTo>
                      <a:pt x="394" y="446"/>
                      <a:pt x="391" y="447"/>
                      <a:pt x="388" y="447"/>
                    </a:cubicBezTo>
                    <a:lnTo>
                      <a:pt x="141" y="4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6" name="Freeform 3476"/>
              <p:cNvSpPr>
                <a:spLocks/>
              </p:cNvSpPr>
              <p:nvPr/>
            </p:nvSpPr>
            <p:spPr bwMode="auto">
              <a:xfrm>
                <a:off x="1345" y="2090"/>
                <a:ext cx="77" cy="75"/>
              </a:xfrm>
              <a:custGeom>
                <a:avLst/>
                <a:gdLst>
                  <a:gd name="T0" fmla="*/ 58 w 77"/>
                  <a:gd name="T1" fmla="*/ 75 h 75"/>
                  <a:gd name="T2" fmla="*/ 77 w 77"/>
                  <a:gd name="T3" fmla="*/ 36 h 75"/>
                  <a:gd name="T4" fmla="*/ 57 w 77"/>
                  <a:gd name="T5" fmla="*/ 0 h 75"/>
                  <a:gd name="T6" fmla="*/ 19 w 77"/>
                  <a:gd name="T7" fmla="*/ 2 h 75"/>
                  <a:gd name="T8" fmla="*/ 0 w 77"/>
                  <a:gd name="T9" fmla="*/ 39 h 75"/>
                  <a:gd name="T10" fmla="*/ 20 w 77"/>
                  <a:gd name="T11" fmla="*/ 75 h 75"/>
                  <a:gd name="T12" fmla="*/ 58 w 77"/>
                  <a:gd name="T13" fmla="*/ 75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58" y="75"/>
                    </a:moveTo>
                    <a:lnTo>
                      <a:pt x="77" y="36"/>
                    </a:lnTo>
                    <a:lnTo>
                      <a:pt x="57" y="0"/>
                    </a:lnTo>
                    <a:lnTo>
                      <a:pt x="19" y="2"/>
                    </a:lnTo>
                    <a:lnTo>
                      <a:pt x="0" y="39"/>
                    </a:lnTo>
                    <a:lnTo>
                      <a:pt x="20" y="75"/>
                    </a:lnTo>
                    <a:lnTo>
                      <a:pt x="58" y="75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7" name="Freeform 3477"/>
              <p:cNvSpPr>
                <a:spLocks/>
              </p:cNvSpPr>
              <p:nvPr/>
            </p:nvSpPr>
            <p:spPr bwMode="auto">
              <a:xfrm>
                <a:off x="1345" y="2090"/>
                <a:ext cx="77" cy="75"/>
              </a:xfrm>
              <a:custGeom>
                <a:avLst/>
                <a:gdLst>
                  <a:gd name="T0" fmla="*/ 58 w 77"/>
                  <a:gd name="T1" fmla="*/ 75 h 75"/>
                  <a:gd name="T2" fmla="*/ 77 w 77"/>
                  <a:gd name="T3" fmla="*/ 36 h 75"/>
                  <a:gd name="T4" fmla="*/ 57 w 77"/>
                  <a:gd name="T5" fmla="*/ 0 h 75"/>
                  <a:gd name="T6" fmla="*/ 19 w 77"/>
                  <a:gd name="T7" fmla="*/ 2 h 75"/>
                  <a:gd name="T8" fmla="*/ 0 w 77"/>
                  <a:gd name="T9" fmla="*/ 39 h 75"/>
                  <a:gd name="T10" fmla="*/ 20 w 77"/>
                  <a:gd name="T11" fmla="*/ 75 h 75"/>
                  <a:gd name="T12" fmla="*/ 58 w 77"/>
                  <a:gd name="T13" fmla="*/ 75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58" y="75"/>
                    </a:moveTo>
                    <a:lnTo>
                      <a:pt x="77" y="36"/>
                    </a:lnTo>
                    <a:lnTo>
                      <a:pt x="57" y="0"/>
                    </a:lnTo>
                    <a:lnTo>
                      <a:pt x="19" y="2"/>
                    </a:lnTo>
                    <a:lnTo>
                      <a:pt x="0" y="39"/>
                    </a:lnTo>
                    <a:lnTo>
                      <a:pt x="20" y="75"/>
                    </a:lnTo>
                    <a:lnTo>
                      <a:pt x="58" y="75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8" name="Freeform 3478"/>
              <p:cNvSpPr>
                <a:spLocks noEditPoints="1"/>
              </p:cNvSpPr>
              <p:nvPr/>
            </p:nvSpPr>
            <p:spPr bwMode="auto">
              <a:xfrm>
                <a:off x="1343" y="2088"/>
                <a:ext cx="80" cy="79"/>
              </a:xfrm>
              <a:custGeom>
                <a:avLst/>
                <a:gdLst>
                  <a:gd name="T0" fmla="*/ 0 w 524"/>
                  <a:gd name="T1" fmla="*/ 0 h 462"/>
                  <a:gd name="T2" fmla="*/ 0 w 524"/>
                  <a:gd name="T3" fmla="*/ 0 h 462"/>
                  <a:gd name="T4" fmla="*/ 0 w 524"/>
                  <a:gd name="T5" fmla="*/ 0 h 462"/>
                  <a:gd name="T6" fmla="*/ 0 w 524"/>
                  <a:gd name="T7" fmla="*/ 0 h 462"/>
                  <a:gd name="T8" fmla="*/ 0 w 524"/>
                  <a:gd name="T9" fmla="*/ 0 h 462"/>
                  <a:gd name="T10" fmla="*/ 0 w 524"/>
                  <a:gd name="T11" fmla="*/ 0 h 462"/>
                  <a:gd name="T12" fmla="*/ 0 w 524"/>
                  <a:gd name="T13" fmla="*/ 0 h 462"/>
                  <a:gd name="T14" fmla="*/ 0 w 524"/>
                  <a:gd name="T15" fmla="*/ 0 h 462"/>
                  <a:gd name="T16" fmla="*/ 0 w 524"/>
                  <a:gd name="T17" fmla="*/ 0 h 462"/>
                  <a:gd name="T18" fmla="*/ 0 w 524"/>
                  <a:gd name="T19" fmla="*/ 0 h 462"/>
                  <a:gd name="T20" fmla="*/ 0 w 524"/>
                  <a:gd name="T21" fmla="*/ 0 h 462"/>
                  <a:gd name="T22" fmla="*/ 0 w 524"/>
                  <a:gd name="T23" fmla="*/ 0 h 462"/>
                  <a:gd name="T24" fmla="*/ 0 w 524"/>
                  <a:gd name="T25" fmla="*/ 0 h 462"/>
                  <a:gd name="T26" fmla="*/ 0 w 524"/>
                  <a:gd name="T27" fmla="*/ 0 h 462"/>
                  <a:gd name="T28" fmla="*/ 0 w 524"/>
                  <a:gd name="T29" fmla="*/ 0 h 462"/>
                  <a:gd name="T30" fmla="*/ 0 w 524"/>
                  <a:gd name="T31" fmla="*/ 0 h 462"/>
                  <a:gd name="T32" fmla="*/ 0 w 524"/>
                  <a:gd name="T33" fmla="*/ 0 h 462"/>
                  <a:gd name="T34" fmla="*/ 0 w 524"/>
                  <a:gd name="T35" fmla="*/ 0 h 462"/>
                  <a:gd name="T36" fmla="*/ 0 w 524"/>
                  <a:gd name="T37" fmla="*/ 0 h 462"/>
                  <a:gd name="T38" fmla="*/ 0 w 524"/>
                  <a:gd name="T39" fmla="*/ 0 h 462"/>
                  <a:gd name="T40" fmla="*/ 0 w 524"/>
                  <a:gd name="T41" fmla="*/ 0 h 462"/>
                  <a:gd name="T42" fmla="*/ 0 w 524"/>
                  <a:gd name="T43" fmla="*/ 0 h 462"/>
                  <a:gd name="T44" fmla="*/ 0 w 524"/>
                  <a:gd name="T45" fmla="*/ 0 h 462"/>
                  <a:gd name="T46" fmla="*/ 0 w 524"/>
                  <a:gd name="T47" fmla="*/ 0 h 462"/>
                  <a:gd name="T48" fmla="*/ 0 w 524"/>
                  <a:gd name="T49" fmla="*/ 0 h 462"/>
                  <a:gd name="T50" fmla="*/ 0 w 524"/>
                  <a:gd name="T51" fmla="*/ 0 h 46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4"/>
                  <a:gd name="T79" fmla="*/ 0 h 462"/>
                  <a:gd name="T80" fmla="*/ 524 w 524"/>
                  <a:gd name="T81" fmla="*/ 462 h 46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4" h="462">
                    <a:moveTo>
                      <a:pt x="393" y="442"/>
                    </a:moveTo>
                    <a:lnTo>
                      <a:pt x="386" y="447"/>
                    </a:lnTo>
                    <a:lnTo>
                      <a:pt x="508" y="219"/>
                    </a:lnTo>
                    <a:lnTo>
                      <a:pt x="508" y="227"/>
                    </a:lnTo>
                    <a:lnTo>
                      <a:pt x="376" y="13"/>
                    </a:lnTo>
                    <a:lnTo>
                      <a:pt x="383" y="16"/>
                    </a:lnTo>
                    <a:lnTo>
                      <a:pt x="135" y="26"/>
                    </a:lnTo>
                    <a:lnTo>
                      <a:pt x="142" y="22"/>
                    </a:lnTo>
                    <a:lnTo>
                      <a:pt x="16" y="244"/>
                    </a:lnTo>
                    <a:lnTo>
                      <a:pt x="16" y="235"/>
                    </a:lnTo>
                    <a:lnTo>
                      <a:pt x="148" y="450"/>
                    </a:lnTo>
                    <a:lnTo>
                      <a:pt x="141" y="446"/>
                    </a:lnTo>
                    <a:lnTo>
                      <a:pt x="393" y="442"/>
                    </a:lnTo>
                    <a:close/>
                    <a:moveTo>
                      <a:pt x="142" y="462"/>
                    </a:moveTo>
                    <a:cubicBezTo>
                      <a:pt x="139" y="462"/>
                      <a:pt x="136" y="461"/>
                      <a:pt x="135" y="458"/>
                    </a:cubicBezTo>
                    <a:lnTo>
                      <a:pt x="2" y="244"/>
                    </a:lnTo>
                    <a:cubicBezTo>
                      <a:pt x="0" y="241"/>
                      <a:pt x="0" y="238"/>
                      <a:pt x="2" y="236"/>
                    </a:cubicBezTo>
                    <a:lnTo>
                      <a:pt x="128" y="14"/>
                    </a:lnTo>
                    <a:cubicBezTo>
                      <a:pt x="129" y="12"/>
                      <a:pt x="132" y="10"/>
                      <a:pt x="134" y="10"/>
                    </a:cubicBezTo>
                    <a:lnTo>
                      <a:pt x="382" y="0"/>
                    </a:lnTo>
                    <a:cubicBezTo>
                      <a:pt x="385" y="0"/>
                      <a:pt x="388" y="2"/>
                      <a:pt x="389" y="4"/>
                    </a:cubicBezTo>
                    <a:lnTo>
                      <a:pt x="522" y="219"/>
                    </a:lnTo>
                    <a:cubicBezTo>
                      <a:pt x="523" y="221"/>
                      <a:pt x="524" y="224"/>
                      <a:pt x="522" y="227"/>
                    </a:cubicBezTo>
                    <a:lnTo>
                      <a:pt x="400" y="454"/>
                    </a:lnTo>
                    <a:cubicBezTo>
                      <a:pt x="398" y="457"/>
                      <a:pt x="396" y="458"/>
                      <a:pt x="393" y="458"/>
                    </a:cubicBezTo>
                    <a:lnTo>
                      <a:pt x="142" y="4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9" name="Freeform 3479"/>
              <p:cNvSpPr>
                <a:spLocks/>
              </p:cNvSpPr>
              <p:nvPr/>
            </p:nvSpPr>
            <p:spPr bwMode="auto">
              <a:xfrm>
                <a:off x="1162" y="2135"/>
                <a:ext cx="77" cy="75"/>
              </a:xfrm>
              <a:custGeom>
                <a:avLst/>
                <a:gdLst>
                  <a:gd name="T0" fmla="*/ 58 w 77"/>
                  <a:gd name="T1" fmla="*/ 74 h 75"/>
                  <a:gd name="T2" fmla="*/ 77 w 77"/>
                  <a:gd name="T3" fmla="*/ 36 h 75"/>
                  <a:gd name="T4" fmla="*/ 57 w 77"/>
                  <a:gd name="T5" fmla="*/ 0 h 75"/>
                  <a:gd name="T6" fmla="*/ 18 w 77"/>
                  <a:gd name="T7" fmla="*/ 1 h 75"/>
                  <a:gd name="T8" fmla="*/ 0 w 77"/>
                  <a:gd name="T9" fmla="*/ 39 h 75"/>
                  <a:gd name="T10" fmla="*/ 20 w 77"/>
                  <a:gd name="T11" fmla="*/ 75 h 75"/>
                  <a:gd name="T12" fmla="*/ 58 w 77"/>
                  <a:gd name="T13" fmla="*/ 74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58" y="74"/>
                    </a:moveTo>
                    <a:lnTo>
                      <a:pt x="77" y="36"/>
                    </a:lnTo>
                    <a:lnTo>
                      <a:pt x="57" y="0"/>
                    </a:lnTo>
                    <a:lnTo>
                      <a:pt x="18" y="1"/>
                    </a:lnTo>
                    <a:lnTo>
                      <a:pt x="0" y="39"/>
                    </a:lnTo>
                    <a:lnTo>
                      <a:pt x="20" y="75"/>
                    </a:lnTo>
                    <a:lnTo>
                      <a:pt x="58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0" name="Freeform 3480"/>
              <p:cNvSpPr>
                <a:spLocks/>
              </p:cNvSpPr>
              <p:nvPr/>
            </p:nvSpPr>
            <p:spPr bwMode="auto">
              <a:xfrm>
                <a:off x="1162" y="2135"/>
                <a:ext cx="77" cy="75"/>
              </a:xfrm>
              <a:custGeom>
                <a:avLst/>
                <a:gdLst>
                  <a:gd name="T0" fmla="*/ 58 w 77"/>
                  <a:gd name="T1" fmla="*/ 74 h 75"/>
                  <a:gd name="T2" fmla="*/ 77 w 77"/>
                  <a:gd name="T3" fmla="*/ 36 h 75"/>
                  <a:gd name="T4" fmla="*/ 57 w 77"/>
                  <a:gd name="T5" fmla="*/ 0 h 75"/>
                  <a:gd name="T6" fmla="*/ 18 w 77"/>
                  <a:gd name="T7" fmla="*/ 1 h 75"/>
                  <a:gd name="T8" fmla="*/ 0 w 77"/>
                  <a:gd name="T9" fmla="*/ 39 h 75"/>
                  <a:gd name="T10" fmla="*/ 20 w 77"/>
                  <a:gd name="T11" fmla="*/ 75 h 75"/>
                  <a:gd name="T12" fmla="*/ 58 w 77"/>
                  <a:gd name="T13" fmla="*/ 74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58" y="74"/>
                    </a:moveTo>
                    <a:lnTo>
                      <a:pt x="77" y="36"/>
                    </a:lnTo>
                    <a:lnTo>
                      <a:pt x="57" y="0"/>
                    </a:lnTo>
                    <a:lnTo>
                      <a:pt x="18" y="1"/>
                    </a:lnTo>
                    <a:lnTo>
                      <a:pt x="0" y="39"/>
                    </a:lnTo>
                    <a:lnTo>
                      <a:pt x="20" y="75"/>
                    </a:lnTo>
                    <a:lnTo>
                      <a:pt x="58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1" name="Freeform 3481"/>
              <p:cNvSpPr>
                <a:spLocks noEditPoints="1"/>
              </p:cNvSpPr>
              <p:nvPr/>
            </p:nvSpPr>
            <p:spPr bwMode="auto">
              <a:xfrm>
                <a:off x="1161" y="2134"/>
                <a:ext cx="79" cy="78"/>
              </a:xfrm>
              <a:custGeom>
                <a:avLst/>
                <a:gdLst>
                  <a:gd name="T0" fmla="*/ 0 w 523"/>
                  <a:gd name="T1" fmla="*/ 0 h 462"/>
                  <a:gd name="T2" fmla="*/ 0 w 523"/>
                  <a:gd name="T3" fmla="*/ 0 h 462"/>
                  <a:gd name="T4" fmla="*/ 0 w 523"/>
                  <a:gd name="T5" fmla="*/ 0 h 462"/>
                  <a:gd name="T6" fmla="*/ 0 w 523"/>
                  <a:gd name="T7" fmla="*/ 0 h 462"/>
                  <a:gd name="T8" fmla="*/ 0 w 523"/>
                  <a:gd name="T9" fmla="*/ 0 h 462"/>
                  <a:gd name="T10" fmla="*/ 0 w 523"/>
                  <a:gd name="T11" fmla="*/ 0 h 462"/>
                  <a:gd name="T12" fmla="*/ 0 w 523"/>
                  <a:gd name="T13" fmla="*/ 0 h 462"/>
                  <a:gd name="T14" fmla="*/ 0 w 523"/>
                  <a:gd name="T15" fmla="*/ 0 h 462"/>
                  <a:gd name="T16" fmla="*/ 0 w 523"/>
                  <a:gd name="T17" fmla="*/ 0 h 462"/>
                  <a:gd name="T18" fmla="*/ 0 w 523"/>
                  <a:gd name="T19" fmla="*/ 0 h 462"/>
                  <a:gd name="T20" fmla="*/ 0 w 523"/>
                  <a:gd name="T21" fmla="*/ 0 h 462"/>
                  <a:gd name="T22" fmla="*/ 0 w 523"/>
                  <a:gd name="T23" fmla="*/ 0 h 462"/>
                  <a:gd name="T24" fmla="*/ 0 w 523"/>
                  <a:gd name="T25" fmla="*/ 0 h 462"/>
                  <a:gd name="T26" fmla="*/ 0 w 523"/>
                  <a:gd name="T27" fmla="*/ 0 h 462"/>
                  <a:gd name="T28" fmla="*/ 0 w 523"/>
                  <a:gd name="T29" fmla="*/ 0 h 462"/>
                  <a:gd name="T30" fmla="*/ 0 w 523"/>
                  <a:gd name="T31" fmla="*/ 0 h 462"/>
                  <a:gd name="T32" fmla="*/ 0 w 523"/>
                  <a:gd name="T33" fmla="*/ 0 h 462"/>
                  <a:gd name="T34" fmla="*/ 0 w 523"/>
                  <a:gd name="T35" fmla="*/ 0 h 462"/>
                  <a:gd name="T36" fmla="*/ 0 w 523"/>
                  <a:gd name="T37" fmla="*/ 0 h 462"/>
                  <a:gd name="T38" fmla="*/ 0 w 523"/>
                  <a:gd name="T39" fmla="*/ 0 h 462"/>
                  <a:gd name="T40" fmla="*/ 0 w 523"/>
                  <a:gd name="T41" fmla="*/ 0 h 462"/>
                  <a:gd name="T42" fmla="*/ 0 w 523"/>
                  <a:gd name="T43" fmla="*/ 0 h 462"/>
                  <a:gd name="T44" fmla="*/ 0 w 523"/>
                  <a:gd name="T45" fmla="*/ 0 h 462"/>
                  <a:gd name="T46" fmla="*/ 0 w 523"/>
                  <a:gd name="T47" fmla="*/ 0 h 462"/>
                  <a:gd name="T48" fmla="*/ 0 w 523"/>
                  <a:gd name="T49" fmla="*/ 0 h 462"/>
                  <a:gd name="T50" fmla="*/ 0 w 523"/>
                  <a:gd name="T51" fmla="*/ 0 h 46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3"/>
                  <a:gd name="T79" fmla="*/ 0 h 462"/>
                  <a:gd name="T80" fmla="*/ 523 w 523"/>
                  <a:gd name="T81" fmla="*/ 462 h 46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3" h="462">
                    <a:moveTo>
                      <a:pt x="389" y="436"/>
                    </a:moveTo>
                    <a:lnTo>
                      <a:pt x="382" y="440"/>
                    </a:lnTo>
                    <a:lnTo>
                      <a:pt x="508" y="219"/>
                    </a:lnTo>
                    <a:lnTo>
                      <a:pt x="508" y="227"/>
                    </a:lnTo>
                    <a:lnTo>
                      <a:pt x="375" y="12"/>
                    </a:lnTo>
                    <a:lnTo>
                      <a:pt x="382" y="16"/>
                    </a:lnTo>
                    <a:lnTo>
                      <a:pt x="124" y="24"/>
                    </a:lnTo>
                    <a:lnTo>
                      <a:pt x="131" y="20"/>
                    </a:lnTo>
                    <a:lnTo>
                      <a:pt x="16" y="243"/>
                    </a:lnTo>
                    <a:lnTo>
                      <a:pt x="15" y="235"/>
                    </a:lnTo>
                    <a:lnTo>
                      <a:pt x="148" y="450"/>
                    </a:lnTo>
                    <a:lnTo>
                      <a:pt x="141" y="446"/>
                    </a:lnTo>
                    <a:lnTo>
                      <a:pt x="389" y="436"/>
                    </a:lnTo>
                    <a:close/>
                    <a:moveTo>
                      <a:pt x="141" y="462"/>
                    </a:moveTo>
                    <a:cubicBezTo>
                      <a:pt x="139" y="462"/>
                      <a:pt x="136" y="461"/>
                      <a:pt x="134" y="458"/>
                    </a:cubicBezTo>
                    <a:lnTo>
                      <a:pt x="2" y="244"/>
                    </a:lnTo>
                    <a:cubicBezTo>
                      <a:pt x="0" y="241"/>
                      <a:pt x="0" y="238"/>
                      <a:pt x="1" y="236"/>
                    </a:cubicBezTo>
                    <a:lnTo>
                      <a:pt x="117" y="12"/>
                    </a:lnTo>
                    <a:cubicBezTo>
                      <a:pt x="118" y="10"/>
                      <a:pt x="121" y="8"/>
                      <a:pt x="124" y="8"/>
                    </a:cubicBezTo>
                    <a:lnTo>
                      <a:pt x="382" y="0"/>
                    </a:lnTo>
                    <a:cubicBezTo>
                      <a:pt x="385" y="0"/>
                      <a:pt x="387" y="2"/>
                      <a:pt x="389" y="4"/>
                    </a:cubicBezTo>
                    <a:lnTo>
                      <a:pt x="522" y="219"/>
                    </a:lnTo>
                    <a:cubicBezTo>
                      <a:pt x="523" y="221"/>
                      <a:pt x="523" y="224"/>
                      <a:pt x="522" y="227"/>
                    </a:cubicBezTo>
                    <a:lnTo>
                      <a:pt x="396" y="448"/>
                    </a:lnTo>
                    <a:cubicBezTo>
                      <a:pt x="395" y="451"/>
                      <a:pt x="392" y="452"/>
                      <a:pt x="389" y="452"/>
                    </a:cubicBezTo>
                    <a:lnTo>
                      <a:pt x="141" y="4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2" name="Freeform 3482"/>
              <p:cNvSpPr>
                <a:spLocks/>
              </p:cNvSpPr>
              <p:nvPr/>
            </p:nvSpPr>
            <p:spPr bwMode="auto">
              <a:xfrm>
                <a:off x="1282" y="2132"/>
                <a:ext cx="78" cy="74"/>
              </a:xfrm>
              <a:custGeom>
                <a:avLst/>
                <a:gdLst>
                  <a:gd name="T0" fmla="*/ 60 w 78"/>
                  <a:gd name="T1" fmla="*/ 73 h 74"/>
                  <a:gd name="T2" fmla="*/ 78 w 78"/>
                  <a:gd name="T3" fmla="*/ 37 h 74"/>
                  <a:gd name="T4" fmla="*/ 58 w 78"/>
                  <a:gd name="T5" fmla="*/ 0 h 74"/>
                  <a:gd name="T6" fmla="*/ 19 w 78"/>
                  <a:gd name="T7" fmla="*/ 1 h 74"/>
                  <a:gd name="T8" fmla="*/ 0 w 78"/>
                  <a:gd name="T9" fmla="*/ 38 h 74"/>
                  <a:gd name="T10" fmla="*/ 21 w 78"/>
                  <a:gd name="T11" fmla="*/ 74 h 74"/>
                  <a:gd name="T12" fmla="*/ 60 w 78"/>
                  <a:gd name="T13" fmla="*/ 73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4"/>
                  <a:gd name="T23" fmla="*/ 78 w 78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4">
                    <a:moveTo>
                      <a:pt x="60" y="73"/>
                    </a:moveTo>
                    <a:lnTo>
                      <a:pt x="78" y="37"/>
                    </a:lnTo>
                    <a:lnTo>
                      <a:pt x="58" y="0"/>
                    </a:lnTo>
                    <a:lnTo>
                      <a:pt x="19" y="1"/>
                    </a:lnTo>
                    <a:lnTo>
                      <a:pt x="0" y="38"/>
                    </a:lnTo>
                    <a:lnTo>
                      <a:pt x="21" y="74"/>
                    </a:lnTo>
                    <a:lnTo>
                      <a:pt x="60" y="73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3" name="Freeform 3483"/>
              <p:cNvSpPr>
                <a:spLocks/>
              </p:cNvSpPr>
              <p:nvPr/>
            </p:nvSpPr>
            <p:spPr bwMode="auto">
              <a:xfrm>
                <a:off x="1282" y="2132"/>
                <a:ext cx="78" cy="74"/>
              </a:xfrm>
              <a:custGeom>
                <a:avLst/>
                <a:gdLst>
                  <a:gd name="T0" fmla="*/ 60 w 78"/>
                  <a:gd name="T1" fmla="*/ 73 h 74"/>
                  <a:gd name="T2" fmla="*/ 78 w 78"/>
                  <a:gd name="T3" fmla="*/ 37 h 74"/>
                  <a:gd name="T4" fmla="*/ 58 w 78"/>
                  <a:gd name="T5" fmla="*/ 0 h 74"/>
                  <a:gd name="T6" fmla="*/ 19 w 78"/>
                  <a:gd name="T7" fmla="*/ 1 h 74"/>
                  <a:gd name="T8" fmla="*/ 0 w 78"/>
                  <a:gd name="T9" fmla="*/ 38 h 74"/>
                  <a:gd name="T10" fmla="*/ 21 w 78"/>
                  <a:gd name="T11" fmla="*/ 74 h 74"/>
                  <a:gd name="T12" fmla="*/ 60 w 78"/>
                  <a:gd name="T13" fmla="*/ 73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4"/>
                  <a:gd name="T23" fmla="*/ 78 w 78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4">
                    <a:moveTo>
                      <a:pt x="60" y="73"/>
                    </a:moveTo>
                    <a:lnTo>
                      <a:pt x="78" y="37"/>
                    </a:lnTo>
                    <a:lnTo>
                      <a:pt x="58" y="0"/>
                    </a:lnTo>
                    <a:lnTo>
                      <a:pt x="19" y="1"/>
                    </a:lnTo>
                    <a:lnTo>
                      <a:pt x="0" y="38"/>
                    </a:lnTo>
                    <a:lnTo>
                      <a:pt x="21" y="74"/>
                    </a:lnTo>
                    <a:lnTo>
                      <a:pt x="60" y="73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4" name="Freeform 3484"/>
              <p:cNvSpPr>
                <a:spLocks noEditPoints="1"/>
              </p:cNvSpPr>
              <p:nvPr/>
            </p:nvSpPr>
            <p:spPr bwMode="auto">
              <a:xfrm>
                <a:off x="1281" y="2131"/>
                <a:ext cx="81" cy="76"/>
              </a:xfrm>
              <a:custGeom>
                <a:avLst/>
                <a:gdLst>
                  <a:gd name="T0" fmla="*/ 0 w 527"/>
                  <a:gd name="T1" fmla="*/ 0 h 452"/>
                  <a:gd name="T2" fmla="*/ 0 w 527"/>
                  <a:gd name="T3" fmla="*/ 0 h 452"/>
                  <a:gd name="T4" fmla="*/ 0 w 527"/>
                  <a:gd name="T5" fmla="*/ 0 h 452"/>
                  <a:gd name="T6" fmla="*/ 0 w 527"/>
                  <a:gd name="T7" fmla="*/ 0 h 452"/>
                  <a:gd name="T8" fmla="*/ 0 w 527"/>
                  <a:gd name="T9" fmla="*/ 0 h 452"/>
                  <a:gd name="T10" fmla="*/ 0 w 527"/>
                  <a:gd name="T11" fmla="*/ 0 h 452"/>
                  <a:gd name="T12" fmla="*/ 0 w 527"/>
                  <a:gd name="T13" fmla="*/ 0 h 452"/>
                  <a:gd name="T14" fmla="*/ 0 w 527"/>
                  <a:gd name="T15" fmla="*/ 0 h 452"/>
                  <a:gd name="T16" fmla="*/ 0 w 527"/>
                  <a:gd name="T17" fmla="*/ 0 h 452"/>
                  <a:gd name="T18" fmla="*/ 0 w 527"/>
                  <a:gd name="T19" fmla="*/ 0 h 452"/>
                  <a:gd name="T20" fmla="*/ 0 w 527"/>
                  <a:gd name="T21" fmla="*/ 0 h 452"/>
                  <a:gd name="T22" fmla="*/ 0 w 527"/>
                  <a:gd name="T23" fmla="*/ 0 h 452"/>
                  <a:gd name="T24" fmla="*/ 0 w 527"/>
                  <a:gd name="T25" fmla="*/ 0 h 452"/>
                  <a:gd name="T26" fmla="*/ 0 w 527"/>
                  <a:gd name="T27" fmla="*/ 0 h 452"/>
                  <a:gd name="T28" fmla="*/ 0 w 527"/>
                  <a:gd name="T29" fmla="*/ 0 h 452"/>
                  <a:gd name="T30" fmla="*/ 0 w 527"/>
                  <a:gd name="T31" fmla="*/ 0 h 452"/>
                  <a:gd name="T32" fmla="*/ 0 w 527"/>
                  <a:gd name="T33" fmla="*/ 0 h 452"/>
                  <a:gd name="T34" fmla="*/ 0 w 527"/>
                  <a:gd name="T35" fmla="*/ 0 h 452"/>
                  <a:gd name="T36" fmla="*/ 0 w 527"/>
                  <a:gd name="T37" fmla="*/ 0 h 452"/>
                  <a:gd name="T38" fmla="*/ 0 w 527"/>
                  <a:gd name="T39" fmla="*/ 0 h 452"/>
                  <a:gd name="T40" fmla="*/ 0 w 527"/>
                  <a:gd name="T41" fmla="*/ 0 h 452"/>
                  <a:gd name="T42" fmla="*/ 0 w 527"/>
                  <a:gd name="T43" fmla="*/ 0 h 452"/>
                  <a:gd name="T44" fmla="*/ 0 w 527"/>
                  <a:gd name="T45" fmla="*/ 0 h 452"/>
                  <a:gd name="T46" fmla="*/ 0 w 527"/>
                  <a:gd name="T47" fmla="*/ 0 h 452"/>
                  <a:gd name="T48" fmla="*/ 0 w 527"/>
                  <a:gd name="T49" fmla="*/ 0 h 452"/>
                  <a:gd name="T50" fmla="*/ 0 w 527"/>
                  <a:gd name="T51" fmla="*/ 0 h 45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7"/>
                  <a:gd name="T79" fmla="*/ 0 h 452"/>
                  <a:gd name="T80" fmla="*/ 527 w 527"/>
                  <a:gd name="T81" fmla="*/ 452 h 45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7" h="452">
                    <a:moveTo>
                      <a:pt x="398" y="433"/>
                    </a:moveTo>
                    <a:lnTo>
                      <a:pt x="391" y="437"/>
                    </a:lnTo>
                    <a:lnTo>
                      <a:pt x="511" y="219"/>
                    </a:lnTo>
                    <a:lnTo>
                      <a:pt x="511" y="227"/>
                    </a:lnTo>
                    <a:lnTo>
                      <a:pt x="379" y="12"/>
                    </a:lnTo>
                    <a:lnTo>
                      <a:pt x="386" y="16"/>
                    </a:lnTo>
                    <a:lnTo>
                      <a:pt x="134" y="21"/>
                    </a:lnTo>
                    <a:lnTo>
                      <a:pt x="140" y="16"/>
                    </a:lnTo>
                    <a:lnTo>
                      <a:pt x="15" y="237"/>
                    </a:lnTo>
                    <a:lnTo>
                      <a:pt x="15" y="229"/>
                    </a:lnTo>
                    <a:lnTo>
                      <a:pt x="153" y="439"/>
                    </a:lnTo>
                    <a:lnTo>
                      <a:pt x="146" y="436"/>
                    </a:lnTo>
                    <a:lnTo>
                      <a:pt x="398" y="433"/>
                    </a:lnTo>
                    <a:close/>
                    <a:moveTo>
                      <a:pt x="146" y="452"/>
                    </a:moveTo>
                    <a:cubicBezTo>
                      <a:pt x="144" y="452"/>
                      <a:pt x="141" y="450"/>
                      <a:pt x="140" y="448"/>
                    </a:cubicBezTo>
                    <a:lnTo>
                      <a:pt x="2" y="238"/>
                    </a:lnTo>
                    <a:cubicBezTo>
                      <a:pt x="0" y="235"/>
                      <a:pt x="0" y="232"/>
                      <a:pt x="1" y="230"/>
                    </a:cubicBezTo>
                    <a:lnTo>
                      <a:pt x="126" y="9"/>
                    </a:lnTo>
                    <a:cubicBezTo>
                      <a:pt x="128" y="6"/>
                      <a:pt x="130" y="5"/>
                      <a:pt x="133" y="4"/>
                    </a:cubicBezTo>
                    <a:lnTo>
                      <a:pt x="385" y="0"/>
                    </a:lnTo>
                    <a:cubicBezTo>
                      <a:pt x="388" y="0"/>
                      <a:pt x="391" y="2"/>
                      <a:pt x="392" y="4"/>
                    </a:cubicBezTo>
                    <a:lnTo>
                      <a:pt x="525" y="219"/>
                    </a:lnTo>
                    <a:cubicBezTo>
                      <a:pt x="527" y="221"/>
                      <a:pt x="527" y="224"/>
                      <a:pt x="525" y="227"/>
                    </a:cubicBezTo>
                    <a:lnTo>
                      <a:pt x="405" y="445"/>
                    </a:lnTo>
                    <a:cubicBezTo>
                      <a:pt x="404" y="447"/>
                      <a:pt x="401" y="449"/>
                      <a:pt x="398" y="449"/>
                    </a:cubicBezTo>
                    <a:lnTo>
                      <a:pt x="146" y="45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5" name="Freeform 3485"/>
              <p:cNvSpPr>
                <a:spLocks/>
              </p:cNvSpPr>
              <p:nvPr/>
            </p:nvSpPr>
            <p:spPr bwMode="auto">
              <a:xfrm>
                <a:off x="1098" y="2099"/>
                <a:ext cx="77" cy="75"/>
              </a:xfrm>
              <a:custGeom>
                <a:avLst/>
                <a:gdLst>
                  <a:gd name="T0" fmla="*/ 58 w 77"/>
                  <a:gd name="T1" fmla="*/ 74 h 75"/>
                  <a:gd name="T2" fmla="*/ 77 w 77"/>
                  <a:gd name="T3" fmla="*/ 36 h 75"/>
                  <a:gd name="T4" fmla="*/ 57 w 77"/>
                  <a:gd name="T5" fmla="*/ 0 h 75"/>
                  <a:gd name="T6" fmla="*/ 18 w 77"/>
                  <a:gd name="T7" fmla="*/ 0 h 75"/>
                  <a:gd name="T8" fmla="*/ 0 w 77"/>
                  <a:gd name="T9" fmla="*/ 39 h 75"/>
                  <a:gd name="T10" fmla="*/ 20 w 77"/>
                  <a:gd name="T11" fmla="*/ 75 h 75"/>
                  <a:gd name="T12" fmla="*/ 58 w 77"/>
                  <a:gd name="T13" fmla="*/ 74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58" y="74"/>
                    </a:moveTo>
                    <a:lnTo>
                      <a:pt x="77" y="36"/>
                    </a:lnTo>
                    <a:lnTo>
                      <a:pt x="57" y="0"/>
                    </a:lnTo>
                    <a:lnTo>
                      <a:pt x="18" y="0"/>
                    </a:lnTo>
                    <a:lnTo>
                      <a:pt x="0" y="39"/>
                    </a:lnTo>
                    <a:lnTo>
                      <a:pt x="20" y="75"/>
                    </a:lnTo>
                    <a:lnTo>
                      <a:pt x="58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6" name="Freeform 3486"/>
              <p:cNvSpPr>
                <a:spLocks/>
              </p:cNvSpPr>
              <p:nvPr/>
            </p:nvSpPr>
            <p:spPr bwMode="auto">
              <a:xfrm>
                <a:off x="1098" y="2099"/>
                <a:ext cx="77" cy="75"/>
              </a:xfrm>
              <a:custGeom>
                <a:avLst/>
                <a:gdLst>
                  <a:gd name="T0" fmla="*/ 58 w 77"/>
                  <a:gd name="T1" fmla="*/ 74 h 75"/>
                  <a:gd name="T2" fmla="*/ 77 w 77"/>
                  <a:gd name="T3" fmla="*/ 36 h 75"/>
                  <a:gd name="T4" fmla="*/ 57 w 77"/>
                  <a:gd name="T5" fmla="*/ 0 h 75"/>
                  <a:gd name="T6" fmla="*/ 18 w 77"/>
                  <a:gd name="T7" fmla="*/ 0 h 75"/>
                  <a:gd name="T8" fmla="*/ 0 w 77"/>
                  <a:gd name="T9" fmla="*/ 39 h 75"/>
                  <a:gd name="T10" fmla="*/ 20 w 77"/>
                  <a:gd name="T11" fmla="*/ 75 h 75"/>
                  <a:gd name="T12" fmla="*/ 58 w 77"/>
                  <a:gd name="T13" fmla="*/ 74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58" y="74"/>
                    </a:moveTo>
                    <a:lnTo>
                      <a:pt x="77" y="36"/>
                    </a:lnTo>
                    <a:lnTo>
                      <a:pt x="57" y="0"/>
                    </a:lnTo>
                    <a:lnTo>
                      <a:pt x="18" y="0"/>
                    </a:lnTo>
                    <a:lnTo>
                      <a:pt x="0" y="39"/>
                    </a:lnTo>
                    <a:lnTo>
                      <a:pt x="20" y="75"/>
                    </a:lnTo>
                    <a:lnTo>
                      <a:pt x="58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" name="Freeform 3487"/>
              <p:cNvSpPr>
                <a:spLocks noEditPoints="1"/>
              </p:cNvSpPr>
              <p:nvPr/>
            </p:nvSpPr>
            <p:spPr bwMode="auto">
              <a:xfrm>
                <a:off x="1097" y="2098"/>
                <a:ext cx="79" cy="78"/>
              </a:xfrm>
              <a:custGeom>
                <a:avLst/>
                <a:gdLst>
                  <a:gd name="T0" fmla="*/ 0 w 523"/>
                  <a:gd name="T1" fmla="*/ 0 h 461"/>
                  <a:gd name="T2" fmla="*/ 0 w 523"/>
                  <a:gd name="T3" fmla="*/ 0 h 461"/>
                  <a:gd name="T4" fmla="*/ 0 w 523"/>
                  <a:gd name="T5" fmla="*/ 0 h 461"/>
                  <a:gd name="T6" fmla="*/ 0 w 523"/>
                  <a:gd name="T7" fmla="*/ 0 h 461"/>
                  <a:gd name="T8" fmla="*/ 0 w 523"/>
                  <a:gd name="T9" fmla="*/ 0 h 461"/>
                  <a:gd name="T10" fmla="*/ 0 w 523"/>
                  <a:gd name="T11" fmla="*/ 0 h 461"/>
                  <a:gd name="T12" fmla="*/ 0 w 523"/>
                  <a:gd name="T13" fmla="*/ 0 h 461"/>
                  <a:gd name="T14" fmla="*/ 0 w 523"/>
                  <a:gd name="T15" fmla="*/ 0 h 461"/>
                  <a:gd name="T16" fmla="*/ 0 w 523"/>
                  <a:gd name="T17" fmla="*/ 0 h 461"/>
                  <a:gd name="T18" fmla="*/ 0 w 523"/>
                  <a:gd name="T19" fmla="*/ 0 h 461"/>
                  <a:gd name="T20" fmla="*/ 0 w 523"/>
                  <a:gd name="T21" fmla="*/ 0 h 461"/>
                  <a:gd name="T22" fmla="*/ 0 w 523"/>
                  <a:gd name="T23" fmla="*/ 0 h 461"/>
                  <a:gd name="T24" fmla="*/ 0 w 523"/>
                  <a:gd name="T25" fmla="*/ 0 h 461"/>
                  <a:gd name="T26" fmla="*/ 0 w 523"/>
                  <a:gd name="T27" fmla="*/ 0 h 461"/>
                  <a:gd name="T28" fmla="*/ 0 w 523"/>
                  <a:gd name="T29" fmla="*/ 0 h 461"/>
                  <a:gd name="T30" fmla="*/ 0 w 523"/>
                  <a:gd name="T31" fmla="*/ 0 h 461"/>
                  <a:gd name="T32" fmla="*/ 0 w 523"/>
                  <a:gd name="T33" fmla="*/ 0 h 461"/>
                  <a:gd name="T34" fmla="*/ 0 w 523"/>
                  <a:gd name="T35" fmla="*/ 0 h 461"/>
                  <a:gd name="T36" fmla="*/ 0 w 523"/>
                  <a:gd name="T37" fmla="*/ 0 h 461"/>
                  <a:gd name="T38" fmla="*/ 0 w 523"/>
                  <a:gd name="T39" fmla="*/ 0 h 461"/>
                  <a:gd name="T40" fmla="*/ 0 w 523"/>
                  <a:gd name="T41" fmla="*/ 0 h 461"/>
                  <a:gd name="T42" fmla="*/ 0 w 523"/>
                  <a:gd name="T43" fmla="*/ 0 h 461"/>
                  <a:gd name="T44" fmla="*/ 0 w 523"/>
                  <a:gd name="T45" fmla="*/ 0 h 461"/>
                  <a:gd name="T46" fmla="*/ 0 w 523"/>
                  <a:gd name="T47" fmla="*/ 0 h 461"/>
                  <a:gd name="T48" fmla="*/ 0 w 523"/>
                  <a:gd name="T49" fmla="*/ 0 h 461"/>
                  <a:gd name="T50" fmla="*/ 0 w 523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3"/>
                  <a:gd name="T79" fmla="*/ 0 h 461"/>
                  <a:gd name="T80" fmla="*/ 523 w 523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3" h="461">
                    <a:moveTo>
                      <a:pt x="389" y="435"/>
                    </a:moveTo>
                    <a:lnTo>
                      <a:pt x="382" y="439"/>
                    </a:lnTo>
                    <a:lnTo>
                      <a:pt x="507" y="218"/>
                    </a:lnTo>
                    <a:lnTo>
                      <a:pt x="507" y="226"/>
                    </a:lnTo>
                    <a:lnTo>
                      <a:pt x="375" y="12"/>
                    </a:lnTo>
                    <a:lnTo>
                      <a:pt x="382" y="16"/>
                    </a:lnTo>
                    <a:lnTo>
                      <a:pt x="130" y="19"/>
                    </a:lnTo>
                    <a:lnTo>
                      <a:pt x="137" y="15"/>
                    </a:lnTo>
                    <a:lnTo>
                      <a:pt x="16" y="242"/>
                    </a:lnTo>
                    <a:lnTo>
                      <a:pt x="16" y="234"/>
                    </a:lnTo>
                    <a:lnTo>
                      <a:pt x="148" y="449"/>
                    </a:lnTo>
                    <a:lnTo>
                      <a:pt x="141" y="445"/>
                    </a:lnTo>
                    <a:lnTo>
                      <a:pt x="389" y="435"/>
                    </a:lnTo>
                    <a:close/>
                    <a:moveTo>
                      <a:pt x="142" y="461"/>
                    </a:moveTo>
                    <a:cubicBezTo>
                      <a:pt x="139" y="461"/>
                      <a:pt x="136" y="459"/>
                      <a:pt x="135" y="457"/>
                    </a:cubicBezTo>
                    <a:lnTo>
                      <a:pt x="2" y="242"/>
                    </a:lnTo>
                    <a:cubicBezTo>
                      <a:pt x="0" y="240"/>
                      <a:pt x="0" y="237"/>
                      <a:pt x="2" y="234"/>
                    </a:cubicBezTo>
                    <a:lnTo>
                      <a:pt x="123" y="8"/>
                    </a:lnTo>
                    <a:cubicBezTo>
                      <a:pt x="125" y="5"/>
                      <a:pt x="127" y="3"/>
                      <a:pt x="130" y="3"/>
                    </a:cubicBezTo>
                    <a:lnTo>
                      <a:pt x="381" y="0"/>
                    </a:lnTo>
                    <a:cubicBezTo>
                      <a:pt x="384" y="0"/>
                      <a:pt x="387" y="1"/>
                      <a:pt x="388" y="3"/>
                    </a:cubicBezTo>
                    <a:lnTo>
                      <a:pt x="521" y="218"/>
                    </a:lnTo>
                    <a:cubicBezTo>
                      <a:pt x="523" y="220"/>
                      <a:pt x="523" y="223"/>
                      <a:pt x="521" y="226"/>
                    </a:cubicBezTo>
                    <a:lnTo>
                      <a:pt x="396" y="447"/>
                    </a:lnTo>
                    <a:cubicBezTo>
                      <a:pt x="395" y="449"/>
                      <a:pt x="392" y="451"/>
                      <a:pt x="389" y="451"/>
                    </a:cubicBezTo>
                    <a:lnTo>
                      <a:pt x="142" y="4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" name="Freeform 3488"/>
              <p:cNvSpPr>
                <a:spLocks/>
              </p:cNvSpPr>
              <p:nvPr/>
            </p:nvSpPr>
            <p:spPr bwMode="auto">
              <a:xfrm>
                <a:off x="1038" y="2140"/>
                <a:ext cx="76" cy="74"/>
              </a:xfrm>
              <a:custGeom>
                <a:avLst/>
                <a:gdLst>
                  <a:gd name="T0" fmla="*/ 57 w 76"/>
                  <a:gd name="T1" fmla="*/ 73 h 74"/>
                  <a:gd name="T2" fmla="*/ 76 w 76"/>
                  <a:gd name="T3" fmla="*/ 36 h 74"/>
                  <a:gd name="T4" fmla="*/ 56 w 76"/>
                  <a:gd name="T5" fmla="*/ 0 h 74"/>
                  <a:gd name="T6" fmla="*/ 18 w 76"/>
                  <a:gd name="T7" fmla="*/ 1 h 74"/>
                  <a:gd name="T8" fmla="*/ 0 w 76"/>
                  <a:gd name="T9" fmla="*/ 38 h 74"/>
                  <a:gd name="T10" fmla="*/ 20 w 76"/>
                  <a:gd name="T11" fmla="*/ 74 h 74"/>
                  <a:gd name="T12" fmla="*/ 57 w 76"/>
                  <a:gd name="T13" fmla="*/ 73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4"/>
                  <a:gd name="T23" fmla="*/ 76 w 76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4">
                    <a:moveTo>
                      <a:pt x="57" y="73"/>
                    </a:moveTo>
                    <a:lnTo>
                      <a:pt x="76" y="36"/>
                    </a:lnTo>
                    <a:lnTo>
                      <a:pt x="56" y="0"/>
                    </a:lnTo>
                    <a:lnTo>
                      <a:pt x="18" y="1"/>
                    </a:lnTo>
                    <a:lnTo>
                      <a:pt x="0" y="38"/>
                    </a:lnTo>
                    <a:lnTo>
                      <a:pt x="20" y="74"/>
                    </a:lnTo>
                    <a:lnTo>
                      <a:pt x="57" y="73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" name="Freeform 3489"/>
              <p:cNvSpPr>
                <a:spLocks/>
              </p:cNvSpPr>
              <p:nvPr/>
            </p:nvSpPr>
            <p:spPr bwMode="auto">
              <a:xfrm>
                <a:off x="1038" y="2140"/>
                <a:ext cx="76" cy="74"/>
              </a:xfrm>
              <a:custGeom>
                <a:avLst/>
                <a:gdLst>
                  <a:gd name="T0" fmla="*/ 57 w 76"/>
                  <a:gd name="T1" fmla="*/ 73 h 74"/>
                  <a:gd name="T2" fmla="*/ 76 w 76"/>
                  <a:gd name="T3" fmla="*/ 36 h 74"/>
                  <a:gd name="T4" fmla="*/ 56 w 76"/>
                  <a:gd name="T5" fmla="*/ 0 h 74"/>
                  <a:gd name="T6" fmla="*/ 18 w 76"/>
                  <a:gd name="T7" fmla="*/ 1 h 74"/>
                  <a:gd name="T8" fmla="*/ 0 w 76"/>
                  <a:gd name="T9" fmla="*/ 38 h 74"/>
                  <a:gd name="T10" fmla="*/ 20 w 76"/>
                  <a:gd name="T11" fmla="*/ 74 h 74"/>
                  <a:gd name="T12" fmla="*/ 57 w 76"/>
                  <a:gd name="T13" fmla="*/ 73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4"/>
                  <a:gd name="T23" fmla="*/ 76 w 76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4">
                    <a:moveTo>
                      <a:pt x="57" y="73"/>
                    </a:moveTo>
                    <a:lnTo>
                      <a:pt x="76" y="36"/>
                    </a:lnTo>
                    <a:lnTo>
                      <a:pt x="56" y="0"/>
                    </a:lnTo>
                    <a:lnTo>
                      <a:pt x="18" y="1"/>
                    </a:lnTo>
                    <a:lnTo>
                      <a:pt x="0" y="38"/>
                    </a:lnTo>
                    <a:lnTo>
                      <a:pt x="20" y="74"/>
                    </a:lnTo>
                    <a:lnTo>
                      <a:pt x="57" y="73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" name="Freeform 3490"/>
              <p:cNvSpPr>
                <a:spLocks noEditPoints="1"/>
              </p:cNvSpPr>
              <p:nvPr/>
            </p:nvSpPr>
            <p:spPr bwMode="auto">
              <a:xfrm>
                <a:off x="1036" y="2138"/>
                <a:ext cx="79" cy="78"/>
              </a:xfrm>
              <a:custGeom>
                <a:avLst/>
                <a:gdLst>
                  <a:gd name="T0" fmla="*/ 0 w 516"/>
                  <a:gd name="T1" fmla="*/ 0 h 457"/>
                  <a:gd name="T2" fmla="*/ 0 w 516"/>
                  <a:gd name="T3" fmla="*/ 0 h 457"/>
                  <a:gd name="T4" fmla="*/ 0 w 516"/>
                  <a:gd name="T5" fmla="*/ 0 h 457"/>
                  <a:gd name="T6" fmla="*/ 0 w 516"/>
                  <a:gd name="T7" fmla="*/ 0 h 457"/>
                  <a:gd name="T8" fmla="*/ 0 w 516"/>
                  <a:gd name="T9" fmla="*/ 0 h 457"/>
                  <a:gd name="T10" fmla="*/ 0 w 516"/>
                  <a:gd name="T11" fmla="*/ 0 h 457"/>
                  <a:gd name="T12" fmla="*/ 0 w 516"/>
                  <a:gd name="T13" fmla="*/ 0 h 457"/>
                  <a:gd name="T14" fmla="*/ 0 w 516"/>
                  <a:gd name="T15" fmla="*/ 0 h 457"/>
                  <a:gd name="T16" fmla="*/ 0 w 516"/>
                  <a:gd name="T17" fmla="*/ 0 h 457"/>
                  <a:gd name="T18" fmla="*/ 0 w 516"/>
                  <a:gd name="T19" fmla="*/ 0 h 457"/>
                  <a:gd name="T20" fmla="*/ 0 w 516"/>
                  <a:gd name="T21" fmla="*/ 0 h 457"/>
                  <a:gd name="T22" fmla="*/ 0 w 516"/>
                  <a:gd name="T23" fmla="*/ 0 h 457"/>
                  <a:gd name="T24" fmla="*/ 0 w 516"/>
                  <a:gd name="T25" fmla="*/ 0 h 457"/>
                  <a:gd name="T26" fmla="*/ 0 w 516"/>
                  <a:gd name="T27" fmla="*/ 0 h 457"/>
                  <a:gd name="T28" fmla="*/ 0 w 516"/>
                  <a:gd name="T29" fmla="*/ 0 h 457"/>
                  <a:gd name="T30" fmla="*/ 0 w 516"/>
                  <a:gd name="T31" fmla="*/ 0 h 457"/>
                  <a:gd name="T32" fmla="*/ 0 w 516"/>
                  <a:gd name="T33" fmla="*/ 0 h 457"/>
                  <a:gd name="T34" fmla="*/ 0 w 516"/>
                  <a:gd name="T35" fmla="*/ 0 h 457"/>
                  <a:gd name="T36" fmla="*/ 0 w 516"/>
                  <a:gd name="T37" fmla="*/ 0 h 457"/>
                  <a:gd name="T38" fmla="*/ 0 w 516"/>
                  <a:gd name="T39" fmla="*/ 0 h 457"/>
                  <a:gd name="T40" fmla="*/ 0 w 516"/>
                  <a:gd name="T41" fmla="*/ 0 h 457"/>
                  <a:gd name="T42" fmla="*/ 0 w 516"/>
                  <a:gd name="T43" fmla="*/ 0 h 457"/>
                  <a:gd name="T44" fmla="*/ 0 w 516"/>
                  <a:gd name="T45" fmla="*/ 0 h 457"/>
                  <a:gd name="T46" fmla="*/ 0 w 516"/>
                  <a:gd name="T47" fmla="*/ 0 h 457"/>
                  <a:gd name="T48" fmla="*/ 0 w 516"/>
                  <a:gd name="T49" fmla="*/ 0 h 457"/>
                  <a:gd name="T50" fmla="*/ 0 w 516"/>
                  <a:gd name="T51" fmla="*/ 0 h 4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6"/>
                  <a:gd name="T79" fmla="*/ 0 h 457"/>
                  <a:gd name="T80" fmla="*/ 516 w 516"/>
                  <a:gd name="T81" fmla="*/ 457 h 4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6" h="457">
                    <a:moveTo>
                      <a:pt x="388" y="431"/>
                    </a:moveTo>
                    <a:lnTo>
                      <a:pt x="381" y="435"/>
                    </a:lnTo>
                    <a:lnTo>
                      <a:pt x="500" y="218"/>
                    </a:lnTo>
                    <a:lnTo>
                      <a:pt x="500" y="226"/>
                    </a:lnTo>
                    <a:lnTo>
                      <a:pt x="368" y="12"/>
                    </a:lnTo>
                    <a:lnTo>
                      <a:pt x="375" y="16"/>
                    </a:lnTo>
                    <a:lnTo>
                      <a:pt x="128" y="26"/>
                    </a:lnTo>
                    <a:lnTo>
                      <a:pt x="134" y="21"/>
                    </a:lnTo>
                    <a:lnTo>
                      <a:pt x="15" y="239"/>
                    </a:lnTo>
                    <a:lnTo>
                      <a:pt x="15" y="231"/>
                    </a:lnTo>
                    <a:lnTo>
                      <a:pt x="147" y="444"/>
                    </a:lnTo>
                    <a:lnTo>
                      <a:pt x="140" y="441"/>
                    </a:lnTo>
                    <a:lnTo>
                      <a:pt x="388" y="431"/>
                    </a:lnTo>
                    <a:close/>
                    <a:moveTo>
                      <a:pt x="141" y="457"/>
                    </a:moveTo>
                    <a:cubicBezTo>
                      <a:pt x="138" y="457"/>
                      <a:pt x="135" y="455"/>
                      <a:pt x="133" y="453"/>
                    </a:cubicBezTo>
                    <a:lnTo>
                      <a:pt x="1" y="239"/>
                    </a:lnTo>
                    <a:cubicBezTo>
                      <a:pt x="0" y="237"/>
                      <a:pt x="0" y="234"/>
                      <a:pt x="1" y="231"/>
                    </a:cubicBezTo>
                    <a:lnTo>
                      <a:pt x="120" y="14"/>
                    </a:lnTo>
                    <a:cubicBezTo>
                      <a:pt x="122" y="11"/>
                      <a:pt x="124" y="10"/>
                      <a:pt x="127" y="10"/>
                    </a:cubicBezTo>
                    <a:lnTo>
                      <a:pt x="375" y="0"/>
                    </a:lnTo>
                    <a:cubicBezTo>
                      <a:pt x="378" y="0"/>
                      <a:pt x="380" y="1"/>
                      <a:pt x="382" y="4"/>
                    </a:cubicBezTo>
                    <a:lnTo>
                      <a:pt x="514" y="217"/>
                    </a:lnTo>
                    <a:cubicBezTo>
                      <a:pt x="515" y="220"/>
                      <a:pt x="516" y="223"/>
                      <a:pt x="514" y="225"/>
                    </a:cubicBezTo>
                    <a:lnTo>
                      <a:pt x="395" y="443"/>
                    </a:lnTo>
                    <a:cubicBezTo>
                      <a:pt x="394" y="445"/>
                      <a:pt x="391" y="447"/>
                      <a:pt x="388" y="447"/>
                    </a:cubicBezTo>
                    <a:lnTo>
                      <a:pt x="141" y="4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" name="Freeform 3491"/>
              <p:cNvSpPr>
                <a:spLocks/>
              </p:cNvSpPr>
              <p:nvPr/>
            </p:nvSpPr>
            <p:spPr bwMode="auto">
              <a:xfrm>
                <a:off x="913" y="2144"/>
                <a:ext cx="76" cy="76"/>
              </a:xfrm>
              <a:custGeom>
                <a:avLst/>
                <a:gdLst>
                  <a:gd name="T0" fmla="*/ 58 w 76"/>
                  <a:gd name="T1" fmla="*/ 74 h 76"/>
                  <a:gd name="T2" fmla="*/ 76 w 76"/>
                  <a:gd name="T3" fmla="*/ 37 h 76"/>
                  <a:gd name="T4" fmla="*/ 55 w 76"/>
                  <a:gd name="T5" fmla="*/ 0 h 76"/>
                  <a:gd name="T6" fmla="*/ 17 w 76"/>
                  <a:gd name="T7" fmla="*/ 1 h 76"/>
                  <a:gd name="T8" fmla="*/ 0 w 76"/>
                  <a:gd name="T9" fmla="*/ 39 h 76"/>
                  <a:gd name="T10" fmla="*/ 20 w 76"/>
                  <a:gd name="T11" fmla="*/ 76 h 76"/>
                  <a:gd name="T12" fmla="*/ 58 w 76"/>
                  <a:gd name="T13" fmla="*/ 74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6"/>
                  <a:gd name="T23" fmla="*/ 76 w 76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6">
                    <a:moveTo>
                      <a:pt x="58" y="74"/>
                    </a:moveTo>
                    <a:lnTo>
                      <a:pt x="76" y="37"/>
                    </a:lnTo>
                    <a:lnTo>
                      <a:pt x="55" y="0"/>
                    </a:lnTo>
                    <a:lnTo>
                      <a:pt x="17" y="1"/>
                    </a:lnTo>
                    <a:lnTo>
                      <a:pt x="0" y="39"/>
                    </a:lnTo>
                    <a:lnTo>
                      <a:pt x="20" y="76"/>
                    </a:lnTo>
                    <a:lnTo>
                      <a:pt x="58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" name="Freeform 3492"/>
              <p:cNvSpPr>
                <a:spLocks/>
              </p:cNvSpPr>
              <p:nvPr/>
            </p:nvSpPr>
            <p:spPr bwMode="auto">
              <a:xfrm>
                <a:off x="913" y="2144"/>
                <a:ext cx="76" cy="76"/>
              </a:xfrm>
              <a:custGeom>
                <a:avLst/>
                <a:gdLst>
                  <a:gd name="T0" fmla="*/ 58 w 76"/>
                  <a:gd name="T1" fmla="*/ 74 h 76"/>
                  <a:gd name="T2" fmla="*/ 76 w 76"/>
                  <a:gd name="T3" fmla="*/ 37 h 76"/>
                  <a:gd name="T4" fmla="*/ 55 w 76"/>
                  <a:gd name="T5" fmla="*/ 0 h 76"/>
                  <a:gd name="T6" fmla="*/ 17 w 76"/>
                  <a:gd name="T7" fmla="*/ 1 h 76"/>
                  <a:gd name="T8" fmla="*/ 0 w 76"/>
                  <a:gd name="T9" fmla="*/ 39 h 76"/>
                  <a:gd name="T10" fmla="*/ 20 w 76"/>
                  <a:gd name="T11" fmla="*/ 76 h 76"/>
                  <a:gd name="T12" fmla="*/ 58 w 76"/>
                  <a:gd name="T13" fmla="*/ 74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6"/>
                  <a:gd name="T23" fmla="*/ 76 w 76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6">
                    <a:moveTo>
                      <a:pt x="58" y="74"/>
                    </a:moveTo>
                    <a:lnTo>
                      <a:pt x="76" y="37"/>
                    </a:lnTo>
                    <a:lnTo>
                      <a:pt x="55" y="0"/>
                    </a:lnTo>
                    <a:lnTo>
                      <a:pt x="17" y="1"/>
                    </a:lnTo>
                    <a:lnTo>
                      <a:pt x="0" y="39"/>
                    </a:lnTo>
                    <a:lnTo>
                      <a:pt x="20" y="76"/>
                    </a:lnTo>
                    <a:lnTo>
                      <a:pt x="58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" name="Freeform 3493"/>
              <p:cNvSpPr>
                <a:spLocks noEditPoints="1"/>
              </p:cNvSpPr>
              <p:nvPr/>
            </p:nvSpPr>
            <p:spPr bwMode="auto">
              <a:xfrm>
                <a:off x="911" y="2142"/>
                <a:ext cx="79" cy="79"/>
              </a:xfrm>
              <a:custGeom>
                <a:avLst/>
                <a:gdLst>
                  <a:gd name="T0" fmla="*/ 0 w 516"/>
                  <a:gd name="T1" fmla="*/ 0 h 464"/>
                  <a:gd name="T2" fmla="*/ 0 w 516"/>
                  <a:gd name="T3" fmla="*/ 0 h 464"/>
                  <a:gd name="T4" fmla="*/ 0 w 516"/>
                  <a:gd name="T5" fmla="*/ 0 h 464"/>
                  <a:gd name="T6" fmla="*/ 0 w 516"/>
                  <a:gd name="T7" fmla="*/ 0 h 464"/>
                  <a:gd name="T8" fmla="*/ 0 w 516"/>
                  <a:gd name="T9" fmla="*/ 0 h 464"/>
                  <a:gd name="T10" fmla="*/ 0 w 516"/>
                  <a:gd name="T11" fmla="*/ 0 h 464"/>
                  <a:gd name="T12" fmla="*/ 0 w 516"/>
                  <a:gd name="T13" fmla="*/ 0 h 464"/>
                  <a:gd name="T14" fmla="*/ 0 w 516"/>
                  <a:gd name="T15" fmla="*/ 0 h 464"/>
                  <a:gd name="T16" fmla="*/ 0 w 516"/>
                  <a:gd name="T17" fmla="*/ 0 h 464"/>
                  <a:gd name="T18" fmla="*/ 0 w 516"/>
                  <a:gd name="T19" fmla="*/ 0 h 464"/>
                  <a:gd name="T20" fmla="*/ 0 w 516"/>
                  <a:gd name="T21" fmla="*/ 0 h 464"/>
                  <a:gd name="T22" fmla="*/ 0 w 516"/>
                  <a:gd name="T23" fmla="*/ 0 h 464"/>
                  <a:gd name="T24" fmla="*/ 0 w 516"/>
                  <a:gd name="T25" fmla="*/ 0 h 464"/>
                  <a:gd name="T26" fmla="*/ 0 w 516"/>
                  <a:gd name="T27" fmla="*/ 0 h 464"/>
                  <a:gd name="T28" fmla="*/ 0 w 516"/>
                  <a:gd name="T29" fmla="*/ 0 h 464"/>
                  <a:gd name="T30" fmla="*/ 0 w 516"/>
                  <a:gd name="T31" fmla="*/ 0 h 464"/>
                  <a:gd name="T32" fmla="*/ 0 w 516"/>
                  <a:gd name="T33" fmla="*/ 0 h 464"/>
                  <a:gd name="T34" fmla="*/ 0 w 516"/>
                  <a:gd name="T35" fmla="*/ 0 h 464"/>
                  <a:gd name="T36" fmla="*/ 0 w 516"/>
                  <a:gd name="T37" fmla="*/ 0 h 464"/>
                  <a:gd name="T38" fmla="*/ 0 w 516"/>
                  <a:gd name="T39" fmla="*/ 0 h 464"/>
                  <a:gd name="T40" fmla="*/ 0 w 516"/>
                  <a:gd name="T41" fmla="*/ 0 h 464"/>
                  <a:gd name="T42" fmla="*/ 0 w 516"/>
                  <a:gd name="T43" fmla="*/ 0 h 464"/>
                  <a:gd name="T44" fmla="*/ 0 w 516"/>
                  <a:gd name="T45" fmla="*/ 0 h 464"/>
                  <a:gd name="T46" fmla="*/ 0 w 516"/>
                  <a:gd name="T47" fmla="*/ 0 h 464"/>
                  <a:gd name="T48" fmla="*/ 0 w 516"/>
                  <a:gd name="T49" fmla="*/ 0 h 464"/>
                  <a:gd name="T50" fmla="*/ 0 w 516"/>
                  <a:gd name="T51" fmla="*/ 0 h 46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6"/>
                  <a:gd name="T79" fmla="*/ 0 h 464"/>
                  <a:gd name="T80" fmla="*/ 516 w 516"/>
                  <a:gd name="T81" fmla="*/ 464 h 46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6" h="464">
                    <a:moveTo>
                      <a:pt x="388" y="438"/>
                    </a:moveTo>
                    <a:lnTo>
                      <a:pt x="381" y="442"/>
                    </a:lnTo>
                    <a:lnTo>
                      <a:pt x="500" y="225"/>
                    </a:lnTo>
                    <a:lnTo>
                      <a:pt x="501" y="233"/>
                    </a:lnTo>
                    <a:lnTo>
                      <a:pt x="364" y="12"/>
                    </a:lnTo>
                    <a:lnTo>
                      <a:pt x="371" y="16"/>
                    </a:lnTo>
                    <a:lnTo>
                      <a:pt x="124" y="26"/>
                    </a:lnTo>
                    <a:lnTo>
                      <a:pt x="131" y="22"/>
                    </a:lnTo>
                    <a:lnTo>
                      <a:pt x="15" y="246"/>
                    </a:lnTo>
                    <a:lnTo>
                      <a:pt x="15" y="238"/>
                    </a:lnTo>
                    <a:lnTo>
                      <a:pt x="147" y="451"/>
                    </a:lnTo>
                    <a:lnTo>
                      <a:pt x="140" y="448"/>
                    </a:lnTo>
                    <a:lnTo>
                      <a:pt x="388" y="438"/>
                    </a:lnTo>
                    <a:close/>
                    <a:moveTo>
                      <a:pt x="141" y="464"/>
                    </a:moveTo>
                    <a:cubicBezTo>
                      <a:pt x="138" y="464"/>
                      <a:pt x="135" y="462"/>
                      <a:pt x="134" y="460"/>
                    </a:cubicBezTo>
                    <a:lnTo>
                      <a:pt x="2" y="246"/>
                    </a:lnTo>
                    <a:cubicBezTo>
                      <a:pt x="0" y="244"/>
                      <a:pt x="0" y="241"/>
                      <a:pt x="1" y="238"/>
                    </a:cubicBezTo>
                    <a:lnTo>
                      <a:pt x="116" y="14"/>
                    </a:lnTo>
                    <a:cubicBezTo>
                      <a:pt x="118" y="12"/>
                      <a:pt x="120" y="10"/>
                      <a:pt x="123" y="10"/>
                    </a:cubicBezTo>
                    <a:lnTo>
                      <a:pt x="371" y="0"/>
                    </a:lnTo>
                    <a:cubicBezTo>
                      <a:pt x="374" y="0"/>
                      <a:pt x="376" y="2"/>
                      <a:pt x="378" y="4"/>
                    </a:cubicBezTo>
                    <a:lnTo>
                      <a:pt x="514" y="224"/>
                    </a:lnTo>
                    <a:cubicBezTo>
                      <a:pt x="516" y="227"/>
                      <a:pt x="516" y="230"/>
                      <a:pt x="514" y="232"/>
                    </a:cubicBezTo>
                    <a:lnTo>
                      <a:pt x="395" y="450"/>
                    </a:lnTo>
                    <a:cubicBezTo>
                      <a:pt x="394" y="452"/>
                      <a:pt x="391" y="454"/>
                      <a:pt x="389" y="454"/>
                    </a:cubicBezTo>
                    <a:lnTo>
                      <a:pt x="141" y="46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" name="Freeform 3494"/>
              <p:cNvSpPr>
                <a:spLocks/>
              </p:cNvSpPr>
              <p:nvPr/>
            </p:nvSpPr>
            <p:spPr bwMode="auto">
              <a:xfrm>
                <a:off x="851" y="2106"/>
                <a:ext cx="78" cy="76"/>
              </a:xfrm>
              <a:custGeom>
                <a:avLst/>
                <a:gdLst>
                  <a:gd name="T0" fmla="*/ 59 w 78"/>
                  <a:gd name="T1" fmla="*/ 73 h 76"/>
                  <a:gd name="T2" fmla="*/ 78 w 78"/>
                  <a:gd name="T3" fmla="*/ 36 h 76"/>
                  <a:gd name="T4" fmla="*/ 57 w 78"/>
                  <a:gd name="T5" fmla="*/ 0 h 76"/>
                  <a:gd name="T6" fmla="*/ 19 w 78"/>
                  <a:gd name="T7" fmla="*/ 1 h 76"/>
                  <a:gd name="T8" fmla="*/ 0 w 78"/>
                  <a:gd name="T9" fmla="*/ 39 h 76"/>
                  <a:gd name="T10" fmla="*/ 20 w 78"/>
                  <a:gd name="T11" fmla="*/ 76 h 76"/>
                  <a:gd name="T12" fmla="*/ 59 w 78"/>
                  <a:gd name="T13" fmla="*/ 73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6"/>
                  <a:gd name="T23" fmla="*/ 78 w 78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6">
                    <a:moveTo>
                      <a:pt x="59" y="73"/>
                    </a:moveTo>
                    <a:lnTo>
                      <a:pt x="78" y="36"/>
                    </a:lnTo>
                    <a:lnTo>
                      <a:pt x="57" y="0"/>
                    </a:lnTo>
                    <a:lnTo>
                      <a:pt x="19" y="1"/>
                    </a:lnTo>
                    <a:lnTo>
                      <a:pt x="0" y="39"/>
                    </a:lnTo>
                    <a:lnTo>
                      <a:pt x="20" y="76"/>
                    </a:lnTo>
                    <a:lnTo>
                      <a:pt x="59" y="73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" name="Freeform 3495"/>
              <p:cNvSpPr>
                <a:spLocks/>
              </p:cNvSpPr>
              <p:nvPr/>
            </p:nvSpPr>
            <p:spPr bwMode="auto">
              <a:xfrm>
                <a:off x="851" y="2106"/>
                <a:ext cx="78" cy="76"/>
              </a:xfrm>
              <a:custGeom>
                <a:avLst/>
                <a:gdLst>
                  <a:gd name="T0" fmla="*/ 59 w 78"/>
                  <a:gd name="T1" fmla="*/ 73 h 76"/>
                  <a:gd name="T2" fmla="*/ 78 w 78"/>
                  <a:gd name="T3" fmla="*/ 36 h 76"/>
                  <a:gd name="T4" fmla="*/ 57 w 78"/>
                  <a:gd name="T5" fmla="*/ 0 h 76"/>
                  <a:gd name="T6" fmla="*/ 19 w 78"/>
                  <a:gd name="T7" fmla="*/ 1 h 76"/>
                  <a:gd name="T8" fmla="*/ 0 w 78"/>
                  <a:gd name="T9" fmla="*/ 39 h 76"/>
                  <a:gd name="T10" fmla="*/ 20 w 78"/>
                  <a:gd name="T11" fmla="*/ 76 h 76"/>
                  <a:gd name="T12" fmla="*/ 59 w 78"/>
                  <a:gd name="T13" fmla="*/ 73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6"/>
                  <a:gd name="T23" fmla="*/ 78 w 78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6">
                    <a:moveTo>
                      <a:pt x="59" y="73"/>
                    </a:moveTo>
                    <a:lnTo>
                      <a:pt x="78" y="36"/>
                    </a:lnTo>
                    <a:lnTo>
                      <a:pt x="57" y="0"/>
                    </a:lnTo>
                    <a:lnTo>
                      <a:pt x="19" y="1"/>
                    </a:lnTo>
                    <a:lnTo>
                      <a:pt x="0" y="39"/>
                    </a:lnTo>
                    <a:lnTo>
                      <a:pt x="20" y="76"/>
                    </a:lnTo>
                    <a:lnTo>
                      <a:pt x="59" y="73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" name="Freeform 3496"/>
              <p:cNvSpPr>
                <a:spLocks noEditPoints="1"/>
              </p:cNvSpPr>
              <p:nvPr/>
            </p:nvSpPr>
            <p:spPr bwMode="auto">
              <a:xfrm>
                <a:off x="850" y="2105"/>
                <a:ext cx="80" cy="78"/>
              </a:xfrm>
              <a:custGeom>
                <a:avLst/>
                <a:gdLst>
                  <a:gd name="T0" fmla="*/ 0 w 522"/>
                  <a:gd name="T1" fmla="*/ 0 h 461"/>
                  <a:gd name="T2" fmla="*/ 0 w 522"/>
                  <a:gd name="T3" fmla="*/ 0 h 461"/>
                  <a:gd name="T4" fmla="*/ 0 w 522"/>
                  <a:gd name="T5" fmla="*/ 0 h 461"/>
                  <a:gd name="T6" fmla="*/ 0 w 522"/>
                  <a:gd name="T7" fmla="*/ 0 h 461"/>
                  <a:gd name="T8" fmla="*/ 0 w 522"/>
                  <a:gd name="T9" fmla="*/ 0 h 461"/>
                  <a:gd name="T10" fmla="*/ 0 w 522"/>
                  <a:gd name="T11" fmla="*/ 0 h 461"/>
                  <a:gd name="T12" fmla="*/ 0 w 522"/>
                  <a:gd name="T13" fmla="*/ 0 h 461"/>
                  <a:gd name="T14" fmla="*/ 0 w 522"/>
                  <a:gd name="T15" fmla="*/ 0 h 461"/>
                  <a:gd name="T16" fmla="*/ 0 w 522"/>
                  <a:gd name="T17" fmla="*/ 0 h 461"/>
                  <a:gd name="T18" fmla="*/ 0 w 522"/>
                  <a:gd name="T19" fmla="*/ 0 h 461"/>
                  <a:gd name="T20" fmla="*/ 0 w 522"/>
                  <a:gd name="T21" fmla="*/ 0 h 461"/>
                  <a:gd name="T22" fmla="*/ 0 w 522"/>
                  <a:gd name="T23" fmla="*/ 0 h 461"/>
                  <a:gd name="T24" fmla="*/ 0 w 522"/>
                  <a:gd name="T25" fmla="*/ 0 h 461"/>
                  <a:gd name="T26" fmla="*/ 0 w 522"/>
                  <a:gd name="T27" fmla="*/ 0 h 461"/>
                  <a:gd name="T28" fmla="*/ 0 w 522"/>
                  <a:gd name="T29" fmla="*/ 0 h 461"/>
                  <a:gd name="T30" fmla="*/ 0 w 522"/>
                  <a:gd name="T31" fmla="*/ 0 h 461"/>
                  <a:gd name="T32" fmla="*/ 0 w 522"/>
                  <a:gd name="T33" fmla="*/ 0 h 461"/>
                  <a:gd name="T34" fmla="*/ 0 w 522"/>
                  <a:gd name="T35" fmla="*/ 0 h 461"/>
                  <a:gd name="T36" fmla="*/ 0 w 522"/>
                  <a:gd name="T37" fmla="*/ 0 h 461"/>
                  <a:gd name="T38" fmla="*/ 0 w 522"/>
                  <a:gd name="T39" fmla="*/ 0 h 461"/>
                  <a:gd name="T40" fmla="*/ 0 w 522"/>
                  <a:gd name="T41" fmla="*/ 0 h 461"/>
                  <a:gd name="T42" fmla="*/ 0 w 522"/>
                  <a:gd name="T43" fmla="*/ 0 h 461"/>
                  <a:gd name="T44" fmla="*/ 0 w 522"/>
                  <a:gd name="T45" fmla="*/ 0 h 461"/>
                  <a:gd name="T46" fmla="*/ 0 w 522"/>
                  <a:gd name="T47" fmla="*/ 0 h 461"/>
                  <a:gd name="T48" fmla="*/ 0 w 522"/>
                  <a:gd name="T49" fmla="*/ 0 h 461"/>
                  <a:gd name="T50" fmla="*/ 0 w 522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2"/>
                  <a:gd name="T79" fmla="*/ 0 h 461"/>
                  <a:gd name="T80" fmla="*/ 522 w 522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2" h="461">
                    <a:moveTo>
                      <a:pt x="394" y="431"/>
                    </a:moveTo>
                    <a:lnTo>
                      <a:pt x="388" y="435"/>
                    </a:lnTo>
                    <a:lnTo>
                      <a:pt x="507" y="218"/>
                    </a:lnTo>
                    <a:lnTo>
                      <a:pt x="507" y="226"/>
                    </a:lnTo>
                    <a:lnTo>
                      <a:pt x="375" y="12"/>
                    </a:lnTo>
                    <a:lnTo>
                      <a:pt x="382" y="16"/>
                    </a:lnTo>
                    <a:lnTo>
                      <a:pt x="130" y="19"/>
                    </a:lnTo>
                    <a:lnTo>
                      <a:pt x="137" y="14"/>
                    </a:lnTo>
                    <a:lnTo>
                      <a:pt x="15" y="243"/>
                    </a:lnTo>
                    <a:lnTo>
                      <a:pt x="15" y="235"/>
                    </a:lnTo>
                    <a:lnTo>
                      <a:pt x="147" y="448"/>
                    </a:lnTo>
                    <a:lnTo>
                      <a:pt x="140" y="445"/>
                    </a:lnTo>
                    <a:lnTo>
                      <a:pt x="394" y="431"/>
                    </a:lnTo>
                    <a:close/>
                    <a:moveTo>
                      <a:pt x="141" y="461"/>
                    </a:moveTo>
                    <a:cubicBezTo>
                      <a:pt x="138" y="461"/>
                      <a:pt x="135" y="459"/>
                      <a:pt x="134" y="457"/>
                    </a:cubicBezTo>
                    <a:lnTo>
                      <a:pt x="1" y="243"/>
                    </a:lnTo>
                    <a:cubicBezTo>
                      <a:pt x="0" y="241"/>
                      <a:pt x="0" y="238"/>
                      <a:pt x="1" y="235"/>
                    </a:cubicBezTo>
                    <a:lnTo>
                      <a:pt x="123" y="7"/>
                    </a:lnTo>
                    <a:cubicBezTo>
                      <a:pt x="124" y="4"/>
                      <a:pt x="127" y="3"/>
                      <a:pt x="130" y="3"/>
                    </a:cubicBezTo>
                    <a:lnTo>
                      <a:pt x="382" y="0"/>
                    </a:lnTo>
                    <a:cubicBezTo>
                      <a:pt x="385" y="0"/>
                      <a:pt x="387" y="1"/>
                      <a:pt x="389" y="4"/>
                    </a:cubicBezTo>
                    <a:lnTo>
                      <a:pt x="521" y="217"/>
                    </a:lnTo>
                    <a:cubicBezTo>
                      <a:pt x="522" y="220"/>
                      <a:pt x="522" y="223"/>
                      <a:pt x="521" y="225"/>
                    </a:cubicBezTo>
                    <a:lnTo>
                      <a:pt x="402" y="443"/>
                    </a:lnTo>
                    <a:cubicBezTo>
                      <a:pt x="400" y="445"/>
                      <a:pt x="398" y="447"/>
                      <a:pt x="395" y="447"/>
                    </a:cubicBezTo>
                    <a:lnTo>
                      <a:pt x="141" y="4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" name="Freeform 3497"/>
              <p:cNvSpPr>
                <a:spLocks/>
              </p:cNvSpPr>
              <p:nvPr/>
            </p:nvSpPr>
            <p:spPr bwMode="auto">
              <a:xfrm>
                <a:off x="1410" y="2207"/>
                <a:ext cx="76" cy="75"/>
              </a:xfrm>
              <a:custGeom>
                <a:avLst/>
                <a:gdLst>
                  <a:gd name="T0" fmla="*/ 58 w 76"/>
                  <a:gd name="T1" fmla="*/ 75 h 75"/>
                  <a:gd name="T2" fmla="*/ 76 w 76"/>
                  <a:gd name="T3" fmla="*/ 37 h 75"/>
                  <a:gd name="T4" fmla="*/ 56 w 76"/>
                  <a:gd name="T5" fmla="*/ 0 h 75"/>
                  <a:gd name="T6" fmla="*/ 18 w 76"/>
                  <a:gd name="T7" fmla="*/ 1 h 75"/>
                  <a:gd name="T8" fmla="*/ 0 w 76"/>
                  <a:gd name="T9" fmla="*/ 39 h 75"/>
                  <a:gd name="T10" fmla="*/ 20 w 76"/>
                  <a:gd name="T11" fmla="*/ 75 h 75"/>
                  <a:gd name="T12" fmla="*/ 58 w 76"/>
                  <a:gd name="T13" fmla="*/ 75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5"/>
                  <a:gd name="T23" fmla="*/ 76 w 76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5">
                    <a:moveTo>
                      <a:pt x="58" y="75"/>
                    </a:moveTo>
                    <a:lnTo>
                      <a:pt x="76" y="37"/>
                    </a:lnTo>
                    <a:lnTo>
                      <a:pt x="56" y="0"/>
                    </a:lnTo>
                    <a:lnTo>
                      <a:pt x="18" y="1"/>
                    </a:lnTo>
                    <a:lnTo>
                      <a:pt x="0" y="39"/>
                    </a:lnTo>
                    <a:lnTo>
                      <a:pt x="20" y="75"/>
                    </a:lnTo>
                    <a:lnTo>
                      <a:pt x="58" y="75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" name="Freeform 3498"/>
              <p:cNvSpPr>
                <a:spLocks/>
              </p:cNvSpPr>
              <p:nvPr/>
            </p:nvSpPr>
            <p:spPr bwMode="auto">
              <a:xfrm>
                <a:off x="1410" y="2207"/>
                <a:ext cx="76" cy="75"/>
              </a:xfrm>
              <a:custGeom>
                <a:avLst/>
                <a:gdLst>
                  <a:gd name="T0" fmla="*/ 58 w 76"/>
                  <a:gd name="T1" fmla="*/ 75 h 75"/>
                  <a:gd name="T2" fmla="*/ 76 w 76"/>
                  <a:gd name="T3" fmla="*/ 37 h 75"/>
                  <a:gd name="T4" fmla="*/ 56 w 76"/>
                  <a:gd name="T5" fmla="*/ 0 h 75"/>
                  <a:gd name="T6" fmla="*/ 18 w 76"/>
                  <a:gd name="T7" fmla="*/ 1 h 75"/>
                  <a:gd name="T8" fmla="*/ 0 w 76"/>
                  <a:gd name="T9" fmla="*/ 39 h 75"/>
                  <a:gd name="T10" fmla="*/ 20 w 76"/>
                  <a:gd name="T11" fmla="*/ 75 h 75"/>
                  <a:gd name="T12" fmla="*/ 58 w 76"/>
                  <a:gd name="T13" fmla="*/ 75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5"/>
                  <a:gd name="T23" fmla="*/ 76 w 76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5">
                    <a:moveTo>
                      <a:pt x="58" y="75"/>
                    </a:moveTo>
                    <a:lnTo>
                      <a:pt x="76" y="37"/>
                    </a:lnTo>
                    <a:lnTo>
                      <a:pt x="56" y="0"/>
                    </a:lnTo>
                    <a:lnTo>
                      <a:pt x="18" y="1"/>
                    </a:lnTo>
                    <a:lnTo>
                      <a:pt x="0" y="39"/>
                    </a:lnTo>
                    <a:lnTo>
                      <a:pt x="20" y="75"/>
                    </a:lnTo>
                    <a:lnTo>
                      <a:pt x="58" y="75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" name="Freeform 3499"/>
              <p:cNvSpPr>
                <a:spLocks noEditPoints="1"/>
              </p:cNvSpPr>
              <p:nvPr/>
            </p:nvSpPr>
            <p:spPr bwMode="auto">
              <a:xfrm>
                <a:off x="1409" y="2206"/>
                <a:ext cx="79" cy="78"/>
              </a:xfrm>
              <a:custGeom>
                <a:avLst/>
                <a:gdLst>
                  <a:gd name="T0" fmla="*/ 0 w 517"/>
                  <a:gd name="T1" fmla="*/ 0 h 458"/>
                  <a:gd name="T2" fmla="*/ 0 w 517"/>
                  <a:gd name="T3" fmla="*/ 0 h 458"/>
                  <a:gd name="T4" fmla="*/ 0 w 517"/>
                  <a:gd name="T5" fmla="*/ 0 h 458"/>
                  <a:gd name="T6" fmla="*/ 0 w 517"/>
                  <a:gd name="T7" fmla="*/ 0 h 458"/>
                  <a:gd name="T8" fmla="*/ 0 w 517"/>
                  <a:gd name="T9" fmla="*/ 0 h 458"/>
                  <a:gd name="T10" fmla="*/ 0 w 517"/>
                  <a:gd name="T11" fmla="*/ 0 h 458"/>
                  <a:gd name="T12" fmla="*/ 0 w 517"/>
                  <a:gd name="T13" fmla="*/ 0 h 458"/>
                  <a:gd name="T14" fmla="*/ 0 w 517"/>
                  <a:gd name="T15" fmla="*/ 0 h 458"/>
                  <a:gd name="T16" fmla="*/ 0 w 517"/>
                  <a:gd name="T17" fmla="*/ 0 h 458"/>
                  <a:gd name="T18" fmla="*/ 0 w 517"/>
                  <a:gd name="T19" fmla="*/ 0 h 458"/>
                  <a:gd name="T20" fmla="*/ 0 w 517"/>
                  <a:gd name="T21" fmla="*/ 0 h 458"/>
                  <a:gd name="T22" fmla="*/ 0 w 517"/>
                  <a:gd name="T23" fmla="*/ 0 h 458"/>
                  <a:gd name="T24" fmla="*/ 0 w 517"/>
                  <a:gd name="T25" fmla="*/ 0 h 458"/>
                  <a:gd name="T26" fmla="*/ 0 w 517"/>
                  <a:gd name="T27" fmla="*/ 0 h 458"/>
                  <a:gd name="T28" fmla="*/ 0 w 517"/>
                  <a:gd name="T29" fmla="*/ 0 h 458"/>
                  <a:gd name="T30" fmla="*/ 0 w 517"/>
                  <a:gd name="T31" fmla="*/ 0 h 458"/>
                  <a:gd name="T32" fmla="*/ 0 w 517"/>
                  <a:gd name="T33" fmla="*/ 0 h 458"/>
                  <a:gd name="T34" fmla="*/ 0 w 517"/>
                  <a:gd name="T35" fmla="*/ 0 h 458"/>
                  <a:gd name="T36" fmla="*/ 0 w 517"/>
                  <a:gd name="T37" fmla="*/ 0 h 458"/>
                  <a:gd name="T38" fmla="*/ 0 w 517"/>
                  <a:gd name="T39" fmla="*/ 0 h 458"/>
                  <a:gd name="T40" fmla="*/ 0 w 517"/>
                  <a:gd name="T41" fmla="*/ 0 h 458"/>
                  <a:gd name="T42" fmla="*/ 0 w 517"/>
                  <a:gd name="T43" fmla="*/ 0 h 458"/>
                  <a:gd name="T44" fmla="*/ 0 w 517"/>
                  <a:gd name="T45" fmla="*/ 0 h 458"/>
                  <a:gd name="T46" fmla="*/ 0 w 517"/>
                  <a:gd name="T47" fmla="*/ 0 h 458"/>
                  <a:gd name="T48" fmla="*/ 0 w 517"/>
                  <a:gd name="T49" fmla="*/ 0 h 458"/>
                  <a:gd name="T50" fmla="*/ 0 w 517"/>
                  <a:gd name="T51" fmla="*/ 0 h 45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7"/>
                  <a:gd name="T79" fmla="*/ 0 h 458"/>
                  <a:gd name="T80" fmla="*/ 517 w 517"/>
                  <a:gd name="T81" fmla="*/ 458 h 45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7" h="458">
                    <a:moveTo>
                      <a:pt x="392" y="439"/>
                    </a:moveTo>
                    <a:lnTo>
                      <a:pt x="385" y="443"/>
                    </a:lnTo>
                    <a:lnTo>
                      <a:pt x="502" y="219"/>
                    </a:lnTo>
                    <a:lnTo>
                      <a:pt x="502" y="227"/>
                    </a:lnTo>
                    <a:lnTo>
                      <a:pt x="369" y="12"/>
                    </a:lnTo>
                    <a:lnTo>
                      <a:pt x="376" y="16"/>
                    </a:lnTo>
                    <a:lnTo>
                      <a:pt x="124" y="21"/>
                    </a:lnTo>
                    <a:lnTo>
                      <a:pt x="131" y="16"/>
                    </a:lnTo>
                    <a:lnTo>
                      <a:pt x="15" y="239"/>
                    </a:lnTo>
                    <a:lnTo>
                      <a:pt x="15" y="232"/>
                    </a:lnTo>
                    <a:lnTo>
                      <a:pt x="148" y="446"/>
                    </a:lnTo>
                    <a:lnTo>
                      <a:pt x="141" y="442"/>
                    </a:lnTo>
                    <a:lnTo>
                      <a:pt x="392" y="439"/>
                    </a:lnTo>
                    <a:close/>
                    <a:moveTo>
                      <a:pt x="141" y="458"/>
                    </a:moveTo>
                    <a:cubicBezTo>
                      <a:pt x="138" y="458"/>
                      <a:pt x="136" y="457"/>
                      <a:pt x="134" y="454"/>
                    </a:cubicBezTo>
                    <a:lnTo>
                      <a:pt x="2" y="240"/>
                    </a:lnTo>
                    <a:cubicBezTo>
                      <a:pt x="0" y="238"/>
                      <a:pt x="0" y="235"/>
                      <a:pt x="1" y="232"/>
                    </a:cubicBezTo>
                    <a:lnTo>
                      <a:pt x="117" y="9"/>
                    </a:lnTo>
                    <a:cubicBezTo>
                      <a:pt x="118" y="6"/>
                      <a:pt x="121" y="5"/>
                      <a:pt x="124" y="5"/>
                    </a:cubicBezTo>
                    <a:lnTo>
                      <a:pt x="376" y="0"/>
                    </a:lnTo>
                    <a:cubicBezTo>
                      <a:pt x="379" y="0"/>
                      <a:pt x="381" y="2"/>
                      <a:pt x="383" y="4"/>
                    </a:cubicBezTo>
                    <a:lnTo>
                      <a:pt x="516" y="219"/>
                    </a:lnTo>
                    <a:cubicBezTo>
                      <a:pt x="517" y="221"/>
                      <a:pt x="517" y="224"/>
                      <a:pt x="516" y="226"/>
                    </a:cubicBezTo>
                    <a:lnTo>
                      <a:pt x="399" y="450"/>
                    </a:lnTo>
                    <a:cubicBezTo>
                      <a:pt x="398" y="453"/>
                      <a:pt x="395" y="454"/>
                      <a:pt x="392" y="455"/>
                    </a:cubicBezTo>
                    <a:lnTo>
                      <a:pt x="141" y="45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" name="Freeform 3500"/>
              <p:cNvSpPr>
                <a:spLocks/>
              </p:cNvSpPr>
              <p:nvPr/>
            </p:nvSpPr>
            <p:spPr bwMode="auto">
              <a:xfrm>
                <a:off x="1348" y="2248"/>
                <a:ext cx="77" cy="76"/>
              </a:xfrm>
              <a:custGeom>
                <a:avLst/>
                <a:gdLst>
                  <a:gd name="T0" fmla="*/ 58 w 77"/>
                  <a:gd name="T1" fmla="*/ 74 h 76"/>
                  <a:gd name="T2" fmla="*/ 77 w 77"/>
                  <a:gd name="T3" fmla="*/ 36 h 76"/>
                  <a:gd name="T4" fmla="*/ 57 w 77"/>
                  <a:gd name="T5" fmla="*/ 0 h 76"/>
                  <a:gd name="T6" fmla="*/ 17 w 77"/>
                  <a:gd name="T7" fmla="*/ 1 h 76"/>
                  <a:gd name="T8" fmla="*/ 0 w 77"/>
                  <a:gd name="T9" fmla="*/ 39 h 76"/>
                  <a:gd name="T10" fmla="*/ 20 w 77"/>
                  <a:gd name="T11" fmla="*/ 76 h 76"/>
                  <a:gd name="T12" fmla="*/ 58 w 77"/>
                  <a:gd name="T13" fmla="*/ 74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6"/>
                  <a:gd name="T23" fmla="*/ 77 w 77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6">
                    <a:moveTo>
                      <a:pt x="58" y="74"/>
                    </a:moveTo>
                    <a:lnTo>
                      <a:pt x="77" y="36"/>
                    </a:lnTo>
                    <a:lnTo>
                      <a:pt x="57" y="0"/>
                    </a:lnTo>
                    <a:lnTo>
                      <a:pt x="17" y="1"/>
                    </a:lnTo>
                    <a:lnTo>
                      <a:pt x="0" y="39"/>
                    </a:lnTo>
                    <a:lnTo>
                      <a:pt x="20" y="76"/>
                    </a:lnTo>
                    <a:lnTo>
                      <a:pt x="58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" name="Freeform 3501"/>
              <p:cNvSpPr>
                <a:spLocks/>
              </p:cNvSpPr>
              <p:nvPr/>
            </p:nvSpPr>
            <p:spPr bwMode="auto">
              <a:xfrm>
                <a:off x="1348" y="2248"/>
                <a:ext cx="77" cy="76"/>
              </a:xfrm>
              <a:custGeom>
                <a:avLst/>
                <a:gdLst>
                  <a:gd name="T0" fmla="*/ 58 w 77"/>
                  <a:gd name="T1" fmla="*/ 74 h 76"/>
                  <a:gd name="T2" fmla="*/ 77 w 77"/>
                  <a:gd name="T3" fmla="*/ 36 h 76"/>
                  <a:gd name="T4" fmla="*/ 57 w 77"/>
                  <a:gd name="T5" fmla="*/ 0 h 76"/>
                  <a:gd name="T6" fmla="*/ 17 w 77"/>
                  <a:gd name="T7" fmla="*/ 1 h 76"/>
                  <a:gd name="T8" fmla="*/ 0 w 77"/>
                  <a:gd name="T9" fmla="*/ 39 h 76"/>
                  <a:gd name="T10" fmla="*/ 20 w 77"/>
                  <a:gd name="T11" fmla="*/ 76 h 76"/>
                  <a:gd name="T12" fmla="*/ 58 w 77"/>
                  <a:gd name="T13" fmla="*/ 74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6"/>
                  <a:gd name="T23" fmla="*/ 77 w 77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6">
                    <a:moveTo>
                      <a:pt x="58" y="74"/>
                    </a:moveTo>
                    <a:lnTo>
                      <a:pt x="77" y="36"/>
                    </a:lnTo>
                    <a:lnTo>
                      <a:pt x="57" y="0"/>
                    </a:lnTo>
                    <a:lnTo>
                      <a:pt x="17" y="1"/>
                    </a:lnTo>
                    <a:lnTo>
                      <a:pt x="0" y="39"/>
                    </a:lnTo>
                    <a:lnTo>
                      <a:pt x="20" y="76"/>
                    </a:lnTo>
                    <a:lnTo>
                      <a:pt x="58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" name="Freeform 3502"/>
              <p:cNvSpPr>
                <a:spLocks noEditPoints="1"/>
              </p:cNvSpPr>
              <p:nvPr/>
            </p:nvSpPr>
            <p:spPr bwMode="auto">
              <a:xfrm>
                <a:off x="1346" y="2247"/>
                <a:ext cx="80" cy="78"/>
              </a:xfrm>
              <a:custGeom>
                <a:avLst/>
                <a:gdLst>
                  <a:gd name="T0" fmla="*/ 0 w 524"/>
                  <a:gd name="T1" fmla="*/ 0 h 462"/>
                  <a:gd name="T2" fmla="*/ 0 w 524"/>
                  <a:gd name="T3" fmla="*/ 0 h 462"/>
                  <a:gd name="T4" fmla="*/ 0 w 524"/>
                  <a:gd name="T5" fmla="*/ 0 h 462"/>
                  <a:gd name="T6" fmla="*/ 0 w 524"/>
                  <a:gd name="T7" fmla="*/ 0 h 462"/>
                  <a:gd name="T8" fmla="*/ 0 w 524"/>
                  <a:gd name="T9" fmla="*/ 0 h 462"/>
                  <a:gd name="T10" fmla="*/ 0 w 524"/>
                  <a:gd name="T11" fmla="*/ 0 h 462"/>
                  <a:gd name="T12" fmla="*/ 0 w 524"/>
                  <a:gd name="T13" fmla="*/ 0 h 462"/>
                  <a:gd name="T14" fmla="*/ 0 w 524"/>
                  <a:gd name="T15" fmla="*/ 0 h 462"/>
                  <a:gd name="T16" fmla="*/ 0 w 524"/>
                  <a:gd name="T17" fmla="*/ 0 h 462"/>
                  <a:gd name="T18" fmla="*/ 0 w 524"/>
                  <a:gd name="T19" fmla="*/ 0 h 462"/>
                  <a:gd name="T20" fmla="*/ 0 w 524"/>
                  <a:gd name="T21" fmla="*/ 0 h 462"/>
                  <a:gd name="T22" fmla="*/ 0 w 524"/>
                  <a:gd name="T23" fmla="*/ 0 h 462"/>
                  <a:gd name="T24" fmla="*/ 0 w 524"/>
                  <a:gd name="T25" fmla="*/ 0 h 462"/>
                  <a:gd name="T26" fmla="*/ 0 w 524"/>
                  <a:gd name="T27" fmla="*/ 0 h 462"/>
                  <a:gd name="T28" fmla="*/ 0 w 524"/>
                  <a:gd name="T29" fmla="*/ 0 h 462"/>
                  <a:gd name="T30" fmla="*/ 0 w 524"/>
                  <a:gd name="T31" fmla="*/ 0 h 462"/>
                  <a:gd name="T32" fmla="*/ 0 w 524"/>
                  <a:gd name="T33" fmla="*/ 0 h 462"/>
                  <a:gd name="T34" fmla="*/ 0 w 524"/>
                  <a:gd name="T35" fmla="*/ 0 h 462"/>
                  <a:gd name="T36" fmla="*/ 0 w 524"/>
                  <a:gd name="T37" fmla="*/ 0 h 462"/>
                  <a:gd name="T38" fmla="*/ 0 w 524"/>
                  <a:gd name="T39" fmla="*/ 0 h 462"/>
                  <a:gd name="T40" fmla="*/ 0 w 524"/>
                  <a:gd name="T41" fmla="*/ 0 h 462"/>
                  <a:gd name="T42" fmla="*/ 0 w 524"/>
                  <a:gd name="T43" fmla="*/ 0 h 462"/>
                  <a:gd name="T44" fmla="*/ 0 w 524"/>
                  <a:gd name="T45" fmla="*/ 0 h 462"/>
                  <a:gd name="T46" fmla="*/ 0 w 524"/>
                  <a:gd name="T47" fmla="*/ 0 h 462"/>
                  <a:gd name="T48" fmla="*/ 0 w 524"/>
                  <a:gd name="T49" fmla="*/ 0 h 462"/>
                  <a:gd name="T50" fmla="*/ 0 w 524"/>
                  <a:gd name="T51" fmla="*/ 0 h 46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4"/>
                  <a:gd name="T79" fmla="*/ 0 h 462"/>
                  <a:gd name="T80" fmla="*/ 524 w 524"/>
                  <a:gd name="T81" fmla="*/ 462 h 46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4" h="462">
                    <a:moveTo>
                      <a:pt x="389" y="437"/>
                    </a:moveTo>
                    <a:lnTo>
                      <a:pt x="382" y="441"/>
                    </a:lnTo>
                    <a:lnTo>
                      <a:pt x="508" y="219"/>
                    </a:lnTo>
                    <a:lnTo>
                      <a:pt x="508" y="227"/>
                    </a:lnTo>
                    <a:lnTo>
                      <a:pt x="376" y="13"/>
                    </a:lnTo>
                    <a:lnTo>
                      <a:pt x="383" y="17"/>
                    </a:lnTo>
                    <a:lnTo>
                      <a:pt x="125" y="24"/>
                    </a:lnTo>
                    <a:lnTo>
                      <a:pt x="132" y="20"/>
                    </a:lnTo>
                    <a:lnTo>
                      <a:pt x="16" y="243"/>
                    </a:lnTo>
                    <a:lnTo>
                      <a:pt x="16" y="236"/>
                    </a:lnTo>
                    <a:lnTo>
                      <a:pt x="148" y="450"/>
                    </a:lnTo>
                    <a:lnTo>
                      <a:pt x="141" y="446"/>
                    </a:lnTo>
                    <a:lnTo>
                      <a:pt x="389" y="437"/>
                    </a:lnTo>
                    <a:close/>
                    <a:moveTo>
                      <a:pt x="142" y="462"/>
                    </a:moveTo>
                    <a:cubicBezTo>
                      <a:pt x="139" y="462"/>
                      <a:pt x="136" y="461"/>
                      <a:pt x="135" y="458"/>
                    </a:cubicBezTo>
                    <a:lnTo>
                      <a:pt x="2" y="244"/>
                    </a:lnTo>
                    <a:cubicBezTo>
                      <a:pt x="1" y="242"/>
                      <a:pt x="0" y="239"/>
                      <a:pt x="2" y="236"/>
                    </a:cubicBezTo>
                    <a:lnTo>
                      <a:pt x="117" y="13"/>
                    </a:lnTo>
                    <a:cubicBezTo>
                      <a:pt x="119" y="10"/>
                      <a:pt x="121" y="9"/>
                      <a:pt x="124" y="8"/>
                    </a:cubicBezTo>
                    <a:lnTo>
                      <a:pt x="382" y="1"/>
                    </a:lnTo>
                    <a:cubicBezTo>
                      <a:pt x="385" y="0"/>
                      <a:pt x="388" y="2"/>
                      <a:pt x="389" y="4"/>
                    </a:cubicBezTo>
                    <a:lnTo>
                      <a:pt x="522" y="219"/>
                    </a:lnTo>
                    <a:cubicBezTo>
                      <a:pt x="524" y="221"/>
                      <a:pt x="524" y="224"/>
                      <a:pt x="522" y="227"/>
                    </a:cubicBezTo>
                    <a:lnTo>
                      <a:pt x="396" y="449"/>
                    </a:lnTo>
                    <a:cubicBezTo>
                      <a:pt x="395" y="451"/>
                      <a:pt x="392" y="452"/>
                      <a:pt x="390" y="453"/>
                    </a:cubicBezTo>
                    <a:lnTo>
                      <a:pt x="142" y="4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" name="Freeform 3503"/>
              <p:cNvSpPr>
                <a:spLocks/>
              </p:cNvSpPr>
              <p:nvPr/>
            </p:nvSpPr>
            <p:spPr bwMode="auto">
              <a:xfrm>
                <a:off x="1225" y="2252"/>
                <a:ext cx="77" cy="76"/>
              </a:xfrm>
              <a:custGeom>
                <a:avLst/>
                <a:gdLst>
                  <a:gd name="T0" fmla="*/ 59 w 77"/>
                  <a:gd name="T1" fmla="*/ 74 h 76"/>
                  <a:gd name="T2" fmla="*/ 77 w 77"/>
                  <a:gd name="T3" fmla="*/ 37 h 76"/>
                  <a:gd name="T4" fmla="*/ 57 w 77"/>
                  <a:gd name="T5" fmla="*/ 0 h 76"/>
                  <a:gd name="T6" fmla="*/ 18 w 77"/>
                  <a:gd name="T7" fmla="*/ 3 h 76"/>
                  <a:gd name="T8" fmla="*/ 0 w 77"/>
                  <a:gd name="T9" fmla="*/ 40 h 76"/>
                  <a:gd name="T10" fmla="*/ 20 w 77"/>
                  <a:gd name="T11" fmla="*/ 76 h 76"/>
                  <a:gd name="T12" fmla="*/ 59 w 77"/>
                  <a:gd name="T13" fmla="*/ 74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6"/>
                  <a:gd name="T23" fmla="*/ 77 w 77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6">
                    <a:moveTo>
                      <a:pt x="59" y="74"/>
                    </a:moveTo>
                    <a:lnTo>
                      <a:pt x="77" y="37"/>
                    </a:lnTo>
                    <a:lnTo>
                      <a:pt x="57" y="0"/>
                    </a:lnTo>
                    <a:lnTo>
                      <a:pt x="18" y="3"/>
                    </a:lnTo>
                    <a:lnTo>
                      <a:pt x="0" y="40"/>
                    </a:lnTo>
                    <a:lnTo>
                      <a:pt x="20" y="76"/>
                    </a:lnTo>
                    <a:lnTo>
                      <a:pt x="59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" name="Freeform 3504"/>
              <p:cNvSpPr>
                <a:spLocks/>
              </p:cNvSpPr>
              <p:nvPr/>
            </p:nvSpPr>
            <p:spPr bwMode="auto">
              <a:xfrm>
                <a:off x="1225" y="2252"/>
                <a:ext cx="77" cy="76"/>
              </a:xfrm>
              <a:custGeom>
                <a:avLst/>
                <a:gdLst>
                  <a:gd name="T0" fmla="*/ 59 w 77"/>
                  <a:gd name="T1" fmla="*/ 74 h 76"/>
                  <a:gd name="T2" fmla="*/ 77 w 77"/>
                  <a:gd name="T3" fmla="*/ 37 h 76"/>
                  <a:gd name="T4" fmla="*/ 57 w 77"/>
                  <a:gd name="T5" fmla="*/ 0 h 76"/>
                  <a:gd name="T6" fmla="*/ 18 w 77"/>
                  <a:gd name="T7" fmla="*/ 3 h 76"/>
                  <a:gd name="T8" fmla="*/ 0 w 77"/>
                  <a:gd name="T9" fmla="*/ 40 h 76"/>
                  <a:gd name="T10" fmla="*/ 20 w 77"/>
                  <a:gd name="T11" fmla="*/ 76 h 76"/>
                  <a:gd name="T12" fmla="*/ 59 w 77"/>
                  <a:gd name="T13" fmla="*/ 74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6"/>
                  <a:gd name="T23" fmla="*/ 77 w 77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6">
                    <a:moveTo>
                      <a:pt x="59" y="74"/>
                    </a:moveTo>
                    <a:lnTo>
                      <a:pt x="77" y="37"/>
                    </a:lnTo>
                    <a:lnTo>
                      <a:pt x="57" y="0"/>
                    </a:lnTo>
                    <a:lnTo>
                      <a:pt x="18" y="3"/>
                    </a:lnTo>
                    <a:lnTo>
                      <a:pt x="0" y="40"/>
                    </a:lnTo>
                    <a:lnTo>
                      <a:pt x="20" y="76"/>
                    </a:lnTo>
                    <a:lnTo>
                      <a:pt x="59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" name="Freeform 3505"/>
              <p:cNvSpPr>
                <a:spLocks noEditPoints="1"/>
              </p:cNvSpPr>
              <p:nvPr/>
            </p:nvSpPr>
            <p:spPr bwMode="auto">
              <a:xfrm>
                <a:off x="1223" y="2251"/>
                <a:ext cx="80" cy="78"/>
              </a:xfrm>
              <a:custGeom>
                <a:avLst/>
                <a:gdLst>
                  <a:gd name="T0" fmla="*/ 0 w 524"/>
                  <a:gd name="T1" fmla="*/ 0 h 462"/>
                  <a:gd name="T2" fmla="*/ 0 w 524"/>
                  <a:gd name="T3" fmla="*/ 0 h 462"/>
                  <a:gd name="T4" fmla="*/ 0 w 524"/>
                  <a:gd name="T5" fmla="*/ 0 h 462"/>
                  <a:gd name="T6" fmla="*/ 0 w 524"/>
                  <a:gd name="T7" fmla="*/ 0 h 462"/>
                  <a:gd name="T8" fmla="*/ 0 w 524"/>
                  <a:gd name="T9" fmla="*/ 0 h 462"/>
                  <a:gd name="T10" fmla="*/ 0 w 524"/>
                  <a:gd name="T11" fmla="*/ 0 h 462"/>
                  <a:gd name="T12" fmla="*/ 0 w 524"/>
                  <a:gd name="T13" fmla="*/ 0 h 462"/>
                  <a:gd name="T14" fmla="*/ 0 w 524"/>
                  <a:gd name="T15" fmla="*/ 0 h 462"/>
                  <a:gd name="T16" fmla="*/ 0 w 524"/>
                  <a:gd name="T17" fmla="*/ 0 h 462"/>
                  <a:gd name="T18" fmla="*/ 0 w 524"/>
                  <a:gd name="T19" fmla="*/ 0 h 462"/>
                  <a:gd name="T20" fmla="*/ 0 w 524"/>
                  <a:gd name="T21" fmla="*/ 0 h 462"/>
                  <a:gd name="T22" fmla="*/ 0 w 524"/>
                  <a:gd name="T23" fmla="*/ 0 h 462"/>
                  <a:gd name="T24" fmla="*/ 0 w 524"/>
                  <a:gd name="T25" fmla="*/ 0 h 462"/>
                  <a:gd name="T26" fmla="*/ 0 w 524"/>
                  <a:gd name="T27" fmla="*/ 0 h 462"/>
                  <a:gd name="T28" fmla="*/ 0 w 524"/>
                  <a:gd name="T29" fmla="*/ 0 h 462"/>
                  <a:gd name="T30" fmla="*/ 0 w 524"/>
                  <a:gd name="T31" fmla="*/ 0 h 462"/>
                  <a:gd name="T32" fmla="*/ 0 w 524"/>
                  <a:gd name="T33" fmla="*/ 0 h 462"/>
                  <a:gd name="T34" fmla="*/ 0 w 524"/>
                  <a:gd name="T35" fmla="*/ 0 h 462"/>
                  <a:gd name="T36" fmla="*/ 0 w 524"/>
                  <a:gd name="T37" fmla="*/ 0 h 462"/>
                  <a:gd name="T38" fmla="*/ 0 w 524"/>
                  <a:gd name="T39" fmla="*/ 0 h 462"/>
                  <a:gd name="T40" fmla="*/ 0 w 524"/>
                  <a:gd name="T41" fmla="*/ 0 h 462"/>
                  <a:gd name="T42" fmla="*/ 0 w 524"/>
                  <a:gd name="T43" fmla="*/ 0 h 462"/>
                  <a:gd name="T44" fmla="*/ 0 w 524"/>
                  <a:gd name="T45" fmla="*/ 0 h 462"/>
                  <a:gd name="T46" fmla="*/ 0 w 524"/>
                  <a:gd name="T47" fmla="*/ 0 h 462"/>
                  <a:gd name="T48" fmla="*/ 0 w 524"/>
                  <a:gd name="T49" fmla="*/ 0 h 462"/>
                  <a:gd name="T50" fmla="*/ 0 w 524"/>
                  <a:gd name="T51" fmla="*/ 0 h 46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4"/>
                  <a:gd name="T79" fmla="*/ 0 h 462"/>
                  <a:gd name="T80" fmla="*/ 524 w 524"/>
                  <a:gd name="T81" fmla="*/ 462 h 46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4" h="462">
                    <a:moveTo>
                      <a:pt x="399" y="438"/>
                    </a:moveTo>
                    <a:lnTo>
                      <a:pt x="393" y="442"/>
                    </a:lnTo>
                    <a:lnTo>
                      <a:pt x="508" y="219"/>
                    </a:lnTo>
                    <a:lnTo>
                      <a:pt x="508" y="227"/>
                    </a:lnTo>
                    <a:lnTo>
                      <a:pt x="376" y="13"/>
                    </a:lnTo>
                    <a:lnTo>
                      <a:pt x="383" y="16"/>
                    </a:lnTo>
                    <a:lnTo>
                      <a:pt x="129" y="30"/>
                    </a:lnTo>
                    <a:lnTo>
                      <a:pt x="135" y="26"/>
                    </a:lnTo>
                    <a:lnTo>
                      <a:pt x="16" y="243"/>
                    </a:lnTo>
                    <a:lnTo>
                      <a:pt x="16" y="235"/>
                    </a:lnTo>
                    <a:lnTo>
                      <a:pt x="148" y="450"/>
                    </a:lnTo>
                    <a:lnTo>
                      <a:pt x="141" y="446"/>
                    </a:lnTo>
                    <a:lnTo>
                      <a:pt x="399" y="438"/>
                    </a:lnTo>
                    <a:close/>
                    <a:moveTo>
                      <a:pt x="142" y="462"/>
                    </a:moveTo>
                    <a:cubicBezTo>
                      <a:pt x="139" y="462"/>
                      <a:pt x="136" y="461"/>
                      <a:pt x="135" y="458"/>
                    </a:cubicBezTo>
                    <a:lnTo>
                      <a:pt x="2" y="244"/>
                    </a:lnTo>
                    <a:cubicBezTo>
                      <a:pt x="1" y="241"/>
                      <a:pt x="0" y="238"/>
                      <a:pt x="2" y="236"/>
                    </a:cubicBezTo>
                    <a:lnTo>
                      <a:pt x="121" y="18"/>
                    </a:lnTo>
                    <a:cubicBezTo>
                      <a:pt x="122" y="16"/>
                      <a:pt x="125" y="14"/>
                      <a:pt x="128" y="14"/>
                    </a:cubicBezTo>
                    <a:lnTo>
                      <a:pt x="382" y="0"/>
                    </a:lnTo>
                    <a:cubicBezTo>
                      <a:pt x="385" y="0"/>
                      <a:pt x="388" y="2"/>
                      <a:pt x="389" y="4"/>
                    </a:cubicBezTo>
                    <a:lnTo>
                      <a:pt x="522" y="219"/>
                    </a:lnTo>
                    <a:cubicBezTo>
                      <a:pt x="524" y="221"/>
                      <a:pt x="524" y="224"/>
                      <a:pt x="522" y="227"/>
                    </a:cubicBezTo>
                    <a:lnTo>
                      <a:pt x="407" y="450"/>
                    </a:lnTo>
                    <a:cubicBezTo>
                      <a:pt x="405" y="452"/>
                      <a:pt x="403" y="454"/>
                      <a:pt x="400" y="454"/>
                    </a:cubicBezTo>
                    <a:lnTo>
                      <a:pt x="142" y="4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" name="Freeform 3506"/>
              <p:cNvSpPr>
                <a:spLocks/>
              </p:cNvSpPr>
              <p:nvPr/>
            </p:nvSpPr>
            <p:spPr bwMode="auto">
              <a:xfrm>
                <a:off x="1163" y="2216"/>
                <a:ext cx="76" cy="75"/>
              </a:xfrm>
              <a:custGeom>
                <a:avLst/>
                <a:gdLst>
                  <a:gd name="T0" fmla="*/ 58 w 76"/>
                  <a:gd name="T1" fmla="*/ 74 h 75"/>
                  <a:gd name="T2" fmla="*/ 76 w 76"/>
                  <a:gd name="T3" fmla="*/ 37 h 75"/>
                  <a:gd name="T4" fmla="*/ 56 w 76"/>
                  <a:gd name="T5" fmla="*/ 0 h 75"/>
                  <a:gd name="T6" fmla="*/ 18 w 76"/>
                  <a:gd name="T7" fmla="*/ 1 h 75"/>
                  <a:gd name="T8" fmla="*/ 0 w 76"/>
                  <a:gd name="T9" fmla="*/ 39 h 75"/>
                  <a:gd name="T10" fmla="*/ 20 w 76"/>
                  <a:gd name="T11" fmla="*/ 75 h 75"/>
                  <a:gd name="T12" fmla="*/ 58 w 76"/>
                  <a:gd name="T13" fmla="*/ 74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5"/>
                  <a:gd name="T23" fmla="*/ 76 w 76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5">
                    <a:moveTo>
                      <a:pt x="58" y="74"/>
                    </a:moveTo>
                    <a:lnTo>
                      <a:pt x="76" y="37"/>
                    </a:lnTo>
                    <a:lnTo>
                      <a:pt x="56" y="0"/>
                    </a:lnTo>
                    <a:lnTo>
                      <a:pt x="18" y="1"/>
                    </a:lnTo>
                    <a:lnTo>
                      <a:pt x="0" y="39"/>
                    </a:lnTo>
                    <a:lnTo>
                      <a:pt x="20" y="75"/>
                    </a:lnTo>
                    <a:lnTo>
                      <a:pt x="58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" name="Freeform 3507"/>
              <p:cNvSpPr>
                <a:spLocks/>
              </p:cNvSpPr>
              <p:nvPr/>
            </p:nvSpPr>
            <p:spPr bwMode="auto">
              <a:xfrm>
                <a:off x="1163" y="2216"/>
                <a:ext cx="76" cy="75"/>
              </a:xfrm>
              <a:custGeom>
                <a:avLst/>
                <a:gdLst>
                  <a:gd name="T0" fmla="*/ 58 w 76"/>
                  <a:gd name="T1" fmla="*/ 74 h 75"/>
                  <a:gd name="T2" fmla="*/ 76 w 76"/>
                  <a:gd name="T3" fmla="*/ 37 h 75"/>
                  <a:gd name="T4" fmla="*/ 56 w 76"/>
                  <a:gd name="T5" fmla="*/ 0 h 75"/>
                  <a:gd name="T6" fmla="*/ 18 w 76"/>
                  <a:gd name="T7" fmla="*/ 1 h 75"/>
                  <a:gd name="T8" fmla="*/ 0 w 76"/>
                  <a:gd name="T9" fmla="*/ 39 h 75"/>
                  <a:gd name="T10" fmla="*/ 20 w 76"/>
                  <a:gd name="T11" fmla="*/ 75 h 75"/>
                  <a:gd name="T12" fmla="*/ 58 w 76"/>
                  <a:gd name="T13" fmla="*/ 74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5"/>
                  <a:gd name="T23" fmla="*/ 76 w 76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5">
                    <a:moveTo>
                      <a:pt x="58" y="74"/>
                    </a:moveTo>
                    <a:lnTo>
                      <a:pt x="76" y="37"/>
                    </a:lnTo>
                    <a:lnTo>
                      <a:pt x="56" y="0"/>
                    </a:lnTo>
                    <a:lnTo>
                      <a:pt x="18" y="1"/>
                    </a:lnTo>
                    <a:lnTo>
                      <a:pt x="0" y="39"/>
                    </a:lnTo>
                    <a:lnTo>
                      <a:pt x="20" y="75"/>
                    </a:lnTo>
                    <a:lnTo>
                      <a:pt x="58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" name="Freeform 3508"/>
              <p:cNvSpPr>
                <a:spLocks noEditPoints="1"/>
              </p:cNvSpPr>
              <p:nvPr/>
            </p:nvSpPr>
            <p:spPr bwMode="auto">
              <a:xfrm>
                <a:off x="1162" y="2215"/>
                <a:ext cx="79" cy="78"/>
              </a:xfrm>
              <a:custGeom>
                <a:avLst/>
                <a:gdLst>
                  <a:gd name="T0" fmla="*/ 0 w 516"/>
                  <a:gd name="T1" fmla="*/ 0 h 458"/>
                  <a:gd name="T2" fmla="*/ 0 w 516"/>
                  <a:gd name="T3" fmla="*/ 0 h 458"/>
                  <a:gd name="T4" fmla="*/ 0 w 516"/>
                  <a:gd name="T5" fmla="*/ 0 h 458"/>
                  <a:gd name="T6" fmla="*/ 0 w 516"/>
                  <a:gd name="T7" fmla="*/ 0 h 458"/>
                  <a:gd name="T8" fmla="*/ 0 w 516"/>
                  <a:gd name="T9" fmla="*/ 0 h 458"/>
                  <a:gd name="T10" fmla="*/ 0 w 516"/>
                  <a:gd name="T11" fmla="*/ 0 h 458"/>
                  <a:gd name="T12" fmla="*/ 0 w 516"/>
                  <a:gd name="T13" fmla="*/ 0 h 458"/>
                  <a:gd name="T14" fmla="*/ 0 w 516"/>
                  <a:gd name="T15" fmla="*/ 0 h 458"/>
                  <a:gd name="T16" fmla="*/ 0 w 516"/>
                  <a:gd name="T17" fmla="*/ 0 h 458"/>
                  <a:gd name="T18" fmla="*/ 0 w 516"/>
                  <a:gd name="T19" fmla="*/ 0 h 458"/>
                  <a:gd name="T20" fmla="*/ 0 w 516"/>
                  <a:gd name="T21" fmla="*/ 0 h 458"/>
                  <a:gd name="T22" fmla="*/ 0 w 516"/>
                  <a:gd name="T23" fmla="*/ 0 h 458"/>
                  <a:gd name="T24" fmla="*/ 0 w 516"/>
                  <a:gd name="T25" fmla="*/ 0 h 458"/>
                  <a:gd name="T26" fmla="*/ 0 w 516"/>
                  <a:gd name="T27" fmla="*/ 0 h 458"/>
                  <a:gd name="T28" fmla="*/ 0 w 516"/>
                  <a:gd name="T29" fmla="*/ 0 h 458"/>
                  <a:gd name="T30" fmla="*/ 0 w 516"/>
                  <a:gd name="T31" fmla="*/ 0 h 458"/>
                  <a:gd name="T32" fmla="*/ 0 w 516"/>
                  <a:gd name="T33" fmla="*/ 0 h 458"/>
                  <a:gd name="T34" fmla="*/ 0 w 516"/>
                  <a:gd name="T35" fmla="*/ 0 h 458"/>
                  <a:gd name="T36" fmla="*/ 0 w 516"/>
                  <a:gd name="T37" fmla="*/ 0 h 458"/>
                  <a:gd name="T38" fmla="*/ 0 w 516"/>
                  <a:gd name="T39" fmla="*/ 0 h 458"/>
                  <a:gd name="T40" fmla="*/ 0 w 516"/>
                  <a:gd name="T41" fmla="*/ 0 h 458"/>
                  <a:gd name="T42" fmla="*/ 0 w 516"/>
                  <a:gd name="T43" fmla="*/ 0 h 458"/>
                  <a:gd name="T44" fmla="*/ 0 w 516"/>
                  <a:gd name="T45" fmla="*/ 0 h 458"/>
                  <a:gd name="T46" fmla="*/ 0 w 516"/>
                  <a:gd name="T47" fmla="*/ 0 h 458"/>
                  <a:gd name="T48" fmla="*/ 0 w 516"/>
                  <a:gd name="T49" fmla="*/ 0 h 458"/>
                  <a:gd name="T50" fmla="*/ 0 w 516"/>
                  <a:gd name="T51" fmla="*/ 0 h 45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6"/>
                  <a:gd name="T79" fmla="*/ 0 h 458"/>
                  <a:gd name="T80" fmla="*/ 516 w 516"/>
                  <a:gd name="T81" fmla="*/ 458 h 45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6" h="458">
                    <a:moveTo>
                      <a:pt x="388" y="432"/>
                    </a:moveTo>
                    <a:lnTo>
                      <a:pt x="382" y="436"/>
                    </a:lnTo>
                    <a:lnTo>
                      <a:pt x="501" y="219"/>
                    </a:lnTo>
                    <a:lnTo>
                      <a:pt x="501" y="227"/>
                    </a:lnTo>
                    <a:lnTo>
                      <a:pt x="368" y="13"/>
                    </a:lnTo>
                    <a:lnTo>
                      <a:pt x="375" y="16"/>
                    </a:lnTo>
                    <a:lnTo>
                      <a:pt x="124" y="20"/>
                    </a:lnTo>
                    <a:lnTo>
                      <a:pt x="131" y="16"/>
                    </a:lnTo>
                    <a:lnTo>
                      <a:pt x="15" y="239"/>
                    </a:lnTo>
                    <a:lnTo>
                      <a:pt x="15" y="231"/>
                    </a:lnTo>
                    <a:lnTo>
                      <a:pt x="148" y="446"/>
                    </a:lnTo>
                    <a:lnTo>
                      <a:pt x="141" y="442"/>
                    </a:lnTo>
                    <a:lnTo>
                      <a:pt x="388" y="432"/>
                    </a:lnTo>
                    <a:close/>
                    <a:moveTo>
                      <a:pt x="141" y="458"/>
                    </a:moveTo>
                    <a:cubicBezTo>
                      <a:pt x="138" y="458"/>
                      <a:pt x="136" y="457"/>
                      <a:pt x="134" y="454"/>
                    </a:cubicBezTo>
                    <a:lnTo>
                      <a:pt x="2" y="240"/>
                    </a:lnTo>
                    <a:cubicBezTo>
                      <a:pt x="0" y="237"/>
                      <a:pt x="0" y="234"/>
                      <a:pt x="1" y="232"/>
                    </a:cubicBezTo>
                    <a:lnTo>
                      <a:pt x="117" y="9"/>
                    </a:lnTo>
                    <a:cubicBezTo>
                      <a:pt x="118" y="6"/>
                      <a:pt x="121" y="4"/>
                      <a:pt x="124" y="4"/>
                    </a:cubicBezTo>
                    <a:lnTo>
                      <a:pt x="375" y="0"/>
                    </a:lnTo>
                    <a:cubicBezTo>
                      <a:pt x="378" y="0"/>
                      <a:pt x="381" y="2"/>
                      <a:pt x="382" y="4"/>
                    </a:cubicBezTo>
                    <a:lnTo>
                      <a:pt x="515" y="219"/>
                    </a:lnTo>
                    <a:cubicBezTo>
                      <a:pt x="516" y="221"/>
                      <a:pt x="516" y="224"/>
                      <a:pt x="515" y="227"/>
                    </a:cubicBezTo>
                    <a:lnTo>
                      <a:pt x="396" y="444"/>
                    </a:lnTo>
                    <a:cubicBezTo>
                      <a:pt x="394" y="447"/>
                      <a:pt x="392" y="448"/>
                      <a:pt x="389" y="448"/>
                    </a:cubicBezTo>
                    <a:lnTo>
                      <a:pt x="141" y="45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" name="Freeform 3509"/>
              <p:cNvSpPr>
                <a:spLocks/>
              </p:cNvSpPr>
              <p:nvPr/>
            </p:nvSpPr>
            <p:spPr bwMode="auto">
              <a:xfrm>
                <a:off x="1104" y="2255"/>
                <a:ext cx="77" cy="76"/>
              </a:xfrm>
              <a:custGeom>
                <a:avLst/>
                <a:gdLst>
                  <a:gd name="T0" fmla="*/ 58 w 77"/>
                  <a:gd name="T1" fmla="*/ 75 h 76"/>
                  <a:gd name="T2" fmla="*/ 77 w 77"/>
                  <a:gd name="T3" fmla="*/ 37 h 76"/>
                  <a:gd name="T4" fmla="*/ 57 w 77"/>
                  <a:gd name="T5" fmla="*/ 0 h 76"/>
                  <a:gd name="T6" fmla="*/ 17 w 77"/>
                  <a:gd name="T7" fmla="*/ 2 h 76"/>
                  <a:gd name="T8" fmla="*/ 0 w 77"/>
                  <a:gd name="T9" fmla="*/ 39 h 76"/>
                  <a:gd name="T10" fmla="*/ 20 w 77"/>
                  <a:gd name="T11" fmla="*/ 76 h 76"/>
                  <a:gd name="T12" fmla="*/ 58 w 77"/>
                  <a:gd name="T13" fmla="*/ 75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6"/>
                  <a:gd name="T23" fmla="*/ 77 w 77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6">
                    <a:moveTo>
                      <a:pt x="58" y="75"/>
                    </a:moveTo>
                    <a:lnTo>
                      <a:pt x="77" y="37"/>
                    </a:lnTo>
                    <a:lnTo>
                      <a:pt x="57" y="0"/>
                    </a:lnTo>
                    <a:lnTo>
                      <a:pt x="17" y="2"/>
                    </a:lnTo>
                    <a:lnTo>
                      <a:pt x="0" y="39"/>
                    </a:lnTo>
                    <a:lnTo>
                      <a:pt x="20" y="76"/>
                    </a:lnTo>
                    <a:lnTo>
                      <a:pt x="58" y="75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" name="Freeform 3510"/>
              <p:cNvSpPr>
                <a:spLocks/>
              </p:cNvSpPr>
              <p:nvPr/>
            </p:nvSpPr>
            <p:spPr bwMode="auto">
              <a:xfrm>
                <a:off x="1104" y="2255"/>
                <a:ext cx="77" cy="76"/>
              </a:xfrm>
              <a:custGeom>
                <a:avLst/>
                <a:gdLst>
                  <a:gd name="T0" fmla="*/ 58 w 77"/>
                  <a:gd name="T1" fmla="*/ 75 h 76"/>
                  <a:gd name="T2" fmla="*/ 77 w 77"/>
                  <a:gd name="T3" fmla="*/ 37 h 76"/>
                  <a:gd name="T4" fmla="*/ 57 w 77"/>
                  <a:gd name="T5" fmla="*/ 0 h 76"/>
                  <a:gd name="T6" fmla="*/ 17 w 77"/>
                  <a:gd name="T7" fmla="*/ 2 h 76"/>
                  <a:gd name="T8" fmla="*/ 0 w 77"/>
                  <a:gd name="T9" fmla="*/ 39 h 76"/>
                  <a:gd name="T10" fmla="*/ 20 w 77"/>
                  <a:gd name="T11" fmla="*/ 76 h 76"/>
                  <a:gd name="T12" fmla="*/ 58 w 77"/>
                  <a:gd name="T13" fmla="*/ 75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6"/>
                  <a:gd name="T23" fmla="*/ 77 w 77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6">
                    <a:moveTo>
                      <a:pt x="58" y="75"/>
                    </a:moveTo>
                    <a:lnTo>
                      <a:pt x="77" y="37"/>
                    </a:lnTo>
                    <a:lnTo>
                      <a:pt x="57" y="0"/>
                    </a:lnTo>
                    <a:lnTo>
                      <a:pt x="17" y="2"/>
                    </a:lnTo>
                    <a:lnTo>
                      <a:pt x="0" y="39"/>
                    </a:lnTo>
                    <a:lnTo>
                      <a:pt x="20" y="76"/>
                    </a:lnTo>
                    <a:lnTo>
                      <a:pt x="58" y="75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" name="Freeform 3511"/>
              <p:cNvSpPr>
                <a:spLocks noEditPoints="1"/>
              </p:cNvSpPr>
              <p:nvPr/>
            </p:nvSpPr>
            <p:spPr bwMode="auto">
              <a:xfrm>
                <a:off x="1102" y="2254"/>
                <a:ext cx="80" cy="78"/>
              </a:xfrm>
              <a:custGeom>
                <a:avLst/>
                <a:gdLst>
                  <a:gd name="T0" fmla="*/ 0 w 523"/>
                  <a:gd name="T1" fmla="*/ 0 h 462"/>
                  <a:gd name="T2" fmla="*/ 0 w 523"/>
                  <a:gd name="T3" fmla="*/ 0 h 462"/>
                  <a:gd name="T4" fmla="*/ 0 w 523"/>
                  <a:gd name="T5" fmla="*/ 0 h 462"/>
                  <a:gd name="T6" fmla="*/ 0 w 523"/>
                  <a:gd name="T7" fmla="*/ 0 h 462"/>
                  <a:gd name="T8" fmla="*/ 0 w 523"/>
                  <a:gd name="T9" fmla="*/ 0 h 462"/>
                  <a:gd name="T10" fmla="*/ 0 w 523"/>
                  <a:gd name="T11" fmla="*/ 0 h 462"/>
                  <a:gd name="T12" fmla="*/ 0 w 523"/>
                  <a:gd name="T13" fmla="*/ 0 h 462"/>
                  <a:gd name="T14" fmla="*/ 0 w 523"/>
                  <a:gd name="T15" fmla="*/ 0 h 462"/>
                  <a:gd name="T16" fmla="*/ 0 w 523"/>
                  <a:gd name="T17" fmla="*/ 0 h 462"/>
                  <a:gd name="T18" fmla="*/ 0 w 523"/>
                  <a:gd name="T19" fmla="*/ 0 h 462"/>
                  <a:gd name="T20" fmla="*/ 0 w 523"/>
                  <a:gd name="T21" fmla="*/ 0 h 462"/>
                  <a:gd name="T22" fmla="*/ 0 w 523"/>
                  <a:gd name="T23" fmla="*/ 0 h 462"/>
                  <a:gd name="T24" fmla="*/ 0 w 523"/>
                  <a:gd name="T25" fmla="*/ 0 h 462"/>
                  <a:gd name="T26" fmla="*/ 0 w 523"/>
                  <a:gd name="T27" fmla="*/ 0 h 462"/>
                  <a:gd name="T28" fmla="*/ 0 w 523"/>
                  <a:gd name="T29" fmla="*/ 0 h 462"/>
                  <a:gd name="T30" fmla="*/ 0 w 523"/>
                  <a:gd name="T31" fmla="*/ 0 h 462"/>
                  <a:gd name="T32" fmla="*/ 0 w 523"/>
                  <a:gd name="T33" fmla="*/ 0 h 462"/>
                  <a:gd name="T34" fmla="*/ 0 w 523"/>
                  <a:gd name="T35" fmla="*/ 0 h 462"/>
                  <a:gd name="T36" fmla="*/ 0 w 523"/>
                  <a:gd name="T37" fmla="*/ 0 h 462"/>
                  <a:gd name="T38" fmla="*/ 0 w 523"/>
                  <a:gd name="T39" fmla="*/ 0 h 462"/>
                  <a:gd name="T40" fmla="*/ 0 w 523"/>
                  <a:gd name="T41" fmla="*/ 0 h 462"/>
                  <a:gd name="T42" fmla="*/ 0 w 523"/>
                  <a:gd name="T43" fmla="*/ 0 h 462"/>
                  <a:gd name="T44" fmla="*/ 0 w 523"/>
                  <a:gd name="T45" fmla="*/ 0 h 462"/>
                  <a:gd name="T46" fmla="*/ 0 w 523"/>
                  <a:gd name="T47" fmla="*/ 0 h 462"/>
                  <a:gd name="T48" fmla="*/ 0 w 523"/>
                  <a:gd name="T49" fmla="*/ 0 h 462"/>
                  <a:gd name="T50" fmla="*/ 0 w 523"/>
                  <a:gd name="T51" fmla="*/ 0 h 46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3"/>
                  <a:gd name="T79" fmla="*/ 0 h 462"/>
                  <a:gd name="T80" fmla="*/ 523 w 523"/>
                  <a:gd name="T81" fmla="*/ 462 h 46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3" h="462">
                    <a:moveTo>
                      <a:pt x="392" y="442"/>
                    </a:moveTo>
                    <a:lnTo>
                      <a:pt x="385" y="446"/>
                    </a:lnTo>
                    <a:lnTo>
                      <a:pt x="508" y="219"/>
                    </a:lnTo>
                    <a:lnTo>
                      <a:pt x="508" y="227"/>
                    </a:lnTo>
                    <a:lnTo>
                      <a:pt x="375" y="13"/>
                    </a:lnTo>
                    <a:lnTo>
                      <a:pt x="382" y="16"/>
                    </a:lnTo>
                    <a:lnTo>
                      <a:pt x="124" y="24"/>
                    </a:lnTo>
                    <a:lnTo>
                      <a:pt x="131" y="20"/>
                    </a:lnTo>
                    <a:lnTo>
                      <a:pt x="16" y="243"/>
                    </a:lnTo>
                    <a:lnTo>
                      <a:pt x="15" y="235"/>
                    </a:lnTo>
                    <a:lnTo>
                      <a:pt x="148" y="450"/>
                    </a:lnTo>
                    <a:lnTo>
                      <a:pt x="141" y="446"/>
                    </a:lnTo>
                    <a:lnTo>
                      <a:pt x="392" y="442"/>
                    </a:lnTo>
                    <a:close/>
                    <a:moveTo>
                      <a:pt x="141" y="462"/>
                    </a:moveTo>
                    <a:cubicBezTo>
                      <a:pt x="138" y="462"/>
                      <a:pt x="136" y="461"/>
                      <a:pt x="134" y="458"/>
                    </a:cubicBezTo>
                    <a:lnTo>
                      <a:pt x="2" y="244"/>
                    </a:lnTo>
                    <a:cubicBezTo>
                      <a:pt x="0" y="241"/>
                      <a:pt x="0" y="238"/>
                      <a:pt x="1" y="236"/>
                    </a:cubicBezTo>
                    <a:lnTo>
                      <a:pt x="117" y="13"/>
                    </a:lnTo>
                    <a:cubicBezTo>
                      <a:pt x="118" y="10"/>
                      <a:pt x="121" y="8"/>
                      <a:pt x="124" y="8"/>
                    </a:cubicBezTo>
                    <a:lnTo>
                      <a:pt x="382" y="0"/>
                    </a:lnTo>
                    <a:cubicBezTo>
                      <a:pt x="385" y="0"/>
                      <a:pt x="387" y="2"/>
                      <a:pt x="389" y="4"/>
                    </a:cubicBezTo>
                    <a:lnTo>
                      <a:pt x="522" y="219"/>
                    </a:lnTo>
                    <a:cubicBezTo>
                      <a:pt x="523" y="221"/>
                      <a:pt x="523" y="224"/>
                      <a:pt x="522" y="227"/>
                    </a:cubicBezTo>
                    <a:lnTo>
                      <a:pt x="400" y="454"/>
                    </a:lnTo>
                    <a:cubicBezTo>
                      <a:pt x="398" y="457"/>
                      <a:pt x="396" y="458"/>
                      <a:pt x="393" y="458"/>
                    </a:cubicBezTo>
                    <a:lnTo>
                      <a:pt x="141" y="4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" name="Freeform 3512"/>
              <p:cNvSpPr>
                <a:spLocks/>
              </p:cNvSpPr>
              <p:nvPr/>
            </p:nvSpPr>
            <p:spPr bwMode="auto">
              <a:xfrm>
                <a:off x="1039" y="2220"/>
                <a:ext cx="77" cy="75"/>
              </a:xfrm>
              <a:custGeom>
                <a:avLst/>
                <a:gdLst>
                  <a:gd name="T0" fmla="*/ 58 w 77"/>
                  <a:gd name="T1" fmla="*/ 73 h 75"/>
                  <a:gd name="T2" fmla="*/ 77 w 77"/>
                  <a:gd name="T3" fmla="*/ 36 h 75"/>
                  <a:gd name="T4" fmla="*/ 57 w 77"/>
                  <a:gd name="T5" fmla="*/ 0 h 75"/>
                  <a:gd name="T6" fmla="*/ 17 w 77"/>
                  <a:gd name="T7" fmla="*/ 1 h 75"/>
                  <a:gd name="T8" fmla="*/ 0 w 77"/>
                  <a:gd name="T9" fmla="*/ 39 h 75"/>
                  <a:gd name="T10" fmla="*/ 20 w 77"/>
                  <a:gd name="T11" fmla="*/ 75 h 75"/>
                  <a:gd name="T12" fmla="*/ 58 w 77"/>
                  <a:gd name="T13" fmla="*/ 73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58" y="73"/>
                    </a:moveTo>
                    <a:lnTo>
                      <a:pt x="77" y="36"/>
                    </a:lnTo>
                    <a:lnTo>
                      <a:pt x="57" y="0"/>
                    </a:lnTo>
                    <a:lnTo>
                      <a:pt x="17" y="1"/>
                    </a:lnTo>
                    <a:lnTo>
                      <a:pt x="0" y="39"/>
                    </a:lnTo>
                    <a:lnTo>
                      <a:pt x="20" y="75"/>
                    </a:lnTo>
                    <a:lnTo>
                      <a:pt x="58" y="73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" name="Freeform 3513"/>
              <p:cNvSpPr>
                <a:spLocks/>
              </p:cNvSpPr>
              <p:nvPr/>
            </p:nvSpPr>
            <p:spPr bwMode="auto">
              <a:xfrm>
                <a:off x="1039" y="2220"/>
                <a:ext cx="77" cy="75"/>
              </a:xfrm>
              <a:custGeom>
                <a:avLst/>
                <a:gdLst>
                  <a:gd name="T0" fmla="*/ 58 w 77"/>
                  <a:gd name="T1" fmla="*/ 73 h 75"/>
                  <a:gd name="T2" fmla="*/ 77 w 77"/>
                  <a:gd name="T3" fmla="*/ 36 h 75"/>
                  <a:gd name="T4" fmla="*/ 57 w 77"/>
                  <a:gd name="T5" fmla="*/ 0 h 75"/>
                  <a:gd name="T6" fmla="*/ 17 w 77"/>
                  <a:gd name="T7" fmla="*/ 1 h 75"/>
                  <a:gd name="T8" fmla="*/ 0 w 77"/>
                  <a:gd name="T9" fmla="*/ 39 h 75"/>
                  <a:gd name="T10" fmla="*/ 20 w 77"/>
                  <a:gd name="T11" fmla="*/ 75 h 75"/>
                  <a:gd name="T12" fmla="*/ 58 w 77"/>
                  <a:gd name="T13" fmla="*/ 73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58" y="73"/>
                    </a:moveTo>
                    <a:lnTo>
                      <a:pt x="77" y="36"/>
                    </a:lnTo>
                    <a:lnTo>
                      <a:pt x="57" y="0"/>
                    </a:lnTo>
                    <a:lnTo>
                      <a:pt x="17" y="1"/>
                    </a:lnTo>
                    <a:lnTo>
                      <a:pt x="0" y="39"/>
                    </a:lnTo>
                    <a:lnTo>
                      <a:pt x="20" y="75"/>
                    </a:lnTo>
                    <a:lnTo>
                      <a:pt x="58" y="73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" name="Freeform 3514"/>
              <p:cNvSpPr>
                <a:spLocks noEditPoints="1"/>
              </p:cNvSpPr>
              <p:nvPr/>
            </p:nvSpPr>
            <p:spPr bwMode="auto">
              <a:xfrm>
                <a:off x="1037" y="2218"/>
                <a:ext cx="80" cy="78"/>
              </a:xfrm>
              <a:custGeom>
                <a:avLst/>
                <a:gdLst>
                  <a:gd name="T0" fmla="*/ 0 w 523"/>
                  <a:gd name="T1" fmla="*/ 0 h 462"/>
                  <a:gd name="T2" fmla="*/ 0 w 523"/>
                  <a:gd name="T3" fmla="*/ 0 h 462"/>
                  <a:gd name="T4" fmla="*/ 0 w 523"/>
                  <a:gd name="T5" fmla="*/ 0 h 462"/>
                  <a:gd name="T6" fmla="*/ 0 w 523"/>
                  <a:gd name="T7" fmla="*/ 0 h 462"/>
                  <a:gd name="T8" fmla="*/ 0 w 523"/>
                  <a:gd name="T9" fmla="*/ 0 h 462"/>
                  <a:gd name="T10" fmla="*/ 0 w 523"/>
                  <a:gd name="T11" fmla="*/ 0 h 462"/>
                  <a:gd name="T12" fmla="*/ 0 w 523"/>
                  <a:gd name="T13" fmla="*/ 0 h 462"/>
                  <a:gd name="T14" fmla="*/ 0 w 523"/>
                  <a:gd name="T15" fmla="*/ 0 h 462"/>
                  <a:gd name="T16" fmla="*/ 0 w 523"/>
                  <a:gd name="T17" fmla="*/ 0 h 462"/>
                  <a:gd name="T18" fmla="*/ 0 w 523"/>
                  <a:gd name="T19" fmla="*/ 0 h 462"/>
                  <a:gd name="T20" fmla="*/ 0 w 523"/>
                  <a:gd name="T21" fmla="*/ 0 h 462"/>
                  <a:gd name="T22" fmla="*/ 0 w 523"/>
                  <a:gd name="T23" fmla="*/ 0 h 462"/>
                  <a:gd name="T24" fmla="*/ 0 w 523"/>
                  <a:gd name="T25" fmla="*/ 0 h 462"/>
                  <a:gd name="T26" fmla="*/ 0 w 523"/>
                  <a:gd name="T27" fmla="*/ 0 h 462"/>
                  <a:gd name="T28" fmla="*/ 0 w 523"/>
                  <a:gd name="T29" fmla="*/ 0 h 462"/>
                  <a:gd name="T30" fmla="*/ 0 w 523"/>
                  <a:gd name="T31" fmla="*/ 0 h 462"/>
                  <a:gd name="T32" fmla="*/ 0 w 523"/>
                  <a:gd name="T33" fmla="*/ 0 h 462"/>
                  <a:gd name="T34" fmla="*/ 0 w 523"/>
                  <a:gd name="T35" fmla="*/ 0 h 462"/>
                  <a:gd name="T36" fmla="*/ 0 w 523"/>
                  <a:gd name="T37" fmla="*/ 0 h 462"/>
                  <a:gd name="T38" fmla="*/ 0 w 523"/>
                  <a:gd name="T39" fmla="*/ 0 h 462"/>
                  <a:gd name="T40" fmla="*/ 0 w 523"/>
                  <a:gd name="T41" fmla="*/ 0 h 462"/>
                  <a:gd name="T42" fmla="*/ 0 w 523"/>
                  <a:gd name="T43" fmla="*/ 0 h 462"/>
                  <a:gd name="T44" fmla="*/ 0 w 523"/>
                  <a:gd name="T45" fmla="*/ 0 h 462"/>
                  <a:gd name="T46" fmla="*/ 0 w 523"/>
                  <a:gd name="T47" fmla="*/ 0 h 462"/>
                  <a:gd name="T48" fmla="*/ 0 w 523"/>
                  <a:gd name="T49" fmla="*/ 0 h 462"/>
                  <a:gd name="T50" fmla="*/ 0 w 523"/>
                  <a:gd name="T51" fmla="*/ 0 h 46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3"/>
                  <a:gd name="T79" fmla="*/ 0 h 462"/>
                  <a:gd name="T80" fmla="*/ 523 w 523"/>
                  <a:gd name="T81" fmla="*/ 462 h 46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3" h="462">
                    <a:moveTo>
                      <a:pt x="389" y="436"/>
                    </a:moveTo>
                    <a:lnTo>
                      <a:pt x="382" y="440"/>
                    </a:lnTo>
                    <a:lnTo>
                      <a:pt x="507" y="219"/>
                    </a:lnTo>
                    <a:lnTo>
                      <a:pt x="508" y="227"/>
                    </a:lnTo>
                    <a:lnTo>
                      <a:pt x="375" y="13"/>
                    </a:lnTo>
                    <a:lnTo>
                      <a:pt x="382" y="16"/>
                    </a:lnTo>
                    <a:lnTo>
                      <a:pt x="125" y="24"/>
                    </a:lnTo>
                    <a:lnTo>
                      <a:pt x="132" y="19"/>
                    </a:lnTo>
                    <a:lnTo>
                      <a:pt x="16" y="243"/>
                    </a:lnTo>
                    <a:lnTo>
                      <a:pt x="16" y="235"/>
                    </a:lnTo>
                    <a:lnTo>
                      <a:pt x="148" y="449"/>
                    </a:lnTo>
                    <a:lnTo>
                      <a:pt x="141" y="445"/>
                    </a:lnTo>
                    <a:lnTo>
                      <a:pt x="389" y="436"/>
                    </a:lnTo>
                    <a:close/>
                    <a:moveTo>
                      <a:pt x="142" y="461"/>
                    </a:moveTo>
                    <a:cubicBezTo>
                      <a:pt x="139" y="462"/>
                      <a:pt x="136" y="460"/>
                      <a:pt x="135" y="458"/>
                    </a:cubicBezTo>
                    <a:lnTo>
                      <a:pt x="2" y="243"/>
                    </a:lnTo>
                    <a:cubicBezTo>
                      <a:pt x="1" y="241"/>
                      <a:pt x="0" y="238"/>
                      <a:pt x="2" y="235"/>
                    </a:cubicBezTo>
                    <a:lnTo>
                      <a:pt x="117" y="12"/>
                    </a:lnTo>
                    <a:cubicBezTo>
                      <a:pt x="119" y="9"/>
                      <a:pt x="121" y="8"/>
                      <a:pt x="124" y="8"/>
                    </a:cubicBezTo>
                    <a:lnTo>
                      <a:pt x="381" y="0"/>
                    </a:lnTo>
                    <a:cubicBezTo>
                      <a:pt x="384" y="0"/>
                      <a:pt x="387" y="2"/>
                      <a:pt x="388" y="4"/>
                    </a:cubicBezTo>
                    <a:lnTo>
                      <a:pt x="521" y="219"/>
                    </a:lnTo>
                    <a:cubicBezTo>
                      <a:pt x="523" y="221"/>
                      <a:pt x="523" y="224"/>
                      <a:pt x="521" y="227"/>
                    </a:cubicBezTo>
                    <a:lnTo>
                      <a:pt x="396" y="448"/>
                    </a:lnTo>
                    <a:cubicBezTo>
                      <a:pt x="395" y="450"/>
                      <a:pt x="392" y="452"/>
                      <a:pt x="390" y="452"/>
                    </a:cubicBezTo>
                    <a:lnTo>
                      <a:pt x="142" y="4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" name="Freeform 3515"/>
              <p:cNvSpPr>
                <a:spLocks/>
              </p:cNvSpPr>
              <p:nvPr/>
            </p:nvSpPr>
            <p:spPr bwMode="auto">
              <a:xfrm>
                <a:off x="979" y="2259"/>
                <a:ext cx="77" cy="75"/>
              </a:xfrm>
              <a:custGeom>
                <a:avLst/>
                <a:gdLst>
                  <a:gd name="T0" fmla="*/ 60 w 77"/>
                  <a:gd name="T1" fmla="*/ 74 h 75"/>
                  <a:gd name="T2" fmla="*/ 77 w 77"/>
                  <a:gd name="T3" fmla="*/ 36 h 75"/>
                  <a:gd name="T4" fmla="*/ 57 w 77"/>
                  <a:gd name="T5" fmla="*/ 0 h 75"/>
                  <a:gd name="T6" fmla="*/ 19 w 77"/>
                  <a:gd name="T7" fmla="*/ 2 h 75"/>
                  <a:gd name="T8" fmla="*/ 0 w 77"/>
                  <a:gd name="T9" fmla="*/ 39 h 75"/>
                  <a:gd name="T10" fmla="*/ 20 w 77"/>
                  <a:gd name="T11" fmla="*/ 75 h 75"/>
                  <a:gd name="T12" fmla="*/ 60 w 77"/>
                  <a:gd name="T13" fmla="*/ 74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60" y="74"/>
                    </a:moveTo>
                    <a:lnTo>
                      <a:pt x="77" y="36"/>
                    </a:lnTo>
                    <a:lnTo>
                      <a:pt x="57" y="0"/>
                    </a:lnTo>
                    <a:lnTo>
                      <a:pt x="19" y="2"/>
                    </a:lnTo>
                    <a:lnTo>
                      <a:pt x="0" y="39"/>
                    </a:lnTo>
                    <a:lnTo>
                      <a:pt x="20" y="75"/>
                    </a:lnTo>
                    <a:lnTo>
                      <a:pt x="60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" name="Freeform 3516"/>
              <p:cNvSpPr>
                <a:spLocks/>
              </p:cNvSpPr>
              <p:nvPr/>
            </p:nvSpPr>
            <p:spPr bwMode="auto">
              <a:xfrm>
                <a:off x="979" y="2259"/>
                <a:ext cx="77" cy="75"/>
              </a:xfrm>
              <a:custGeom>
                <a:avLst/>
                <a:gdLst>
                  <a:gd name="T0" fmla="*/ 60 w 77"/>
                  <a:gd name="T1" fmla="*/ 74 h 75"/>
                  <a:gd name="T2" fmla="*/ 77 w 77"/>
                  <a:gd name="T3" fmla="*/ 36 h 75"/>
                  <a:gd name="T4" fmla="*/ 57 w 77"/>
                  <a:gd name="T5" fmla="*/ 0 h 75"/>
                  <a:gd name="T6" fmla="*/ 19 w 77"/>
                  <a:gd name="T7" fmla="*/ 2 h 75"/>
                  <a:gd name="T8" fmla="*/ 0 w 77"/>
                  <a:gd name="T9" fmla="*/ 39 h 75"/>
                  <a:gd name="T10" fmla="*/ 20 w 77"/>
                  <a:gd name="T11" fmla="*/ 75 h 75"/>
                  <a:gd name="T12" fmla="*/ 60 w 77"/>
                  <a:gd name="T13" fmla="*/ 74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60" y="74"/>
                    </a:moveTo>
                    <a:lnTo>
                      <a:pt x="77" y="36"/>
                    </a:lnTo>
                    <a:lnTo>
                      <a:pt x="57" y="0"/>
                    </a:lnTo>
                    <a:lnTo>
                      <a:pt x="19" y="2"/>
                    </a:lnTo>
                    <a:lnTo>
                      <a:pt x="0" y="39"/>
                    </a:lnTo>
                    <a:lnTo>
                      <a:pt x="20" y="75"/>
                    </a:lnTo>
                    <a:lnTo>
                      <a:pt x="60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" name="Freeform 3517"/>
              <p:cNvSpPr>
                <a:spLocks noEditPoints="1"/>
              </p:cNvSpPr>
              <p:nvPr/>
            </p:nvSpPr>
            <p:spPr bwMode="auto">
              <a:xfrm>
                <a:off x="978" y="2258"/>
                <a:ext cx="80" cy="78"/>
              </a:xfrm>
              <a:custGeom>
                <a:avLst/>
                <a:gdLst>
                  <a:gd name="T0" fmla="*/ 0 w 522"/>
                  <a:gd name="T1" fmla="*/ 0 h 461"/>
                  <a:gd name="T2" fmla="*/ 0 w 522"/>
                  <a:gd name="T3" fmla="*/ 0 h 461"/>
                  <a:gd name="T4" fmla="*/ 0 w 522"/>
                  <a:gd name="T5" fmla="*/ 0 h 461"/>
                  <a:gd name="T6" fmla="*/ 0 w 522"/>
                  <a:gd name="T7" fmla="*/ 0 h 461"/>
                  <a:gd name="T8" fmla="*/ 0 w 522"/>
                  <a:gd name="T9" fmla="*/ 0 h 461"/>
                  <a:gd name="T10" fmla="*/ 0 w 522"/>
                  <a:gd name="T11" fmla="*/ 0 h 461"/>
                  <a:gd name="T12" fmla="*/ 0 w 522"/>
                  <a:gd name="T13" fmla="*/ 0 h 461"/>
                  <a:gd name="T14" fmla="*/ 0 w 522"/>
                  <a:gd name="T15" fmla="*/ 0 h 461"/>
                  <a:gd name="T16" fmla="*/ 0 w 522"/>
                  <a:gd name="T17" fmla="*/ 0 h 461"/>
                  <a:gd name="T18" fmla="*/ 0 w 522"/>
                  <a:gd name="T19" fmla="*/ 0 h 461"/>
                  <a:gd name="T20" fmla="*/ 0 w 522"/>
                  <a:gd name="T21" fmla="*/ 0 h 461"/>
                  <a:gd name="T22" fmla="*/ 0 w 522"/>
                  <a:gd name="T23" fmla="*/ 0 h 461"/>
                  <a:gd name="T24" fmla="*/ 0 w 522"/>
                  <a:gd name="T25" fmla="*/ 0 h 461"/>
                  <a:gd name="T26" fmla="*/ 0 w 522"/>
                  <a:gd name="T27" fmla="*/ 0 h 461"/>
                  <a:gd name="T28" fmla="*/ 0 w 522"/>
                  <a:gd name="T29" fmla="*/ 0 h 461"/>
                  <a:gd name="T30" fmla="*/ 0 w 522"/>
                  <a:gd name="T31" fmla="*/ 0 h 461"/>
                  <a:gd name="T32" fmla="*/ 0 w 522"/>
                  <a:gd name="T33" fmla="*/ 0 h 461"/>
                  <a:gd name="T34" fmla="*/ 0 w 522"/>
                  <a:gd name="T35" fmla="*/ 0 h 461"/>
                  <a:gd name="T36" fmla="*/ 0 w 522"/>
                  <a:gd name="T37" fmla="*/ 0 h 461"/>
                  <a:gd name="T38" fmla="*/ 0 w 522"/>
                  <a:gd name="T39" fmla="*/ 0 h 461"/>
                  <a:gd name="T40" fmla="*/ 0 w 522"/>
                  <a:gd name="T41" fmla="*/ 0 h 461"/>
                  <a:gd name="T42" fmla="*/ 0 w 522"/>
                  <a:gd name="T43" fmla="*/ 0 h 461"/>
                  <a:gd name="T44" fmla="*/ 0 w 522"/>
                  <a:gd name="T45" fmla="*/ 0 h 461"/>
                  <a:gd name="T46" fmla="*/ 0 w 522"/>
                  <a:gd name="T47" fmla="*/ 0 h 461"/>
                  <a:gd name="T48" fmla="*/ 0 w 522"/>
                  <a:gd name="T49" fmla="*/ 0 h 461"/>
                  <a:gd name="T50" fmla="*/ 0 w 522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2"/>
                  <a:gd name="T79" fmla="*/ 0 h 461"/>
                  <a:gd name="T80" fmla="*/ 522 w 522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2" h="461">
                    <a:moveTo>
                      <a:pt x="399" y="438"/>
                    </a:moveTo>
                    <a:lnTo>
                      <a:pt x="392" y="442"/>
                    </a:lnTo>
                    <a:lnTo>
                      <a:pt x="507" y="218"/>
                    </a:lnTo>
                    <a:lnTo>
                      <a:pt x="507" y="226"/>
                    </a:lnTo>
                    <a:lnTo>
                      <a:pt x="375" y="12"/>
                    </a:lnTo>
                    <a:lnTo>
                      <a:pt x="382" y="16"/>
                    </a:lnTo>
                    <a:lnTo>
                      <a:pt x="134" y="25"/>
                    </a:lnTo>
                    <a:lnTo>
                      <a:pt x="141" y="21"/>
                    </a:lnTo>
                    <a:lnTo>
                      <a:pt x="15" y="243"/>
                    </a:lnTo>
                    <a:lnTo>
                      <a:pt x="15" y="235"/>
                    </a:lnTo>
                    <a:lnTo>
                      <a:pt x="147" y="448"/>
                    </a:lnTo>
                    <a:lnTo>
                      <a:pt x="140" y="445"/>
                    </a:lnTo>
                    <a:lnTo>
                      <a:pt x="399" y="438"/>
                    </a:lnTo>
                    <a:close/>
                    <a:moveTo>
                      <a:pt x="140" y="461"/>
                    </a:moveTo>
                    <a:cubicBezTo>
                      <a:pt x="138" y="461"/>
                      <a:pt x="135" y="459"/>
                      <a:pt x="133" y="457"/>
                    </a:cubicBezTo>
                    <a:lnTo>
                      <a:pt x="1" y="243"/>
                    </a:lnTo>
                    <a:cubicBezTo>
                      <a:pt x="0" y="241"/>
                      <a:pt x="0" y="238"/>
                      <a:pt x="1" y="235"/>
                    </a:cubicBezTo>
                    <a:lnTo>
                      <a:pt x="127" y="14"/>
                    </a:lnTo>
                    <a:cubicBezTo>
                      <a:pt x="128" y="11"/>
                      <a:pt x="131" y="10"/>
                      <a:pt x="134" y="9"/>
                    </a:cubicBezTo>
                    <a:lnTo>
                      <a:pt x="381" y="0"/>
                    </a:lnTo>
                    <a:cubicBezTo>
                      <a:pt x="384" y="0"/>
                      <a:pt x="387" y="1"/>
                      <a:pt x="388" y="4"/>
                    </a:cubicBezTo>
                    <a:lnTo>
                      <a:pt x="521" y="217"/>
                    </a:lnTo>
                    <a:cubicBezTo>
                      <a:pt x="522" y="220"/>
                      <a:pt x="522" y="223"/>
                      <a:pt x="521" y="225"/>
                    </a:cubicBezTo>
                    <a:lnTo>
                      <a:pt x="406" y="449"/>
                    </a:lnTo>
                    <a:cubicBezTo>
                      <a:pt x="405" y="452"/>
                      <a:pt x="402" y="454"/>
                      <a:pt x="399" y="454"/>
                    </a:cubicBezTo>
                    <a:lnTo>
                      <a:pt x="140" y="4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" name="Freeform 3518"/>
              <p:cNvSpPr>
                <a:spLocks/>
              </p:cNvSpPr>
              <p:nvPr/>
            </p:nvSpPr>
            <p:spPr bwMode="auto">
              <a:xfrm>
                <a:off x="855" y="2264"/>
                <a:ext cx="78" cy="75"/>
              </a:xfrm>
              <a:custGeom>
                <a:avLst/>
                <a:gdLst>
                  <a:gd name="T0" fmla="*/ 59 w 78"/>
                  <a:gd name="T1" fmla="*/ 73 h 75"/>
                  <a:gd name="T2" fmla="*/ 78 w 78"/>
                  <a:gd name="T3" fmla="*/ 36 h 75"/>
                  <a:gd name="T4" fmla="*/ 57 w 78"/>
                  <a:gd name="T5" fmla="*/ 0 h 75"/>
                  <a:gd name="T6" fmla="*/ 20 w 78"/>
                  <a:gd name="T7" fmla="*/ 2 h 75"/>
                  <a:gd name="T8" fmla="*/ 0 w 78"/>
                  <a:gd name="T9" fmla="*/ 39 h 75"/>
                  <a:gd name="T10" fmla="*/ 20 w 78"/>
                  <a:gd name="T11" fmla="*/ 75 h 75"/>
                  <a:gd name="T12" fmla="*/ 59 w 78"/>
                  <a:gd name="T13" fmla="*/ 73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5"/>
                  <a:gd name="T23" fmla="*/ 78 w 78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5">
                    <a:moveTo>
                      <a:pt x="59" y="73"/>
                    </a:moveTo>
                    <a:lnTo>
                      <a:pt x="78" y="36"/>
                    </a:lnTo>
                    <a:lnTo>
                      <a:pt x="57" y="0"/>
                    </a:lnTo>
                    <a:lnTo>
                      <a:pt x="20" y="2"/>
                    </a:lnTo>
                    <a:lnTo>
                      <a:pt x="0" y="39"/>
                    </a:lnTo>
                    <a:lnTo>
                      <a:pt x="20" y="75"/>
                    </a:lnTo>
                    <a:lnTo>
                      <a:pt x="59" y="73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" name="Freeform 3519"/>
              <p:cNvSpPr>
                <a:spLocks/>
              </p:cNvSpPr>
              <p:nvPr/>
            </p:nvSpPr>
            <p:spPr bwMode="auto">
              <a:xfrm>
                <a:off x="855" y="2264"/>
                <a:ext cx="78" cy="75"/>
              </a:xfrm>
              <a:custGeom>
                <a:avLst/>
                <a:gdLst>
                  <a:gd name="T0" fmla="*/ 59 w 78"/>
                  <a:gd name="T1" fmla="*/ 73 h 75"/>
                  <a:gd name="T2" fmla="*/ 78 w 78"/>
                  <a:gd name="T3" fmla="*/ 36 h 75"/>
                  <a:gd name="T4" fmla="*/ 57 w 78"/>
                  <a:gd name="T5" fmla="*/ 0 h 75"/>
                  <a:gd name="T6" fmla="*/ 20 w 78"/>
                  <a:gd name="T7" fmla="*/ 2 h 75"/>
                  <a:gd name="T8" fmla="*/ 0 w 78"/>
                  <a:gd name="T9" fmla="*/ 39 h 75"/>
                  <a:gd name="T10" fmla="*/ 20 w 78"/>
                  <a:gd name="T11" fmla="*/ 75 h 75"/>
                  <a:gd name="T12" fmla="*/ 59 w 78"/>
                  <a:gd name="T13" fmla="*/ 73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5"/>
                  <a:gd name="T23" fmla="*/ 78 w 78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5">
                    <a:moveTo>
                      <a:pt x="59" y="73"/>
                    </a:moveTo>
                    <a:lnTo>
                      <a:pt x="78" y="36"/>
                    </a:lnTo>
                    <a:lnTo>
                      <a:pt x="57" y="0"/>
                    </a:lnTo>
                    <a:lnTo>
                      <a:pt x="20" y="2"/>
                    </a:lnTo>
                    <a:lnTo>
                      <a:pt x="0" y="39"/>
                    </a:lnTo>
                    <a:lnTo>
                      <a:pt x="20" y="75"/>
                    </a:lnTo>
                    <a:lnTo>
                      <a:pt x="59" y="73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" name="Freeform 3520"/>
              <p:cNvSpPr>
                <a:spLocks noEditPoints="1"/>
              </p:cNvSpPr>
              <p:nvPr/>
            </p:nvSpPr>
            <p:spPr bwMode="auto">
              <a:xfrm>
                <a:off x="854" y="2262"/>
                <a:ext cx="80" cy="78"/>
              </a:xfrm>
              <a:custGeom>
                <a:avLst/>
                <a:gdLst>
                  <a:gd name="T0" fmla="*/ 0 w 522"/>
                  <a:gd name="T1" fmla="*/ 0 h 461"/>
                  <a:gd name="T2" fmla="*/ 0 w 522"/>
                  <a:gd name="T3" fmla="*/ 0 h 461"/>
                  <a:gd name="T4" fmla="*/ 0 w 522"/>
                  <a:gd name="T5" fmla="*/ 0 h 461"/>
                  <a:gd name="T6" fmla="*/ 0 w 522"/>
                  <a:gd name="T7" fmla="*/ 0 h 461"/>
                  <a:gd name="T8" fmla="*/ 0 w 522"/>
                  <a:gd name="T9" fmla="*/ 0 h 461"/>
                  <a:gd name="T10" fmla="*/ 0 w 522"/>
                  <a:gd name="T11" fmla="*/ 0 h 461"/>
                  <a:gd name="T12" fmla="*/ 0 w 522"/>
                  <a:gd name="T13" fmla="*/ 0 h 461"/>
                  <a:gd name="T14" fmla="*/ 0 w 522"/>
                  <a:gd name="T15" fmla="*/ 0 h 461"/>
                  <a:gd name="T16" fmla="*/ 0 w 522"/>
                  <a:gd name="T17" fmla="*/ 0 h 461"/>
                  <a:gd name="T18" fmla="*/ 0 w 522"/>
                  <a:gd name="T19" fmla="*/ 0 h 461"/>
                  <a:gd name="T20" fmla="*/ 0 w 522"/>
                  <a:gd name="T21" fmla="*/ 0 h 461"/>
                  <a:gd name="T22" fmla="*/ 0 w 522"/>
                  <a:gd name="T23" fmla="*/ 0 h 461"/>
                  <a:gd name="T24" fmla="*/ 0 w 522"/>
                  <a:gd name="T25" fmla="*/ 0 h 461"/>
                  <a:gd name="T26" fmla="*/ 0 w 522"/>
                  <a:gd name="T27" fmla="*/ 0 h 461"/>
                  <a:gd name="T28" fmla="*/ 0 w 522"/>
                  <a:gd name="T29" fmla="*/ 0 h 461"/>
                  <a:gd name="T30" fmla="*/ 0 w 522"/>
                  <a:gd name="T31" fmla="*/ 0 h 461"/>
                  <a:gd name="T32" fmla="*/ 0 w 522"/>
                  <a:gd name="T33" fmla="*/ 0 h 461"/>
                  <a:gd name="T34" fmla="*/ 0 w 522"/>
                  <a:gd name="T35" fmla="*/ 0 h 461"/>
                  <a:gd name="T36" fmla="*/ 0 w 522"/>
                  <a:gd name="T37" fmla="*/ 0 h 461"/>
                  <a:gd name="T38" fmla="*/ 0 w 522"/>
                  <a:gd name="T39" fmla="*/ 0 h 461"/>
                  <a:gd name="T40" fmla="*/ 0 w 522"/>
                  <a:gd name="T41" fmla="*/ 0 h 461"/>
                  <a:gd name="T42" fmla="*/ 0 w 522"/>
                  <a:gd name="T43" fmla="*/ 0 h 461"/>
                  <a:gd name="T44" fmla="*/ 0 w 522"/>
                  <a:gd name="T45" fmla="*/ 0 h 461"/>
                  <a:gd name="T46" fmla="*/ 0 w 522"/>
                  <a:gd name="T47" fmla="*/ 0 h 461"/>
                  <a:gd name="T48" fmla="*/ 0 w 522"/>
                  <a:gd name="T49" fmla="*/ 0 h 461"/>
                  <a:gd name="T50" fmla="*/ 0 w 522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2"/>
                  <a:gd name="T79" fmla="*/ 0 h 461"/>
                  <a:gd name="T80" fmla="*/ 522 w 522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2" h="461">
                    <a:moveTo>
                      <a:pt x="394" y="431"/>
                    </a:moveTo>
                    <a:lnTo>
                      <a:pt x="388" y="435"/>
                    </a:lnTo>
                    <a:lnTo>
                      <a:pt x="507" y="218"/>
                    </a:lnTo>
                    <a:lnTo>
                      <a:pt x="507" y="226"/>
                    </a:lnTo>
                    <a:lnTo>
                      <a:pt x="375" y="12"/>
                    </a:lnTo>
                    <a:lnTo>
                      <a:pt x="382" y="16"/>
                    </a:lnTo>
                    <a:lnTo>
                      <a:pt x="134" y="26"/>
                    </a:lnTo>
                    <a:lnTo>
                      <a:pt x="141" y="22"/>
                    </a:lnTo>
                    <a:lnTo>
                      <a:pt x="15" y="243"/>
                    </a:lnTo>
                    <a:lnTo>
                      <a:pt x="15" y="235"/>
                    </a:lnTo>
                    <a:lnTo>
                      <a:pt x="147" y="449"/>
                    </a:lnTo>
                    <a:lnTo>
                      <a:pt x="140" y="445"/>
                    </a:lnTo>
                    <a:lnTo>
                      <a:pt x="394" y="431"/>
                    </a:lnTo>
                    <a:close/>
                    <a:moveTo>
                      <a:pt x="141" y="461"/>
                    </a:moveTo>
                    <a:cubicBezTo>
                      <a:pt x="138" y="461"/>
                      <a:pt x="135" y="460"/>
                      <a:pt x="133" y="457"/>
                    </a:cubicBezTo>
                    <a:lnTo>
                      <a:pt x="1" y="244"/>
                    </a:lnTo>
                    <a:cubicBezTo>
                      <a:pt x="0" y="241"/>
                      <a:pt x="0" y="238"/>
                      <a:pt x="1" y="235"/>
                    </a:cubicBezTo>
                    <a:lnTo>
                      <a:pt x="127" y="14"/>
                    </a:lnTo>
                    <a:cubicBezTo>
                      <a:pt x="128" y="12"/>
                      <a:pt x="131" y="10"/>
                      <a:pt x="134" y="10"/>
                    </a:cubicBezTo>
                    <a:lnTo>
                      <a:pt x="381" y="0"/>
                    </a:lnTo>
                    <a:cubicBezTo>
                      <a:pt x="384" y="0"/>
                      <a:pt x="387" y="2"/>
                      <a:pt x="389" y="4"/>
                    </a:cubicBezTo>
                    <a:lnTo>
                      <a:pt x="521" y="218"/>
                    </a:lnTo>
                    <a:cubicBezTo>
                      <a:pt x="522" y="220"/>
                      <a:pt x="522" y="223"/>
                      <a:pt x="521" y="226"/>
                    </a:cubicBezTo>
                    <a:lnTo>
                      <a:pt x="402" y="443"/>
                    </a:lnTo>
                    <a:cubicBezTo>
                      <a:pt x="400" y="446"/>
                      <a:pt x="398" y="447"/>
                      <a:pt x="395" y="447"/>
                    </a:cubicBezTo>
                    <a:lnTo>
                      <a:pt x="141" y="4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" name="Freeform 3521"/>
              <p:cNvSpPr>
                <a:spLocks/>
              </p:cNvSpPr>
              <p:nvPr/>
            </p:nvSpPr>
            <p:spPr bwMode="auto">
              <a:xfrm>
                <a:off x="792" y="2226"/>
                <a:ext cx="76" cy="76"/>
              </a:xfrm>
              <a:custGeom>
                <a:avLst/>
                <a:gdLst>
                  <a:gd name="T0" fmla="*/ 58 w 76"/>
                  <a:gd name="T1" fmla="*/ 75 h 76"/>
                  <a:gd name="T2" fmla="*/ 76 w 76"/>
                  <a:gd name="T3" fmla="*/ 38 h 76"/>
                  <a:gd name="T4" fmla="*/ 57 w 76"/>
                  <a:gd name="T5" fmla="*/ 0 h 76"/>
                  <a:gd name="T6" fmla="*/ 18 w 76"/>
                  <a:gd name="T7" fmla="*/ 2 h 76"/>
                  <a:gd name="T8" fmla="*/ 0 w 76"/>
                  <a:gd name="T9" fmla="*/ 40 h 76"/>
                  <a:gd name="T10" fmla="*/ 20 w 76"/>
                  <a:gd name="T11" fmla="*/ 76 h 76"/>
                  <a:gd name="T12" fmla="*/ 58 w 76"/>
                  <a:gd name="T13" fmla="*/ 75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6"/>
                  <a:gd name="T23" fmla="*/ 76 w 76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6">
                    <a:moveTo>
                      <a:pt x="58" y="75"/>
                    </a:moveTo>
                    <a:lnTo>
                      <a:pt x="76" y="38"/>
                    </a:lnTo>
                    <a:lnTo>
                      <a:pt x="57" y="0"/>
                    </a:lnTo>
                    <a:lnTo>
                      <a:pt x="18" y="2"/>
                    </a:lnTo>
                    <a:lnTo>
                      <a:pt x="0" y="40"/>
                    </a:lnTo>
                    <a:lnTo>
                      <a:pt x="20" y="76"/>
                    </a:lnTo>
                    <a:lnTo>
                      <a:pt x="58" y="75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" name="Freeform 3522"/>
              <p:cNvSpPr>
                <a:spLocks/>
              </p:cNvSpPr>
              <p:nvPr/>
            </p:nvSpPr>
            <p:spPr bwMode="auto">
              <a:xfrm>
                <a:off x="792" y="2226"/>
                <a:ext cx="76" cy="76"/>
              </a:xfrm>
              <a:custGeom>
                <a:avLst/>
                <a:gdLst>
                  <a:gd name="T0" fmla="*/ 58 w 76"/>
                  <a:gd name="T1" fmla="*/ 75 h 76"/>
                  <a:gd name="T2" fmla="*/ 76 w 76"/>
                  <a:gd name="T3" fmla="*/ 38 h 76"/>
                  <a:gd name="T4" fmla="*/ 57 w 76"/>
                  <a:gd name="T5" fmla="*/ 0 h 76"/>
                  <a:gd name="T6" fmla="*/ 18 w 76"/>
                  <a:gd name="T7" fmla="*/ 2 h 76"/>
                  <a:gd name="T8" fmla="*/ 0 w 76"/>
                  <a:gd name="T9" fmla="*/ 40 h 76"/>
                  <a:gd name="T10" fmla="*/ 20 w 76"/>
                  <a:gd name="T11" fmla="*/ 76 h 76"/>
                  <a:gd name="T12" fmla="*/ 58 w 76"/>
                  <a:gd name="T13" fmla="*/ 75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6"/>
                  <a:gd name="T23" fmla="*/ 76 w 76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6">
                    <a:moveTo>
                      <a:pt x="58" y="75"/>
                    </a:moveTo>
                    <a:lnTo>
                      <a:pt x="76" y="38"/>
                    </a:lnTo>
                    <a:lnTo>
                      <a:pt x="57" y="0"/>
                    </a:lnTo>
                    <a:lnTo>
                      <a:pt x="18" y="2"/>
                    </a:lnTo>
                    <a:lnTo>
                      <a:pt x="0" y="40"/>
                    </a:lnTo>
                    <a:lnTo>
                      <a:pt x="20" y="76"/>
                    </a:lnTo>
                    <a:lnTo>
                      <a:pt x="58" y="75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" name="Freeform 3523"/>
              <p:cNvSpPr>
                <a:spLocks noEditPoints="1"/>
              </p:cNvSpPr>
              <p:nvPr/>
            </p:nvSpPr>
            <p:spPr bwMode="auto">
              <a:xfrm>
                <a:off x="791" y="2225"/>
                <a:ext cx="79" cy="79"/>
              </a:xfrm>
              <a:custGeom>
                <a:avLst/>
                <a:gdLst>
                  <a:gd name="T0" fmla="*/ 0 w 517"/>
                  <a:gd name="T1" fmla="*/ 0 h 467"/>
                  <a:gd name="T2" fmla="*/ 0 w 517"/>
                  <a:gd name="T3" fmla="*/ 0 h 467"/>
                  <a:gd name="T4" fmla="*/ 0 w 517"/>
                  <a:gd name="T5" fmla="*/ 0 h 467"/>
                  <a:gd name="T6" fmla="*/ 0 w 517"/>
                  <a:gd name="T7" fmla="*/ 0 h 467"/>
                  <a:gd name="T8" fmla="*/ 0 w 517"/>
                  <a:gd name="T9" fmla="*/ 0 h 467"/>
                  <a:gd name="T10" fmla="*/ 0 w 517"/>
                  <a:gd name="T11" fmla="*/ 0 h 467"/>
                  <a:gd name="T12" fmla="*/ 0 w 517"/>
                  <a:gd name="T13" fmla="*/ 0 h 467"/>
                  <a:gd name="T14" fmla="*/ 0 w 517"/>
                  <a:gd name="T15" fmla="*/ 0 h 467"/>
                  <a:gd name="T16" fmla="*/ 0 w 517"/>
                  <a:gd name="T17" fmla="*/ 0 h 467"/>
                  <a:gd name="T18" fmla="*/ 0 w 517"/>
                  <a:gd name="T19" fmla="*/ 0 h 467"/>
                  <a:gd name="T20" fmla="*/ 0 w 517"/>
                  <a:gd name="T21" fmla="*/ 0 h 467"/>
                  <a:gd name="T22" fmla="*/ 0 w 517"/>
                  <a:gd name="T23" fmla="*/ 0 h 467"/>
                  <a:gd name="T24" fmla="*/ 0 w 517"/>
                  <a:gd name="T25" fmla="*/ 0 h 467"/>
                  <a:gd name="T26" fmla="*/ 0 w 517"/>
                  <a:gd name="T27" fmla="*/ 0 h 467"/>
                  <a:gd name="T28" fmla="*/ 0 w 517"/>
                  <a:gd name="T29" fmla="*/ 0 h 467"/>
                  <a:gd name="T30" fmla="*/ 0 w 517"/>
                  <a:gd name="T31" fmla="*/ 0 h 467"/>
                  <a:gd name="T32" fmla="*/ 0 w 517"/>
                  <a:gd name="T33" fmla="*/ 0 h 467"/>
                  <a:gd name="T34" fmla="*/ 0 w 517"/>
                  <a:gd name="T35" fmla="*/ 0 h 467"/>
                  <a:gd name="T36" fmla="*/ 0 w 517"/>
                  <a:gd name="T37" fmla="*/ 0 h 467"/>
                  <a:gd name="T38" fmla="*/ 0 w 517"/>
                  <a:gd name="T39" fmla="*/ 0 h 467"/>
                  <a:gd name="T40" fmla="*/ 0 w 517"/>
                  <a:gd name="T41" fmla="*/ 0 h 467"/>
                  <a:gd name="T42" fmla="*/ 0 w 517"/>
                  <a:gd name="T43" fmla="*/ 0 h 467"/>
                  <a:gd name="T44" fmla="*/ 0 w 517"/>
                  <a:gd name="T45" fmla="*/ 0 h 467"/>
                  <a:gd name="T46" fmla="*/ 0 w 517"/>
                  <a:gd name="T47" fmla="*/ 0 h 467"/>
                  <a:gd name="T48" fmla="*/ 0 w 517"/>
                  <a:gd name="T49" fmla="*/ 0 h 467"/>
                  <a:gd name="T50" fmla="*/ 0 w 517"/>
                  <a:gd name="T51" fmla="*/ 0 h 46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7"/>
                  <a:gd name="T79" fmla="*/ 0 h 467"/>
                  <a:gd name="T80" fmla="*/ 517 w 517"/>
                  <a:gd name="T81" fmla="*/ 467 h 46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7" h="467">
                    <a:moveTo>
                      <a:pt x="388" y="442"/>
                    </a:moveTo>
                    <a:lnTo>
                      <a:pt x="381" y="446"/>
                    </a:lnTo>
                    <a:lnTo>
                      <a:pt x="501" y="228"/>
                    </a:lnTo>
                    <a:lnTo>
                      <a:pt x="501" y="236"/>
                    </a:lnTo>
                    <a:lnTo>
                      <a:pt x="371" y="12"/>
                    </a:lnTo>
                    <a:lnTo>
                      <a:pt x="378" y="16"/>
                    </a:lnTo>
                    <a:lnTo>
                      <a:pt x="124" y="30"/>
                    </a:lnTo>
                    <a:lnTo>
                      <a:pt x="130" y="25"/>
                    </a:lnTo>
                    <a:lnTo>
                      <a:pt x="15" y="249"/>
                    </a:lnTo>
                    <a:lnTo>
                      <a:pt x="15" y="241"/>
                    </a:lnTo>
                    <a:lnTo>
                      <a:pt x="147" y="455"/>
                    </a:lnTo>
                    <a:lnTo>
                      <a:pt x="140" y="451"/>
                    </a:lnTo>
                    <a:lnTo>
                      <a:pt x="388" y="442"/>
                    </a:lnTo>
                    <a:close/>
                    <a:moveTo>
                      <a:pt x="141" y="467"/>
                    </a:moveTo>
                    <a:cubicBezTo>
                      <a:pt x="138" y="467"/>
                      <a:pt x="135" y="466"/>
                      <a:pt x="134" y="464"/>
                    </a:cubicBezTo>
                    <a:lnTo>
                      <a:pt x="1" y="250"/>
                    </a:lnTo>
                    <a:cubicBezTo>
                      <a:pt x="0" y="247"/>
                      <a:pt x="0" y="244"/>
                      <a:pt x="1" y="242"/>
                    </a:cubicBezTo>
                    <a:lnTo>
                      <a:pt x="116" y="18"/>
                    </a:lnTo>
                    <a:cubicBezTo>
                      <a:pt x="118" y="15"/>
                      <a:pt x="120" y="14"/>
                      <a:pt x="123" y="14"/>
                    </a:cubicBezTo>
                    <a:lnTo>
                      <a:pt x="377" y="0"/>
                    </a:lnTo>
                    <a:cubicBezTo>
                      <a:pt x="380" y="0"/>
                      <a:pt x="383" y="1"/>
                      <a:pt x="385" y="4"/>
                    </a:cubicBezTo>
                    <a:lnTo>
                      <a:pt x="515" y="228"/>
                    </a:lnTo>
                    <a:cubicBezTo>
                      <a:pt x="517" y="230"/>
                      <a:pt x="517" y="233"/>
                      <a:pt x="515" y="236"/>
                    </a:cubicBezTo>
                    <a:lnTo>
                      <a:pt x="395" y="454"/>
                    </a:lnTo>
                    <a:cubicBezTo>
                      <a:pt x="394" y="456"/>
                      <a:pt x="391" y="458"/>
                      <a:pt x="388" y="458"/>
                    </a:cubicBezTo>
                    <a:lnTo>
                      <a:pt x="141" y="46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" name="Freeform 3524"/>
              <p:cNvSpPr>
                <a:spLocks/>
              </p:cNvSpPr>
              <p:nvPr/>
            </p:nvSpPr>
            <p:spPr bwMode="auto">
              <a:xfrm>
                <a:off x="1024" y="1663"/>
                <a:ext cx="76" cy="75"/>
              </a:xfrm>
              <a:custGeom>
                <a:avLst/>
                <a:gdLst>
                  <a:gd name="T0" fmla="*/ 59 w 76"/>
                  <a:gd name="T1" fmla="*/ 75 h 75"/>
                  <a:gd name="T2" fmla="*/ 76 w 76"/>
                  <a:gd name="T3" fmla="*/ 37 h 75"/>
                  <a:gd name="T4" fmla="*/ 57 w 76"/>
                  <a:gd name="T5" fmla="*/ 0 h 75"/>
                  <a:gd name="T6" fmla="*/ 18 w 76"/>
                  <a:gd name="T7" fmla="*/ 2 h 75"/>
                  <a:gd name="T8" fmla="*/ 0 w 76"/>
                  <a:gd name="T9" fmla="*/ 39 h 75"/>
                  <a:gd name="T10" fmla="*/ 20 w 76"/>
                  <a:gd name="T11" fmla="*/ 75 h 75"/>
                  <a:gd name="T12" fmla="*/ 59 w 76"/>
                  <a:gd name="T13" fmla="*/ 75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5"/>
                  <a:gd name="T23" fmla="*/ 76 w 76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5">
                    <a:moveTo>
                      <a:pt x="59" y="75"/>
                    </a:moveTo>
                    <a:lnTo>
                      <a:pt x="76" y="37"/>
                    </a:lnTo>
                    <a:lnTo>
                      <a:pt x="57" y="0"/>
                    </a:lnTo>
                    <a:lnTo>
                      <a:pt x="18" y="2"/>
                    </a:lnTo>
                    <a:lnTo>
                      <a:pt x="0" y="39"/>
                    </a:lnTo>
                    <a:lnTo>
                      <a:pt x="20" y="75"/>
                    </a:lnTo>
                    <a:lnTo>
                      <a:pt x="59" y="75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" name="Freeform 3525"/>
              <p:cNvSpPr>
                <a:spLocks/>
              </p:cNvSpPr>
              <p:nvPr/>
            </p:nvSpPr>
            <p:spPr bwMode="auto">
              <a:xfrm>
                <a:off x="1024" y="1663"/>
                <a:ext cx="76" cy="75"/>
              </a:xfrm>
              <a:custGeom>
                <a:avLst/>
                <a:gdLst>
                  <a:gd name="T0" fmla="*/ 59 w 76"/>
                  <a:gd name="T1" fmla="*/ 75 h 75"/>
                  <a:gd name="T2" fmla="*/ 76 w 76"/>
                  <a:gd name="T3" fmla="*/ 37 h 75"/>
                  <a:gd name="T4" fmla="*/ 57 w 76"/>
                  <a:gd name="T5" fmla="*/ 0 h 75"/>
                  <a:gd name="T6" fmla="*/ 18 w 76"/>
                  <a:gd name="T7" fmla="*/ 2 h 75"/>
                  <a:gd name="T8" fmla="*/ 0 w 76"/>
                  <a:gd name="T9" fmla="*/ 39 h 75"/>
                  <a:gd name="T10" fmla="*/ 20 w 76"/>
                  <a:gd name="T11" fmla="*/ 75 h 75"/>
                  <a:gd name="T12" fmla="*/ 59 w 76"/>
                  <a:gd name="T13" fmla="*/ 75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5"/>
                  <a:gd name="T23" fmla="*/ 76 w 76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5">
                    <a:moveTo>
                      <a:pt x="59" y="75"/>
                    </a:moveTo>
                    <a:lnTo>
                      <a:pt x="76" y="37"/>
                    </a:lnTo>
                    <a:lnTo>
                      <a:pt x="57" y="0"/>
                    </a:lnTo>
                    <a:lnTo>
                      <a:pt x="18" y="2"/>
                    </a:lnTo>
                    <a:lnTo>
                      <a:pt x="0" y="39"/>
                    </a:lnTo>
                    <a:lnTo>
                      <a:pt x="20" y="75"/>
                    </a:lnTo>
                    <a:lnTo>
                      <a:pt x="59" y="75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6" name="Freeform 3526"/>
              <p:cNvSpPr>
                <a:spLocks noEditPoints="1"/>
              </p:cNvSpPr>
              <p:nvPr/>
            </p:nvSpPr>
            <p:spPr bwMode="auto">
              <a:xfrm>
                <a:off x="1023" y="1661"/>
                <a:ext cx="78" cy="78"/>
              </a:xfrm>
              <a:custGeom>
                <a:avLst/>
                <a:gdLst>
                  <a:gd name="T0" fmla="*/ 0 w 516"/>
                  <a:gd name="T1" fmla="*/ 0 h 461"/>
                  <a:gd name="T2" fmla="*/ 0 w 516"/>
                  <a:gd name="T3" fmla="*/ 0 h 461"/>
                  <a:gd name="T4" fmla="*/ 0 w 516"/>
                  <a:gd name="T5" fmla="*/ 0 h 461"/>
                  <a:gd name="T6" fmla="*/ 0 w 516"/>
                  <a:gd name="T7" fmla="*/ 0 h 461"/>
                  <a:gd name="T8" fmla="*/ 0 w 516"/>
                  <a:gd name="T9" fmla="*/ 0 h 461"/>
                  <a:gd name="T10" fmla="*/ 0 w 516"/>
                  <a:gd name="T11" fmla="*/ 0 h 461"/>
                  <a:gd name="T12" fmla="*/ 0 w 516"/>
                  <a:gd name="T13" fmla="*/ 0 h 461"/>
                  <a:gd name="T14" fmla="*/ 0 w 516"/>
                  <a:gd name="T15" fmla="*/ 0 h 461"/>
                  <a:gd name="T16" fmla="*/ 0 w 516"/>
                  <a:gd name="T17" fmla="*/ 0 h 461"/>
                  <a:gd name="T18" fmla="*/ 0 w 516"/>
                  <a:gd name="T19" fmla="*/ 0 h 461"/>
                  <a:gd name="T20" fmla="*/ 0 w 516"/>
                  <a:gd name="T21" fmla="*/ 0 h 461"/>
                  <a:gd name="T22" fmla="*/ 0 w 516"/>
                  <a:gd name="T23" fmla="*/ 0 h 461"/>
                  <a:gd name="T24" fmla="*/ 0 w 516"/>
                  <a:gd name="T25" fmla="*/ 0 h 461"/>
                  <a:gd name="T26" fmla="*/ 0 w 516"/>
                  <a:gd name="T27" fmla="*/ 0 h 461"/>
                  <a:gd name="T28" fmla="*/ 0 w 516"/>
                  <a:gd name="T29" fmla="*/ 0 h 461"/>
                  <a:gd name="T30" fmla="*/ 0 w 516"/>
                  <a:gd name="T31" fmla="*/ 0 h 461"/>
                  <a:gd name="T32" fmla="*/ 0 w 516"/>
                  <a:gd name="T33" fmla="*/ 0 h 461"/>
                  <a:gd name="T34" fmla="*/ 0 w 516"/>
                  <a:gd name="T35" fmla="*/ 0 h 461"/>
                  <a:gd name="T36" fmla="*/ 0 w 516"/>
                  <a:gd name="T37" fmla="*/ 0 h 461"/>
                  <a:gd name="T38" fmla="*/ 0 w 516"/>
                  <a:gd name="T39" fmla="*/ 0 h 461"/>
                  <a:gd name="T40" fmla="*/ 0 w 516"/>
                  <a:gd name="T41" fmla="*/ 0 h 461"/>
                  <a:gd name="T42" fmla="*/ 0 w 516"/>
                  <a:gd name="T43" fmla="*/ 0 h 461"/>
                  <a:gd name="T44" fmla="*/ 0 w 516"/>
                  <a:gd name="T45" fmla="*/ 0 h 461"/>
                  <a:gd name="T46" fmla="*/ 0 w 516"/>
                  <a:gd name="T47" fmla="*/ 0 h 461"/>
                  <a:gd name="T48" fmla="*/ 0 w 516"/>
                  <a:gd name="T49" fmla="*/ 0 h 461"/>
                  <a:gd name="T50" fmla="*/ 0 w 516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6"/>
                  <a:gd name="T79" fmla="*/ 0 h 461"/>
                  <a:gd name="T80" fmla="*/ 516 w 516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6" h="461">
                    <a:moveTo>
                      <a:pt x="393" y="442"/>
                    </a:moveTo>
                    <a:lnTo>
                      <a:pt x="386" y="446"/>
                    </a:lnTo>
                    <a:lnTo>
                      <a:pt x="501" y="222"/>
                    </a:lnTo>
                    <a:lnTo>
                      <a:pt x="501" y="230"/>
                    </a:lnTo>
                    <a:lnTo>
                      <a:pt x="375" y="12"/>
                    </a:lnTo>
                    <a:lnTo>
                      <a:pt x="382" y="16"/>
                    </a:lnTo>
                    <a:lnTo>
                      <a:pt x="128" y="30"/>
                    </a:lnTo>
                    <a:lnTo>
                      <a:pt x="135" y="25"/>
                    </a:lnTo>
                    <a:lnTo>
                      <a:pt x="16" y="243"/>
                    </a:lnTo>
                    <a:lnTo>
                      <a:pt x="16" y="235"/>
                    </a:lnTo>
                    <a:lnTo>
                      <a:pt x="148" y="448"/>
                    </a:lnTo>
                    <a:lnTo>
                      <a:pt x="141" y="445"/>
                    </a:lnTo>
                    <a:lnTo>
                      <a:pt x="393" y="442"/>
                    </a:lnTo>
                    <a:close/>
                    <a:moveTo>
                      <a:pt x="141" y="461"/>
                    </a:moveTo>
                    <a:cubicBezTo>
                      <a:pt x="138" y="461"/>
                      <a:pt x="136" y="459"/>
                      <a:pt x="134" y="457"/>
                    </a:cubicBezTo>
                    <a:lnTo>
                      <a:pt x="2" y="243"/>
                    </a:lnTo>
                    <a:cubicBezTo>
                      <a:pt x="0" y="241"/>
                      <a:pt x="0" y="238"/>
                      <a:pt x="2" y="235"/>
                    </a:cubicBezTo>
                    <a:lnTo>
                      <a:pt x="121" y="18"/>
                    </a:lnTo>
                    <a:cubicBezTo>
                      <a:pt x="122" y="15"/>
                      <a:pt x="125" y="14"/>
                      <a:pt x="128" y="14"/>
                    </a:cubicBezTo>
                    <a:lnTo>
                      <a:pt x="381" y="0"/>
                    </a:lnTo>
                    <a:cubicBezTo>
                      <a:pt x="384" y="0"/>
                      <a:pt x="387" y="2"/>
                      <a:pt x="389" y="4"/>
                    </a:cubicBezTo>
                    <a:lnTo>
                      <a:pt x="515" y="222"/>
                    </a:lnTo>
                    <a:cubicBezTo>
                      <a:pt x="516" y="224"/>
                      <a:pt x="516" y="227"/>
                      <a:pt x="515" y="229"/>
                    </a:cubicBezTo>
                    <a:lnTo>
                      <a:pt x="400" y="453"/>
                    </a:lnTo>
                    <a:cubicBezTo>
                      <a:pt x="399" y="456"/>
                      <a:pt x="396" y="458"/>
                      <a:pt x="393" y="458"/>
                    </a:cubicBezTo>
                    <a:lnTo>
                      <a:pt x="141" y="4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7" name="Freeform 3527"/>
              <p:cNvSpPr>
                <a:spLocks/>
              </p:cNvSpPr>
              <p:nvPr/>
            </p:nvSpPr>
            <p:spPr bwMode="auto">
              <a:xfrm>
                <a:off x="966" y="1785"/>
                <a:ext cx="76" cy="74"/>
              </a:xfrm>
              <a:custGeom>
                <a:avLst/>
                <a:gdLst>
                  <a:gd name="T0" fmla="*/ 59 w 76"/>
                  <a:gd name="T1" fmla="*/ 74 h 74"/>
                  <a:gd name="T2" fmla="*/ 76 w 76"/>
                  <a:gd name="T3" fmla="*/ 36 h 74"/>
                  <a:gd name="T4" fmla="*/ 56 w 76"/>
                  <a:gd name="T5" fmla="*/ 0 h 74"/>
                  <a:gd name="T6" fmla="*/ 18 w 76"/>
                  <a:gd name="T7" fmla="*/ 1 h 74"/>
                  <a:gd name="T8" fmla="*/ 0 w 76"/>
                  <a:gd name="T9" fmla="*/ 38 h 74"/>
                  <a:gd name="T10" fmla="*/ 20 w 76"/>
                  <a:gd name="T11" fmla="*/ 74 h 74"/>
                  <a:gd name="T12" fmla="*/ 59 w 76"/>
                  <a:gd name="T13" fmla="*/ 74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4"/>
                  <a:gd name="T23" fmla="*/ 76 w 76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4">
                    <a:moveTo>
                      <a:pt x="59" y="74"/>
                    </a:moveTo>
                    <a:lnTo>
                      <a:pt x="76" y="36"/>
                    </a:lnTo>
                    <a:lnTo>
                      <a:pt x="56" y="0"/>
                    </a:lnTo>
                    <a:lnTo>
                      <a:pt x="18" y="1"/>
                    </a:lnTo>
                    <a:lnTo>
                      <a:pt x="0" y="38"/>
                    </a:lnTo>
                    <a:lnTo>
                      <a:pt x="20" y="74"/>
                    </a:lnTo>
                    <a:lnTo>
                      <a:pt x="59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8" name="Freeform 3528"/>
              <p:cNvSpPr>
                <a:spLocks/>
              </p:cNvSpPr>
              <p:nvPr/>
            </p:nvSpPr>
            <p:spPr bwMode="auto">
              <a:xfrm>
                <a:off x="966" y="1785"/>
                <a:ext cx="76" cy="74"/>
              </a:xfrm>
              <a:custGeom>
                <a:avLst/>
                <a:gdLst>
                  <a:gd name="T0" fmla="*/ 59 w 76"/>
                  <a:gd name="T1" fmla="*/ 74 h 74"/>
                  <a:gd name="T2" fmla="*/ 76 w 76"/>
                  <a:gd name="T3" fmla="*/ 36 h 74"/>
                  <a:gd name="T4" fmla="*/ 56 w 76"/>
                  <a:gd name="T5" fmla="*/ 0 h 74"/>
                  <a:gd name="T6" fmla="*/ 18 w 76"/>
                  <a:gd name="T7" fmla="*/ 1 h 74"/>
                  <a:gd name="T8" fmla="*/ 0 w 76"/>
                  <a:gd name="T9" fmla="*/ 38 h 74"/>
                  <a:gd name="T10" fmla="*/ 20 w 76"/>
                  <a:gd name="T11" fmla="*/ 74 h 74"/>
                  <a:gd name="T12" fmla="*/ 59 w 76"/>
                  <a:gd name="T13" fmla="*/ 74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4"/>
                  <a:gd name="T23" fmla="*/ 76 w 76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4">
                    <a:moveTo>
                      <a:pt x="59" y="74"/>
                    </a:moveTo>
                    <a:lnTo>
                      <a:pt x="76" y="36"/>
                    </a:lnTo>
                    <a:lnTo>
                      <a:pt x="56" y="0"/>
                    </a:lnTo>
                    <a:lnTo>
                      <a:pt x="18" y="1"/>
                    </a:lnTo>
                    <a:lnTo>
                      <a:pt x="0" y="38"/>
                    </a:lnTo>
                    <a:lnTo>
                      <a:pt x="20" y="74"/>
                    </a:lnTo>
                    <a:lnTo>
                      <a:pt x="59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9" name="Freeform 3529"/>
              <p:cNvSpPr>
                <a:spLocks noEditPoints="1"/>
              </p:cNvSpPr>
              <p:nvPr/>
            </p:nvSpPr>
            <p:spPr bwMode="auto">
              <a:xfrm>
                <a:off x="965" y="1783"/>
                <a:ext cx="79" cy="78"/>
              </a:xfrm>
              <a:custGeom>
                <a:avLst/>
                <a:gdLst>
                  <a:gd name="T0" fmla="*/ 0 w 516"/>
                  <a:gd name="T1" fmla="*/ 0 h 457"/>
                  <a:gd name="T2" fmla="*/ 0 w 516"/>
                  <a:gd name="T3" fmla="*/ 0 h 457"/>
                  <a:gd name="T4" fmla="*/ 0 w 516"/>
                  <a:gd name="T5" fmla="*/ 0 h 457"/>
                  <a:gd name="T6" fmla="*/ 0 w 516"/>
                  <a:gd name="T7" fmla="*/ 0 h 457"/>
                  <a:gd name="T8" fmla="*/ 0 w 516"/>
                  <a:gd name="T9" fmla="*/ 0 h 457"/>
                  <a:gd name="T10" fmla="*/ 0 w 516"/>
                  <a:gd name="T11" fmla="*/ 0 h 457"/>
                  <a:gd name="T12" fmla="*/ 0 w 516"/>
                  <a:gd name="T13" fmla="*/ 0 h 457"/>
                  <a:gd name="T14" fmla="*/ 0 w 516"/>
                  <a:gd name="T15" fmla="*/ 0 h 457"/>
                  <a:gd name="T16" fmla="*/ 0 w 516"/>
                  <a:gd name="T17" fmla="*/ 0 h 457"/>
                  <a:gd name="T18" fmla="*/ 0 w 516"/>
                  <a:gd name="T19" fmla="*/ 0 h 457"/>
                  <a:gd name="T20" fmla="*/ 0 w 516"/>
                  <a:gd name="T21" fmla="*/ 0 h 457"/>
                  <a:gd name="T22" fmla="*/ 0 w 516"/>
                  <a:gd name="T23" fmla="*/ 0 h 457"/>
                  <a:gd name="T24" fmla="*/ 0 w 516"/>
                  <a:gd name="T25" fmla="*/ 0 h 457"/>
                  <a:gd name="T26" fmla="*/ 0 w 516"/>
                  <a:gd name="T27" fmla="*/ 0 h 457"/>
                  <a:gd name="T28" fmla="*/ 0 w 516"/>
                  <a:gd name="T29" fmla="*/ 0 h 457"/>
                  <a:gd name="T30" fmla="*/ 0 w 516"/>
                  <a:gd name="T31" fmla="*/ 0 h 457"/>
                  <a:gd name="T32" fmla="*/ 0 w 516"/>
                  <a:gd name="T33" fmla="*/ 0 h 457"/>
                  <a:gd name="T34" fmla="*/ 0 w 516"/>
                  <a:gd name="T35" fmla="*/ 0 h 457"/>
                  <a:gd name="T36" fmla="*/ 0 w 516"/>
                  <a:gd name="T37" fmla="*/ 0 h 457"/>
                  <a:gd name="T38" fmla="*/ 0 w 516"/>
                  <a:gd name="T39" fmla="*/ 0 h 457"/>
                  <a:gd name="T40" fmla="*/ 0 w 516"/>
                  <a:gd name="T41" fmla="*/ 0 h 457"/>
                  <a:gd name="T42" fmla="*/ 0 w 516"/>
                  <a:gd name="T43" fmla="*/ 0 h 457"/>
                  <a:gd name="T44" fmla="*/ 0 w 516"/>
                  <a:gd name="T45" fmla="*/ 0 h 457"/>
                  <a:gd name="T46" fmla="*/ 0 w 516"/>
                  <a:gd name="T47" fmla="*/ 0 h 457"/>
                  <a:gd name="T48" fmla="*/ 0 w 516"/>
                  <a:gd name="T49" fmla="*/ 0 h 457"/>
                  <a:gd name="T50" fmla="*/ 0 w 516"/>
                  <a:gd name="T51" fmla="*/ 0 h 4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6"/>
                  <a:gd name="T79" fmla="*/ 0 h 457"/>
                  <a:gd name="T80" fmla="*/ 516 w 516"/>
                  <a:gd name="T81" fmla="*/ 457 h 4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6" h="457">
                    <a:moveTo>
                      <a:pt x="392" y="438"/>
                    </a:moveTo>
                    <a:lnTo>
                      <a:pt x="385" y="442"/>
                    </a:lnTo>
                    <a:lnTo>
                      <a:pt x="501" y="219"/>
                    </a:lnTo>
                    <a:lnTo>
                      <a:pt x="501" y="227"/>
                    </a:lnTo>
                    <a:lnTo>
                      <a:pt x="368" y="12"/>
                    </a:lnTo>
                    <a:lnTo>
                      <a:pt x="376" y="16"/>
                    </a:lnTo>
                    <a:lnTo>
                      <a:pt x="128" y="26"/>
                    </a:lnTo>
                    <a:lnTo>
                      <a:pt x="135" y="21"/>
                    </a:lnTo>
                    <a:lnTo>
                      <a:pt x="15" y="239"/>
                    </a:lnTo>
                    <a:lnTo>
                      <a:pt x="15" y="231"/>
                    </a:lnTo>
                    <a:lnTo>
                      <a:pt x="148" y="445"/>
                    </a:lnTo>
                    <a:lnTo>
                      <a:pt x="141" y="441"/>
                    </a:lnTo>
                    <a:lnTo>
                      <a:pt x="392" y="438"/>
                    </a:lnTo>
                    <a:close/>
                    <a:moveTo>
                      <a:pt x="141" y="457"/>
                    </a:moveTo>
                    <a:cubicBezTo>
                      <a:pt x="138" y="457"/>
                      <a:pt x="136" y="456"/>
                      <a:pt x="134" y="454"/>
                    </a:cubicBezTo>
                    <a:lnTo>
                      <a:pt x="2" y="239"/>
                    </a:lnTo>
                    <a:cubicBezTo>
                      <a:pt x="0" y="237"/>
                      <a:pt x="0" y="234"/>
                      <a:pt x="1" y="231"/>
                    </a:cubicBezTo>
                    <a:lnTo>
                      <a:pt x="121" y="14"/>
                    </a:lnTo>
                    <a:cubicBezTo>
                      <a:pt x="122" y="11"/>
                      <a:pt x="124" y="10"/>
                      <a:pt x="127" y="10"/>
                    </a:cubicBezTo>
                    <a:lnTo>
                      <a:pt x="375" y="0"/>
                    </a:lnTo>
                    <a:cubicBezTo>
                      <a:pt x="378" y="0"/>
                      <a:pt x="381" y="1"/>
                      <a:pt x="382" y="4"/>
                    </a:cubicBezTo>
                    <a:lnTo>
                      <a:pt x="515" y="218"/>
                    </a:lnTo>
                    <a:cubicBezTo>
                      <a:pt x="516" y="221"/>
                      <a:pt x="516" y="224"/>
                      <a:pt x="515" y="226"/>
                    </a:cubicBezTo>
                    <a:lnTo>
                      <a:pt x="399" y="449"/>
                    </a:lnTo>
                    <a:cubicBezTo>
                      <a:pt x="398" y="452"/>
                      <a:pt x="395" y="454"/>
                      <a:pt x="392" y="454"/>
                    </a:cubicBezTo>
                    <a:lnTo>
                      <a:pt x="141" y="4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50" name="Freeform 3530"/>
              <p:cNvSpPr>
                <a:spLocks/>
              </p:cNvSpPr>
              <p:nvPr/>
            </p:nvSpPr>
            <p:spPr bwMode="auto">
              <a:xfrm>
                <a:off x="907" y="1908"/>
                <a:ext cx="76" cy="75"/>
              </a:xfrm>
              <a:custGeom>
                <a:avLst/>
                <a:gdLst>
                  <a:gd name="T0" fmla="*/ 58 w 76"/>
                  <a:gd name="T1" fmla="*/ 73 h 75"/>
                  <a:gd name="T2" fmla="*/ 76 w 76"/>
                  <a:gd name="T3" fmla="*/ 36 h 75"/>
                  <a:gd name="T4" fmla="*/ 56 w 76"/>
                  <a:gd name="T5" fmla="*/ 0 h 75"/>
                  <a:gd name="T6" fmla="*/ 18 w 76"/>
                  <a:gd name="T7" fmla="*/ 2 h 75"/>
                  <a:gd name="T8" fmla="*/ 0 w 76"/>
                  <a:gd name="T9" fmla="*/ 39 h 75"/>
                  <a:gd name="T10" fmla="*/ 20 w 76"/>
                  <a:gd name="T11" fmla="*/ 75 h 75"/>
                  <a:gd name="T12" fmla="*/ 58 w 76"/>
                  <a:gd name="T13" fmla="*/ 73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5"/>
                  <a:gd name="T23" fmla="*/ 76 w 76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5">
                    <a:moveTo>
                      <a:pt x="58" y="73"/>
                    </a:moveTo>
                    <a:lnTo>
                      <a:pt x="76" y="36"/>
                    </a:lnTo>
                    <a:lnTo>
                      <a:pt x="56" y="0"/>
                    </a:lnTo>
                    <a:lnTo>
                      <a:pt x="18" y="2"/>
                    </a:lnTo>
                    <a:lnTo>
                      <a:pt x="0" y="39"/>
                    </a:lnTo>
                    <a:lnTo>
                      <a:pt x="20" y="75"/>
                    </a:lnTo>
                    <a:lnTo>
                      <a:pt x="58" y="73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51" name="Freeform 3531"/>
              <p:cNvSpPr>
                <a:spLocks/>
              </p:cNvSpPr>
              <p:nvPr/>
            </p:nvSpPr>
            <p:spPr bwMode="auto">
              <a:xfrm>
                <a:off x="907" y="1908"/>
                <a:ext cx="76" cy="75"/>
              </a:xfrm>
              <a:custGeom>
                <a:avLst/>
                <a:gdLst>
                  <a:gd name="T0" fmla="*/ 58 w 76"/>
                  <a:gd name="T1" fmla="*/ 73 h 75"/>
                  <a:gd name="T2" fmla="*/ 76 w 76"/>
                  <a:gd name="T3" fmla="*/ 36 h 75"/>
                  <a:gd name="T4" fmla="*/ 56 w 76"/>
                  <a:gd name="T5" fmla="*/ 0 h 75"/>
                  <a:gd name="T6" fmla="*/ 18 w 76"/>
                  <a:gd name="T7" fmla="*/ 2 h 75"/>
                  <a:gd name="T8" fmla="*/ 0 w 76"/>
                  <a:gd name="T9" fmla="*/ 39 h 75"/>
                  <a:gd name="T10" fmla="*/ 20 w 76"/>
                  <a:gd name="T11" fmla="*/ 75 h 75"/>
                  <a:gd name="T12" fmla="*/ 58 w 76"/>
                  <a:gd name="T13" fmla="*/ 73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5"/>
                  <a:gd name="T23" fmla="*/ 76 w 76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5">
                    <a:moveTo>
                      <a:pt x="58" y="73"/>
                    </a:moveTo>
                    <a:lnTo>
                      <a:pt x="76" y="36"/>
                    </a:lnTo>
                    <a:lnTo>
                      <a:pt x="56" y="0"/>
                    </a:lnTo>
                    <a:lnTo>
                      <a:pt x="18" y="2"/>
                    </a:lnTo>
                    <a:lnTo>
                      <a:pt x="0" y="39"/>
                    </a:lnTo>
                    <a:lnTo>
                      <a:pt x="20" y="75"/>
                    </a:lnTo>
                    <a:lnTo>
                      <a:pt x="58" y="73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52" name="Freeform 3532"/>
              <p:cNvSpPr>
                <a:spLocks noEditPoints="1"/>
              </p:cNvSpPr>
              <p:nvPr/>
            </p:nvSpPr>
            <p:spPr bwMode="auto">
              <a:xfrm>
                <a:off x="906" y="1907"/>
                <a:ext cx="79" cy="77"/>
              </a:xfrm>
              <a:custGeom>
                <a:avLst/>
                <a:gdLst>
                  <a:gd name="T0" fmla="*/ 0 w 516"/>
                  <a:gd name="T1" fmla="*/ 0 h 457"/>
                  <a:gd name="T2" fmla="*/ 0 w 516"/>
                  <a:gd name="T3" fmla="*/ 0 h 457"/>
                  <a:gd name="T4" fmla="*/ 0 w 516"/>
                  <a:gd name="T5" fmla="*/ 0 h 457"/>
                  <a:gd name="T6" fmla="*/ 0 w 516"/>
                  <a:gd name="T7" fmla="*/ 0 h 457"/>
                  <a:gd name="T8" fmla="*/ 0 w 516"/>
                  <a:gd name="T9" fmla="*/ 0 h 457"/>
                  <a:gd name="T10" fmla="*/ 0 w 516"/>
                  <a:gd name="T11" fmla="*/ 0 h 457"/>
                  <a:gd name="T12" fmla="*/ 0 w 516"/>
                  <a:gd name="T13" fmla="*/ 0 h 457"/>
                  <a:gd name="T14" fmla="*/ 0 w 516"/>
                  <a:gd name="T15" fmla="*/ 0 h 457"/>
                  <a:gd name="T16" fmla="*/ 0 w 516"/>
                  <a:gd name="T17" fmla="*/ 0 h 457"/>
                  <a:gd name="T18" fmla="*/ 0 w 516"/>
                  <a:gd name="T19" fmla="*/ 0 h 457"/>
                  <a:gd name="T20" fmla="*/ 0 w 516"/>
                  <a:gd name="T21" fmla="*/ 0 h 457"/>
                  <a:gd name="T22" fmla="*/ 0 w 516"/>
                  <a:gd name="T23" fmla="*/ 0 h 457"/>
                  <a:gd name="T24" fmla="*/ 0 w 516"/>
                  <a:gd name="T25" fmla="*/ 0 h 457"/>
                  <a:gd name="T26" fmla="*/ 0 w 516"/>
                  <a:gd name="T27" fmla="*/ 0 h 457"/>
                  <a:gd name="T28" fmla="*/ 0 w 516"/>
                  <a:gd name="T29" fmla="*/ 0 h 457"/>
                  <a:gd name="T30" fmla="*/ 0 w 516"/>
                  <a:gd name="T31" fmla="*/ 0 h 457"/>
                  <a:gd name="T32" fmla="*/ 0 w 516"/>
                  <a:gd name="T33" fmla="*/ 0 h 457"/>
                  <a:gd name="T34" fmla="*/ 0 w 516"/>
                  <a:gd name="T35" fmla="*/ 0 h 457"/>
                  <a:gd name="T36" fmla="*/ 0 w 516"/>
                  <a:gd name="T37" fmla="*/ 0 h 457"/>
                  <a:gd name="T38" fmla="*/ 0 w 516"/>
                  <a:gd name="T39" fmla="*/ 0 h 457"/>
                  <a:gd name="T40" fmla="*/ 0 w 516"/>
                  <a:gd name="T41" fmla="*/ 0 h 457"/>
                  <a:gd name="T42" fmla="*/ 0 w 516"/>
                  <a:gd name="T43" fmla="*/ 0 h 457"/>
                  <a:gd name="T44" fmla="*/ 0 w 516"/>
                  <a:gd name="T45" fmla="*/ 0 h 457"/>
                  <a:gd name="T46" fmla="*/ 0 w 516"/>
                  <a:gd name="T47" fmla="*/ 0 h 457"/>
                  <a:gd name="T48" fmla="*/ 0 w 516"/>
                  <a:gd name="T49" fmla="*/ 0 h 457"/>
                  <a:gd name="T50" fmla="*/ 0 w 516"/>
                  <a:gd name="T51" fmla="*/ 0 h 4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6"/>
                  <a:gd name="T79" fmla="*/ 0 h 457"/>
                  <a:gd name="T80" fmla="*/ 516 w 516"/>
                  <a:gd name="T81" fmla="*/ 457 h 4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6" h="457">
                    <a:moveTo>
                      <a:pt x="388" y="431"/>
                    </a:moveTo>
                    <a:lnTo>
                      <a:pt x="381" y="435"/>
                    </a:lnTo>
                    <a:lnTo>
                      <a:pt x="500" y="218"/>
                    </a:lnTo>
                    <a:lnTo>
                      <a:pt x="501" y="226"/>
                    </a:lnTo>
                    <a:lnTo>
                      <a:pt x="368" y="12"/>
                    </a:lnTo>
                    <a:lnTo>
                      <a:pt x="376" y="16"/>
                    </a:lnTo>
                    <a:lnTo>
                      <a:pt x="127" y="25"/>
                    </a:lnTo>
                    <a:lnTo>
                      <a:pt x="134" y="20"/>
                    </a:lnTo>
                    <a:lnTo>
                      <a:pt x="15" y="239"/>
                    </a:lnTo>
                    <a:lnTo>
                      <a:pt x="15" y="231"/>
                    </a:lnTo>
                    <a:lnTo>
                      <a:pt x="147" y="444"/>
                    </a:lnTo>
                    <a:lnTo>
                      <a:pt x="140" y="440"/>
                    </a:lnTo>
                    <a:lnTo>
                      <a:pt x="388" y="431"/>
                    </a:lnTo>
                    <a:close/>
                    <a:moveTo>
                      <a:pt x="141" y="457"/>
                    </a:moveTo>
                    <a:cubicBezTo>
                      <a:pt x="138" y="457"/>
                      <a:pt x="135" y="455"/>
                      <a:pt x="134" y="453"/>
                    </a:cubicBezTo>
                    <a:lnTo>
                      <a:pt x="2" y="239"/>
                    </a:lnTo>
                    <a:cubicBezTo>
                      <a:pt x="0" y="237"/>
                      <a:pt x="0" y="234"/>
                      <a:pt x="1" y="231"/>
                    </a:cubicBezTo>
                    <a:lnTo>
                      <a:pt x="120" y="13"/>
                    </a:lnTo>
                    <a:cubicBezTo>
                      <a:pt x="121" y="10"/>
                      <a:pt x="124" y="9"/>
                      <a:pt x="127" y="9"/>
                    </a:cubicBezTo>
                    <a:lnTo>
                      <a:pt x="375" y="0"/>
                    </a:lnTo>
                    <a:cubicBezTo>
                      <a:pt x="378" y="0"/>
                      <a:pt x="381" y="1"/>
                      <a:pt x="382" y="4"/>
                    </a:cubicBezTo>
                    <a:lnTo>
                      <a:pt x="514" y="217"/>
                    </a:lnTo>
                    <a:cubicBezTo>
                      <a:pt x="516" y="220"/>
                      <a:pt x="516" y="223"/>
                      <a:pt x="514" y="225"/>
                    </a:cubicBezTo>
                    <a:lnTo>
                      <a:pt x="395" y="443"/>
                    </a:lnTo>
                    <a:cubicBezTo>
                      <a:pt x="394" y="445"/>
                      <a:pt x="391" y="447"/>
                      <a:pt x="389" y="447"/>
                    </a:cubicBezTo>
                    <a:lnTo>
                      <a:pt x="141" y="4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53" name="Freeform 3533"/>
              <p:cNvSpPr>
                <a:spLocks/>
              </p:cNvSpPr>
              <p:nvPr/>
            </p:nvSpPr>
            <p:spPr bwMode="auto">
              <a:xfrm>
                <a:off x="848" y="2029"/>
                <a:ext cx="77" cy="75"/>
              </a:xfrm>
              <a:custGeom>
                <a:avLst/>
                <a:gdLst>
                  <a:gd name="T0" fmla="*/ 59 w 77"/>
                  <a:gd name="T1" fmla="*/ 74 h 75"/>
                  <a:gd name="T2" fmla="*/ 77 w 77"/>
                  <a:gd name="T3" fmla="*/ 36 h 75"/>
                  <a:gd name="T4" fmla="*/ 56 w 77"/>
                  <a:gd name="T5" fmla="*/ 0 h 75"/>
                  <a:gd name="T6" fmla="*/ 18 w 77"/>
                  <a:gd name="T7" fmla="*/ 1 h 75"/>
                  <a:gd name="T8" fmla="*/ 0 w 77"/>
                  <a:gd name="T9" fmla="*/ 38 h 75"/>
                  <a:gd name="T10" fmla="*/ 20 w 77"/>
                  <a:gd name="T11" fmla="*/ 75 h 75"/>
                  <a:gd name="T12" fmla="*/ 59 w 77"/>
                  <a:gd name="T13" fmla="*/ 74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59" y="74"/>
                    </a:moveTo>
                    <a:lnTo>
                      <a:pt x="77" y="36"/>
                    </a:lnTo>
                    <a:lnTo>
                      <a:pt x="56" y="0"/>
                    </a:lnTo>
                    <a:lnTo>
                      <a:pt x="18" y="1"/>
                    </a:lnTo>
                    <a:lnTo>
                      <a:pt x="0" y="38"/>
                    </a:lnTo>
                    <a:lnTo>
                      <a:pt x="20" y="75"/>
                    </a:lnTo>
                    <a:lnTo>
                      <a:pt x="59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54" name="Freeform 3534"/>
              <p:cNvSpPr>
                <a:spLocks/>
              </p:cNvSpPr>
              <p:nvPr/>
            </p:nvSpPr>
            <p:spPr bwMode="auto">
              <a:xfrm>
                <a:off x="848" y="2029"/>
                <a:ext cx="77" cy="75"/>
              </a:xfrm>
              <a:custGeom>
                <a:avLst/>
                <a:gdLst>
                  <a:gd name="T0" fmla="*/ 59 w 77"/>
                  <a:gd name="T1" fmla="*/ 74 h 75"/>
                  <a:gd name="T2" fmla="*/ 77 w 77"/>
                  <a:gd name="T3" fmla="*/ 36 h 75"/>
                  <a:gd name="T4" fmla="*/ 56 w 77"/>
                  <a:gd name="T5" fmla="*/ 0 h 75"/>
                  <a:gd name="T6" fmla="*/ 18 w 77"/>
                  <a:gd name="T7" fmla="*/ 1 h 75"/>
                  <a:gd name="T8" fmla="*/ 0 w 77"/>
                  <a:gd name="T9" fmla="*/ 38 h 75"/>
                  <a:gd name="T10" fmla="*/ 20 w 77"/>
                  <a:gd name="T11" fmla="*/ 75 h 75"/>
                  <a:gd name="T12" fmla="*/ 59 w 77"/>
                  <a:gd name="T13" fmla="*/ 74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59" y="74"/>
                    </a:moveTo>
                    <a:lnTo>
                      <a:pt x="77" y="36"/>
                    </a:lnTo>
                    <a:lnTo>
                      <a:pt x="56" y="0"/>
                    </a:lnTo>
                    <a:lnTo>
                      <a:pt x="18" y="1"/>
                    </a:lnTo>
                    <a:lnTo>
                      <a:pt x="0" y="38"/>
                    </a:lnTo>
                    <a:lnTo>
                      <a:pt x="20" y="75"/>
                    </a:lnTo>
                    <a:lnTo>
                      <a:pt x="59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55" name="Freeform 3535"/>
              <p:cNvSpPr>
                <a:spLocks noEditPoints="1"/>
              </p:cNvSpPr>
              <p:nvPr/>
            </p:nvSpPr>
            <p:spPr bwMode="auto">
              <a:xfrm>
                <a:off x="847" y="2028"/>
                <a:ext cx="79" cy="77"/>
              </a:xfrm>
              <a:custGeom>
                <a:avLst/>
                <a:gdLst>
                  <a:gd name="T0" fmla="*/ 0 w 522"/>
                  <a:gd name="T1" fmla="*/ 0 h 457"/>
                  <a:gd name="T2" fmla="*/ 0 w 522"/>
                  <a:gd name="T3" fmla="*/ 0 h 457"/>
                  <a:gd name="T4" fmla="*/ 0 w 522"/>
                  <a:gd name="T5" fmla="*/ 0 h 457"/>
                  <a:gd name="T6" fmla="*/ 0 w 522"/>
                  <a:gd name="T7" fmla="*/ 0 h 457"/>
                  <a:gd name="T8" fmla="*/ 0 w 522"/>
                  <a:gd name="T9" fmla="*/ 0 h 457"/>
                  <a:gd name="T10" fmla="*/ 0 w 522"/>
                  <a:gd name="T11" fmla="*/ 0 h 457"/>
                  <a:gd name="T12" fmla="*/ 0 w 522"/>
                  <a:gd name="T13" fmla="*/ 0 h 457"/>
                  <a:gd name="T14" fmla="*/ 0 w 522"/>
                  <a:gd name="T15" fmla="*/ 0 h 457"/>
                  <a:gd name="T16" fmla="*/ 0 w 522"/>
                  <a:gd name="T17" fmla="*/ 0 h 457"/>
                  <a:gd name="T18" fmla="*/ 0 w 522"/>
                  <a:gd name="T19" fmla="*/ 0 h 457"/>
                  <a:gd name="T20" fmla="*/ 0 w 522"/>
                  <a:gd name="T21" fmla="*/ 0 h 457"/>
                  <a:gd name="T22" fmla="*/ 0 w 522"/>
                  <a:gd name="T23" fmla="*/ 0 h 457"/>
                  <a:gd name="T24" fmla="*/ 0 w 522"/>
                  <a:gd name="T25" fmla="*/ 0 h 457"/>
                  <a:gd name="T26" fmla="*/ 0 w 522"/>
                  <a:gd name="T27" fmla="*/ 0 h 457"/>
                  <a:gd name="T28" fmla="*/ 0 w 522"/>
                  <a:gd name="T29" fmla="*/ 0 h 457"/>
                  <a:gd name="T30" fmla="*/ 0 w 522"/>
                  <a:gd name="T31" fmla="*/ 0 h 457"/>
                  <a:gd name="T32" fmla="*/ 0 w 522"/>
                  <a:gd name="T33" fmla="*/ 0 h 457"/>
                  <a:gd name="T34" fmla="*/ 0 w 522"/>
                  <a:gd name="T35" fmla="*/ 0 h 457"/>
                  <a:gd name="T36" fmla="*/ 0 w 522"/>
                  <a:gd name="T37" fmla="*/ 0 h 457"/>
                  <a:gd name="T38" fmla="*/ 0 w 522"/>
                  <a:gd name="T39" fmla="*/ 0 h 457"/>
                  <a:gd name="T40" fmla="*/ 0 w 522"/>
                  <a:gd name="T41" fmla="*/ 0 h 457"/>
                  <a:gd name="T42" fmla="*/ 0 w 522"/>
                  <a:gd name="T43" fmla="*/ 0 h 457"/>
                  <a:gd name="T44" fmla="*/ 0 w 522"/>
                  <a:gd name="T45" fmla="*/ 0 h 457"/>
                  <a:gd name="T46" fmla="*/ 0 w 522"/>
                  <a:gd name="T47" fmla="*/ 0 h 457"/>
                  <a:gd name="T48" fmla="*/ 0 w 522"/>
                  <a:gd name="T49" fmla="*/ 0 h 457"/>
                  <a:gd name="T50" fmla="*/ 0 w 522"/>
                  <a:gd name="T51" fmla="*/ 0 h 4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2"/>
                  <a:gd name="T79" fmla="*/ 0 h 457"/>
                  <a:gd name="T80" fmla="*/ 522 w 522"/>
                  <a:gd name="T81" fmla="*/ 457 h 4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2" h="457">
                    <a:moveTo>
                      <a:pt x="392" y="438"/>
                    </a:moveTo>
                    <a:lnTo>
                      <a:pt x="385" y="443"/>
                    </a:lnTo>
                    <a:lnTo>
                      <a:pt x="506" y="215"/>
                    </a:lnTo>
                    <a:lnTo>
                      <a:pt x="507" y="223"/>
                    </a:lnTo>
                    <a:lnTo>
                      <a:pt x="369" y="13"/>
                    </a:lnTo>
                    <a:lnTo>
                      <a:pt x="376" y="17"/>
                    </a:lnTo>
                    <a:lnTo>
                      <a:pt x="127" y="25"/>
                    </a:lnTo>
                    <a:lnTo>
                      <a:pt x="134" y="21"/>
                    </a:lnTo>
                    <a:lnTo>
                      <a:pt x="15" y="239"/>
                    </a:lnTo>
                    <a:lnTo>
                      <a:pt x="15" y="231"/>
                    </a:lnTo>
                    <a:lnTo>
                      <a:pt x="147" y="445"/>
                    </a:lnTo>
                    <a:lnTo>
                      <a:pt x="140" y="441"/>
                    </a:lnTo>
                    <a:lnTo>
                      <a:pt x="392" y="438"/>
                    </a:lnTo>
                    <a:close/>
                    <a:moveTo>
                      <a:pt x="141" y="457"/>
                    </a:moveTo>
                    <a:cubicBezTo>
                      <a:pt x="138" y="457"/>
                      <a:pt x="135" y="456"/>
                      <a:pt x="134" y="453"/>
                    </a:cubicBezTo>
                    <a:lnTo>
                      <a:pt x="2" y="240"/>
                    </a:lnTo>
                    <a:cubicBezTo>
                      <a:pt x="0" y="237"/>
                      <a:pt x="0" y="234"/>
                      <a:pt x="1" y="232"/>
                    </a:cubicBezTo>
                    <a:lnTo>
                      <a:pt x="120" y="14"/>
                    </a:lnTo>
                    <a:cubicBezTo>
                      <a:pt x="121" y="11"/>
                      <a:pt x="124" y="9"/>
                      <a:pt x="127" y="9"/>
                    </a:cubicBezTo>
                    <a:lnTo>
                      <a:pt x="375" y="1"/>
                    </a:lnTo>
                    <a:cubicBezTo>
                      <a:pt x="378" y="0"/>
                      <a:pt x="381" y="2"/>
                      <a:pt x="382" y="4"/>
                    </a:cubicBezTo>
                    <a:lnTo>
                      <a:pt x="520" y="214"/>
                    </a:lnTo>
                    <a:cubicBezTo>
                      <a:pt x="522" y="217"/>
                      <a:pt x="522" y="220"/>
                      <a:pt x="520" y="222"/>
                    </a:cubicBezTo>
                    <a:lnTo>
                      <a:pt x="400" y="450"/>
                    </a:lnTo>
                    <a:cubicBezTo>
                      <a:pt x="398" y="453"/>
                      <a:pt x="395" y="454"/>
                      <a:pt x="393" y="454"/>
                    </a:cubicBezTo>
                    <a:lnTo>
                      <a:pt x="141" y="4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56" name="Freeform 3536"/>
              <p:cNvSpPr>
                <a:spLocks/>
              </p:cNvSpPr>
              <p:nvPr/>
            </p:nvSpPr>
            <p:spPr bwMode="auto">
              <a:xfrm>
                <a:off x="782" y="1910"/>
                <a:ext cx="78" cy="77"/>
              </a:xfrm>
              <a:custGeom>
                <a:avLst/>
                <a:gdLst>
                  <a:gd name="T0" fmla="*/ 60 w 78"/>
                  <a:gd name="T1" fmla="*/ 74 h 77"/>
                  <a:gd name="T2" fmla="*/ 78 w 78"/>
                  <a:gd name="T3" fmla="*/ 37 h 77"/>
                  <a:gd name="T4" fmla="*/ 57 w 78"/>
                  <a:gd name="T5" fmla="*/ 0 h 77"/>
                  <a:gd name="T6" fmla="*/ 19 w 78"/>
                  <a:gd name="T7" fmla="*/ 2 h 77"/>
                  <a:gd name="T8" fmla="*/ 0 w 78"/>
                  <a:gd name="T9" fmla="*/ 39 h 77"/>
                  <a:gd name="T10" fmla="*/ 21 w 78"/>
                  <a:gd name="T11" fmla="*/ 77 h 77"/>
                  <a:gd name="T12" fmla="*/ 60 w 78"/>
                  <a:gd name="T13" fmla="*/ 74 h 7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7"/>
                  <a:gd name="T23" fmla="*/ 78 w 78"/>
                  <a:gd name="T24" fmla="*/ 77 h 7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7">
                    <a:moveTo>
                      <a:pt x="60" y="74"/>
                    </a:moveTo>
                    <a:lnTo>
                      <a:pt x="78" y="37"/>
                    </a:lnTo>
                    <a:lnTo>
                      <a:pt x="57" y="0"/>
                    </a:lnTo>
                    <a:lnTo>
                      <a:pt x="19" y="2"/>
                    </a:lnTo>
                    <a:lnTo>
                      <a:pt x="0" y="39"/>
                    </a:lnTo>
                    <a:lnTo>
                      <a:pt x="21" y="77"/>
                    </a:lnTo>
                    <a:lnTo>
                      <a:pt x="60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57" name="Freeform 3537"/>
              <p:cNvSpPr>
                <a:spLocks noEditPoints="1"/>
              </p:cNvSpPr>
              <p:nvPr/>
            </p:nvSpPr>
            <p:spPr bwMode="auto">
              <a:xfrm>
                <a:off x="781" y="1909"/>
                <a:ext cx="80" cy="79"/>
              </a:xfrm>
              <a:custGeom>
                <a:avLst/>
                <a:gdLst>
                  <a:gd name="T0" fmla="*/ 0 w 526"/>
                  <a:gd name="T1" fmla="*/ 0 h 467"/>
                  <a:gd name="T2" fmla="*/ 0 w 526"/>
                  <a:gd name="T3" fmla="*/ 0 h 467"/>
                  <a:gd name="T4" fmla="*/ 0 w 526"/>
                  <a:gd name="T5" fmla="*/ 0 h 467"/>
                  <a:gd name="T6" fmla="*/ 0 w 526"/>
                  <a:gd name="T7" fmla="*/ 0 h 467"/>
                  <a:gd name="T8" fmla="*/ 0 w 526"/>
                  <a:gd name="T9" fmla="*/ 0 h 467"/>
                  <a:gd name="T10" fmla="*/ 0 w 526"/>
                  <a:gd name="T11" fmla="*/ 0 h 467"/>
                  <a:gd name="T12" fmla="*/ 0 w 526"/>
                  <a:gd name="T13" fmla="*/ 0 h 467"/>
                  <a:gd name="T14" fmla="*/ 0 w 526"/>
                  <a:gd name="T15" fmla="*/ 0 h 467"/>
                  <a:gd name="T16" fmla="*/ 0 w 526"/>
                  <a:gd name="T17" fmla="*/ 0 h 467"/>
                  <a:gd name="T18" fmla="*/ 0 w 526"/>
                  <a:gd name="T19" fmla="*/ 0 h 467"/>
                  <a:gd name="T20" fmla="*/ 0 w 526"/>
                  <a:gd name="T21" fmla="*/ 0 h 467"/>
                  <a:gd name="T22" fmla="*/ 0 w 526"/>
                  <a:gd name="T23" fmla="*/ 0 h 467"/>
                  <a:gd name="T24" fmla="*/ 0 w 526"/>
                  <a:gd name="T25" fmla="*/ 0 h 467"/>
                  <a:gd name="T26" fmla="*/ 0 w 526"/>
                  <a:gd name="T27" fmla="*/ 0 h 467"/>
                  <a:gd name="T28" fmla="*/ 0 w 526"/>
                  <a:gd name="T29" fmla="*/ 0 h 467"/>
                  <a:gd name="T30" fmla="*/ 0 w 526"/>
                  <a:gd name="T31" fmla="*/ 0 h 467"/>
                  <a:gd name="T32" fmla="*/ 0 w 526"/>
                  <a:gd name="T33" fmla="*/ 0 h 467"/>
                  <a:gd name="T34" fmla="*/ 0 w 526"/>
                  <a:gd name="T35" fmla="*/ 0 h 467"/>
                  <a:gd name="T36" fmla="*/ 0 w 526"/>
                  <a:gd name="T37" fmla="*/ 0 h 467"/>
                  <a:gd name="T38" fmla="*/ 0 w 526"/>
                  <a:gd name="T39" fmla="*/ 0 h 467"/>
                  <a:gd name="T40" fmla="*/ 0 w 526"/>
                  <a:gd name="T41" fmla="*/ 0 h 467"/>
                  <a:gd name="T42" fmla="*/ 0 w 526"/>
                  <a:gd name="T43" fmla="*/ 0 h 467"/>
                  <a:gd name="T44" fmla="*/ 0 w 526"/>
                  <a:gd name="T45" fmla="*/ 0 h 467"/>
                  <a:gd name="T46" fmla="*/ 0 w 526"/>
                  <a:gd name="T47" fmla="*/ 0 h 467"/>
                  <a:gd name="T48" fmla="*/ 0 w 526"/>
                  <a:gd name="T49" fmla="*/ 0 h 467"/>
                  <a:gd name="T50" fmla="*/ 0 w 526"/>
                  <a:gd name="T51" fmla="*/ 0 h 46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6"/>
                  <a:gd name="T79" fmla="*/ 0 h 467"/>
                  <a:gd name="T80" fmla="*/ 526 w 526"/>
                  <a:gd name="T81" fmla="*/ 467 h 46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6" h="467">
                    <a:moveTo>
                      <a:pt x="398" y="438"/>
                    </a:moveTo>
                    <a:lnTo>
                      <a:pt x="392" y="442"/>
                    </a:lnTo>
                    <a:lnTo>
                      <a:pt x="511" y="225"/>
                    </a:lnTo>
                    <a:lnTo>
                      <a:pt x="511" y="233"/>
                    </a:lnTo>
                    <a:lnTo>
                      <a:pt x="375" y="12"/>
                    </a:lnTo>
                    <a:lnTo>
                      <a:pt x="382" y="16"/>
                    </a:lnTo>
                    <a:lnTo>
                      <a:pt x="134" y="26"/>
                    </a:lnTo>
                    <a:lnTo>
                      <a:pt x="141" y="22"/>
                    </a:lnTo>
                    <a:lnTo>
                      <a:pt x="16" y="243"/>
                    </a:lnTo>
                    <a:lnTo>
                      <a:pt x="16" y="234"/>
                    </a:lnTo>
                    <a:lnTo>
                      <a:pt x="152" y="455"/>
                    </a:lnTo>
                    <a:lnTo>
                      <a:pt x="145" y="451"/>
                    </a:lnTo>
                    <a:lnTo>
                      <a:pt x="398" y="438"/>
                    </a:lnTo>
                    <a:close/>
                    <a:moveTo>
                      <a:pt x="145" y="467"/>
                    </a:moveTo>
                    <a:cubicBezTo>
                      <a:pt x="142" y="467"/>
                      <a:pt x="140" y="466"/>
                      <a:pt x="138" y="463"/>
                    </a:cubicBezTo>
                    <a:lnTo>
                      <a:pt x="2" y="243"/>
                    </a:lnTo>
                    <a:cubicBezTo>
                      <a:pt x="0" y="240"/>
                      <a:pt x="0" y="237"/>
                      <a:pt x="2" y="235"/>
                    </a:cubicBezTo>
                    <a:lnTo>
                      <a:pt x="127" y="14"/>
                    </a:lnTo>
                    <a:cubicBezTo>
                      <a:pt x="128" y="11"/>
                      <a:pt x="131" y="10"/>
                      <a:pt x="133" y="10"/>
                    </a:cubicBezTo>
                    <a:lnTo>
                      <a:pt x="381" y="0"/>
                    </a:lnTo>
                    <a:cubicBezTo>
                      <a:pt x="384" y="0"/>
                      <a:pt x="387" y="1"/>
                      <a:pt x="388" y="4"/>
                    </a:cubicBezTo>
                    <a:lnTo>
                      <a:pt x="525" y="224"/>
                    </a:lnTo>
                    <a:cubicBezTo>
                      <a:pt x="526" y="227"/>
                      <a:pt x="526" y="230"/>
                      <a:pt x="525" y="232"/>
                    </a:cubicBezTo>
                    <a:lnTo>
                      <a:pt x="406" y="450"/>
                    </a:lnTo>
                    <a:cubicBezTo>
                      <a:pt x="404" y="452"/>
                      <a:pt x="402" y="454"/>
                      <a:pt x="399" y="454"/>
                    </a:cubicBezTo>
                    <a:lnTo>
                      <a:pt x="145" y="46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58" name="Freeform 3538"/>
              <p:cNvSpPr>
                <a:spLocks/>
              </p:cNvSpPr>
              <p:nvPr/>
            </p:nvSpPr>
            <p:spPr bwMode="auto">
              <a:xfrm>
                <a:off x="727" y="2110"/>
                <a:ext cx="77" cy="77"/>
              </a:xfrm>
              <a:custGeom>
                <a:avLst/>
                <a:gdLst>
                  <a:gd name="T0" fmla="*/ 58 w 77"/>
                  <a:gd name="T1" fmla="*/ 75 h 77"/>
                  <a:gd name="T2" fmla="*/ 77 w 77"/>
                  <a:gd name="T3" fmla="*/ 38 h 77"/>
                  <a:gd name="T4" fmla="*/ 56 w 77"/>
                  <a:gd name="T5" fmla="*/ 0 h 77"/>
                  <a:gd name="T6" fmla="*/ 18 w 77"/>
                  <a:gd name="T7" fmla="*/ 2 h 77"/>
                  <a:gd name="T8" fmla="*/ 0 w 77"/>
                  <a:gd name="T9" fmla="*/ 40 h 77"/>
                  <a:gd name="T10" fmla="*/ 20 w 77"/>
                  <a:gd name="T11" fmla="*/ 77 h 77"/>
                  <a:gd name="T12" fmla="*/ 58 w 77"/>
                  <a:gd name="T13" fmla="*/ 75 h 7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7"/>
                  <a:gd name="T23" fmla="*/ 77 w 77"/>
                  <a:gd name="T24" fmla="*/ 77 h 7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7">
                    <a:moveTo>
                      <a:pt x="58" y="75"/>
                    </a:moveTo>
                    <a:lnTo>
                      <a:pt x="77" y="38"/>
                    </a:lnTo>
                    <a:lnTo>
                      <a:pt x="56" y="0"/>
                    </a:lnTo>
                    <a:lnTo>
                      <a:pt x="18" y="2"/>
                    </a:lnTo>
                    <a:lnTo>
                      <a:pt x="0" y="40"/>
                    </a:lnTo>
                    <a:lnTo>
                      <a:pt x="20" y="77"/>
                    </a:lnTo>
                    <a:lnTo>
                      <a:pt x="58" y="75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59" name="Freeform 3539"/>
              <p:cNvSpPr>
                <a:spLocks/>
              </p:cNvSpPr>
              <p:nvPr/>
            </p:nvSpPr>
            <p:spPr bwMode="auto">
              <a:xfrm>
                <a:off x="727" y="2110"/>
                <a:ext cx="77" cy="77"/>
              </a:xfrm>
              <a:custGeom>
                <a:avLst/>
                <a:gdLst>
                  <a:gd name="T0" fmla="*/ 58 w 77"/>
                  <a:gd name="T1" fmla="*/ 75 h 77"/>
                  <a:gd name="T2" fmla="*/ 77 w 77"/>
                  <a:gd name="T3" fmla="*/ 38 h 77"/>
                  <a:gd name="T4" fmla="*/ 56 w 77"/>
                  <a:gd name="T5" fmla="*/ 0 h 77"/>
                  <a:gd name="T6" fmla="*/ 18 w 77"/>
                  <a:gd name="T7" fmla="*/ 2 h 77"/>
                  <a:gd name="T8" fmla="*/ 0 w 77"/>
                  <a:gd name="T9" fmla="*/ 40 h 77"/>
                  <a:gd name="T10" fmla="*/ 20 w 77"/>
                  <a:gd name="T11" fmla="*/ 77 h 77"/>
                  <a:gd name="T12" fmla="*/ 58 w 77"/>
                  <a:gd name="T13" fmla="*/ 75 h 7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7"/>
                  <a:gd name="T23" fmla="*/ 77 w 77"/>
                  <a:gd name="T24" fmla="*/ 77 h 7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7">
                    <a:moveTo>
                      <a:pt x="58" y="75"/>
                    </a:moveTo>
                    <a:lnTo>
                      <a:pt x="77" y="38"/>
                    </a:lnTo>
                    <a:lnTo>
                      <a:pt x="56" y="0"/>
                    </a:lnTo>
                    <a:lnTo>
                      <a:pt x="18" y="2"/>
                    </a:lnTo>
                    <a:lnTo>
                      <a:pt x="0" y="40"/>
                    </a:lnTo>
                    <a:lnTo>
                      <a:pt x="20" y="77"/>
                    </a:lnTo>
                    <a:lnTo>
                      <a:pt x="58" y="75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0" name="Freeform 3540"/>
              <p:cNvSpPr>
                <a:spLocks noEditPoints="1"/>
              </p:cNvSpPr>
              <p:nvPr/>
            </p:nvSpPr>
            <p:spPr bwMode="auto">
              <a:xfrm>
                <a:off x="726" y="2109"/>
                <a:ext cx="79" cy="79"/>
              </a:xfrm>
              <a:custGeom>
                <a:avLst/>
                <a:gdLst>
                  <a:gd name="T0" fmla="*/ 0 w 517"/>
                  <a:gd name="T1" fmla="*/ 0 h 468"/>
                  <a:gd name="T2" fmla="*/ 0 w 517"/>
                  <a:gd name="T3" fmla="*/ 0 h 468"/>
                  <a:gd name="T4" fmla="*/ 0 w 517"/>
                  <a:gd name="T5" fmla="*/ 0 h 468"/>
                  <a:gd name="T6" fmla="*/ 0 w 517"/>
                  <a:gd name="T7" fmla="*/ 0 h 468"/>
                  <a:gd name="T8" fmla="*/ 0 w 517"/>
                  <a:gd name="T9" fmla="*/ 0 h 468"/>
                  <a:gd name="T10" fmla="*/ 0 w 517"/>
                  <a:gd name="T11" fmla="*/ 0 h 468"/>
                  <a:gd name="T12" fmla="*/ 0 w 517"/>
                  <a:gd name="T13" fmla="*/ 0 h 468"/>
                  <a:gd name="T14" fmla="*/ 0 w 517"/>
                  <a:gd name="T15" fmla="*/ 0 h 468"/>
                  <a:gd name="T16" fmla="*/ 0 w 517"/>
                  <a:gd name="T17" fmla="*/ 0 h 468"/>
                  <a:gd name="T18" fmla="*/ 0 w 517"/>
                  <a:gd name="T19" fmla="*/ 0 h 468"/>
                  <a:gd name="T20" fmla="*/ 0 w 517"/>
                  <a:gd name="T21" fmla="*/ 0 h 468"/>
                  <a:gd name="T22" fmla="*/ 0 w 517"/>
                  <a:gd name="T23" fmla="*/ 0 h 468"/>
                  <a:gd name="T24" fmla="*/ 0 w 517"/>
                  <a:gd name="T25" fmla="*/ 0 h 468"/>
                  <a:gd name="T26" fmla="*/ 0 w 517"/>
                  <a:gd name="T27" fmla="*/ 0 h 468"/>
                  <a:gd name="T28" fmla="*/ 0 w 517"/>
                  <a:gd name="T29" fmla="*/ 0 h 468"/>
                  <a:gd name="T30" fmla="*/ 0 w 517"/>
                  <a:gd name="T31" fmla="*/ 0 h 468"/>
                  <a:gd name="T32" fmla="*/ 0 w 517"/>
                  <a:gd name="T33" fmla="*/ 0 h 468"/>
                  <a:gd name="T34" fmla="*/ 0 w 517"/>
                  <a:gd name="T35" fmla="*/ 0 h 468"/>
                  <a:gd name="T36" fmla="*/ 0 w 517"/>
                  <a:gd name="T37" fmla="*/ 0 h 468"/>
                  <a:gd name="T38" fmla="*/ 0 w 517"/>
                  <a:gd name="T39" fmla="*/ 0 h 468"/>
                  <a:gd name="T40" fmla="*/ 0 w 517"/>
                  <a:gd name="T41" fmla="*/ 0 h 468"/>
                  <a:gd name="T42" fmla="*/ 0 w 517"/>
                  <a:gd name="T43" fmla="*/ 0 h 468"/>
                  <a:gd name="T44" fmla="*/ 0 w 517"/>
                  <a:gd name="T45" fmla="*/ 0 h 468"/>
                  <a:gd name="T46" fmla="*/ 0 w 517"/>
                  <a:gd name="T47" fmla="*/ 0 h 468"/>
                  <a:gd name="T48" fmla="*/ 0 w 517"/>
                  <a:gd name="T49" fmla="*/ 0 h 468"/>
                  <a:gd name="T50" fmla="*/ 0 w 517"/>
                  <a:gd name="T51" fmla="*/ 0 h 46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7"/>
                  <a:gd name="T79" fmla="*/ 0 h 468"/>
                  <a:gd name="T80" fmla="*/ 517 w 517"/>
                  <a:gd name="T81" fmla="*/ 468 h 46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7" h="468">
                    <a:moveTo>
                      <a:pt x="388" y="438"/>
                    </a:moveTo>
                    <a:lnTo>
                      <a:pt x="381" y="442"/>
                    </a:lnTo>
                    <a:lnTo>
                      <a:pt x="501" y="225"/>
                    </a:lnTo>
                    <a:lnTo>
                      <a:pt x="501" y="233"/>
                    </a:lnTo>
                    <a:lnTo>
                      <a:pt x="365" y="12"/>
                    </a:lnTo>
                    <a:lnTo>
                      <a:pt x="372" y="16"/>
                    </a:lnTo>
                    <a:lnTo>
                      <a:pt x="124" y="26"/>
                    </a:lnTo>
                    <a:lnTo>
                      <a:pt x="131" y="22"/>
                    </a:lnTo>
                    <a:lnTo>
                      <a:pt x="15" y="246"/>
                    </a:lnTo>
                    <a:lnTo>
                      <a:pt x="15" y="238"/>
                    </a:lnTo>
                    <a:lnTo>
                      <a:pt x="142" y="456"/>
                    </a:lnTo>
                    <a:lnTo>
                      <a:pt x="134" y="452"/>
                    </a:lnTo>
                    <a:lnTo>
                      <a:pt x="388" y="438"/>
                    </a:lnTo>
                    <a:close/>
                    <a:moveTo>
                      <a:pt x="135" y="468"/>
                    </a:moveTo>
                    <a:cubicBezTo>
                      <a:pt x="132" y="468"/>
                      <a:pt x="129" y="466"/>
                      <a:pt x="128" y="464"/>
                    </a:cubicBezTo>
                    <a:lnTo>
                      <a:pt x="1" y="246"/>
                    </a:lnTo>
                    <a:cubicBezTo>
                      <a:pt x="0" y="244"/>
                      <a:pt x="0" y="241"/>
                      <a:pt x="1" y="239"/>
                    </a:cubicBezTo>
                    <a:lnTo>
                      <a:pt x="116" y="15"/>
                    </a:lnTo>
                    <a:cubicBezTo>
                      <a:pt x="118" y="12"/>
                      <a:pt x="120" y="10"/>
                      <a:pt x="123" y="10"/>
                    </a:cubicBezTo>
                    <a:lnTo>
                      <a:pt x="372" y="0"/>
                    </a:lnTo>
                    <a:cubicBezTo>
                      <a:pt x="375" y="0"/>
                      <a:pt x="377" y="1"/>
                      <a:pt x="379" y="4"/>
                    </a:cubicBezTo>
                    <a:lnTo>
                      <a:pt x="515" y="224"/>
                    </a:lnTo>
                    <a:cubicBezTo>
                      <a:pt x="517" y="227"/>
                      <a:pt x="517" y="230"/>
                      <a:pt x="515" y="232"/>
                    </a:cubicBezTo>
                    <a:lnTo>
                      <a:pt x="395" y="450"/>
                    </a:lnTo>
                    <a:cubicBezTo>
                      <a:pt x="394" y="453"/>
                      <a:pt x="391" y="454"/>
                      <a:pt x="389" y="454"/>
                    </a:cubicBezTo>
                    <a:lnTo>
                      <a:pt x="135" y="46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1" name="Freeform 3541"/>
              <p:cNvSpPr>
                <a:spLocks/>
              </p:cNvSpPr>
              <p:nvPr/>
            </p:nvSpPr>
            <p:spPr bwMode="auto">
              <a:xfrm>
                <a:off x="792" y="2147"/>
                <a:ext cx="77" cy="76"/>
              </a:xfrm>
              <a:custGeom>
                <a:avLst/>
                <a:gdLst>
                  <a:gd name="T0" fmla="*/ 58 w 77"/>
                  <a:gd name="T1" fmla="*/ 75 h 76"/>
                  <a:gd name="T2" fmla="*/ 77 w 77"/>
                  <a:gd name="T3" fmla="*/ 36 h 76"/>
                  <a:gd name="T4" fmla="*/ 57 w 77"/>
                  <a:gd name="T5" fmla="*/ 0 h 76"/>
                  <a:gd name="T6" fmla="*/ 17 w 77"/>
                  <a:gd name="T7" fmla="*/ 1 h 76"/>
                  <a:gd name="T8" fmla="*/ 0 w 77"/>
                  <a:gd name="T9" fmla="*/ 39 h 76"/>
                  <a:gd name="T10" fmla="*/ 20 w 77"/>
                  <a:gd name="T11" fmla="*/ 76 h 76"/>
                  <a:gd name="T12" fmla="*/ 58 w 77"/>
                  <a:gd name="T13" fmla="*/ 75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6"/>
                  <a:gd name="T23" fmla="*/ 77 w 77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6">
                    <a:moveTo>
                      <a:pt x="58" y="75"/>
                    </a:moveTo>
                    <a:lnTo>
                      <a:pt x="77" y="36"/>
                    </a:lnTo>
                    <a:lnTo>
                      <a:pt x="57" y="0"/>
                    </a:lnTo>
                    <a:lnTo>
                      <a:pt x="17" y="1"/>
                    </a:lnTo>
                    <a:lnTo>
                      <a:pt x="0" y="39"/>
                    </a:lnTo>
                    <a:lnTo>
                      <a:pt x="20" y="76"/>
                    </a:lnTo>
                    <a:lnTo>
                      <a:pt x="58" y="75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2" name="Freeform 3542"/>
              <p:cNvSpPr>
                <a:spLocks/>
              </p:cNvSpPr>
              <p:nvPr/>
            </p:nvSpPr>
            <p:spPr bwMode="auto">
              <a:xfrm>
                <a:off x="792" y="2147"/>
                <a:ext cx="77" cy="76"/>
              </a:xfrm>
              <a:custGeom>
                <a:avLst/>
                <a:gdLst>
                  <a:gd name="T0" fmla="*/ 58 w 77"/>
                  <a:gd name="T1" fmla="*/ 75 h 76"/>
                  <a:gd name="T2" fmla="*/ 77 w 77"/>
                  <a:gd name="T3" fmla="*/ 36 h 76"/>
                  <a:gd name="T4" fmla="*/ 57 w 77"/>
                  <a:gd name="T5" fmla="*/ 0 h 76"/>
                  <a:gd name="T6" fmla="*/ 17 w 77"/>
                  <a:gd name="T7" fmla="*/ 1 h 76"/>
                  <a:gd name="T8" fmla="*/ 0 w 77"/>
                  <a:gd name="T9" fmla="*/ 39 h 76"/>
                  <a:gd name="T10" fmla="*/ 20 w 77"/>
                  <a:gd name="T11" fmla="*/ 76 h 76"/>
                  <a:gd name="T12" fmla="*/ 58 w 77"/>
                  <a:gd name="T13" fmla="*/ 75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6"/>
                  <a:gd name="T23" fmla="*/ 77 w 77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6">
                    <a:moveTo>
                      <a:pt x="58" y="75"/>
                    </a:moveTo>
                    <a:lnTo>
                      <a:pt x="77" y="36"/>
                    </a:lnTo>
                    <a:lnTo>
                      <a:pt x="57" y="0"/>
                    </a:lnTo>
                    <a:lnTo>
                      <a:pt x="17" y="1"/>
                    </a:lnTo>
                    <a:lnTo>
                      <a:pt x="0" y="39"/>
                    </a:lnTo>
                    <a:lnTo>
                      <a:pt x="20" y="76"/>
                    </a:lnTo>
                    <a:lnTo>
                      <a:pt x="58" y="75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3" name="Freeform 3543"/>
              <p:cNvSpPr>
                <a:spLocks noEditPoints="1"/>
              </p:cNvSpPr>
              <p:nvPr/>
            </p:nvSpPr>
            <p:spPr bwMode="auto">
              <a:xfrm>
                <a:off x="790" y="2146"/>
                <a:ext cx="80" cy="78"/>
              </a:xfrm>
              <a:custGeom>
                <a:avLst/>
                <a:gdLst>
                  <a:gd name="T0" fmla="*/ 0 w 521"/>
                  <a:gd name="T1" fmla="*/ 0 h 461"/>
                  <a:gd name="T2" fmla="*/ 0 w 521"/>
                  <a:gd name="T3" fmla="*/ 0 h 461"/>
                  <a:gd name="T4" fmla="*/ 0 w 521"/>
                  <a:gd name="T5" fmla="*/ 0 h 461"/>
                  <a:gd name="T6" fmla="*/ 0 w 521"/>
                  <a:gd name="T7" fmla="*/ 0 h 461"/>
                  <a:gd name="T8" fmla="*/ 0 w 521"/>
                  <a:gd name="T9" fmla="*/ 0 h 461"/>
                  <a:gd name="T10" fmla="*/ 0 w 521"/>
                  <a:gd name="T11" fmla="*/ 0 h 461"/>
                  <a:gd name="T12" fmla="*/ 0 w 521"/>
                  <a:gd name="T13" fmla="*/ 0 h 461"/>
                  <a:gd name="T14" fmla="*/ 0 w 521"/>
                  <a:gd name="T15" fmla="*/ 0 h 461"/>
                  <a:gd name="T16" fmla="*/ 0 w 521"/>
                  <a:gd name="T17" fmla="*/ 0 h 461"/>
                  <a:gd name="T18" fmla="*/ 0 w 521"/>
                  <a:gd name="T19" fmla="*/ 0 h 461"/>
                  <a:gd name="T20" fmla="*/ 0 w 521"/>
                  <a:gd name="T21" fmla="*/ 0 h 461"/>
                  <a:gd name="T22" fmla="*/ 0 w 521"/>
                  <a:gd name="T23" fmla="*/ 0 h 461"/>
                  <a:gd name="T24" fmla="*/ 0 w 521"/>
                  <a:gd name="T25" fmla="*/ 0 h 461"/>
                  <a:gd name="T26" fmla="*/ 0 w 521"/>
                  <a:gd name="T27" fmla="*/ 0 h 461"/>
                  <a:gd name="T28" fmla="*/ 0 w 521"/>
                  <a:gd name="T29" fmla="*/ 0 h 461"/>
                  <a:gd name="T30" fmla="*/ 0 w 521"/>
                  <a:gd name="T31" fmla="*/ 0 h 461"/>
                  <a:gd name="T32" fmla="*/ 0 w 521"/>
                  <a:gd name="T33" fmla="*/ 0 h 461"/>
                  <a:gd name="T34" fmla="*/ 0 w 521"/>
                  <a:gd name="T35" fmla="*/ 0 h 461"/>
                  <a:gd name="T36" fmla="*/ 0 w 521"/>
                  <a:gd name="T37" fmla="*/ 0 h 461"/>
                  <a:gd name="T38" fmla="*/ 0 w 521"/>
                  <a:gd name="T39" fmla="*/ 0 h 461"/>
                  <a:gd name="T40" fmla="*/ 0 w 521"/>
                  <a:gd name="T41" fmla="*/ 0 h 461"/>
                  <a:gd name="T42" fmla="*/ 0 w 521"/>
                  <a:gd name="T43" fmla="*/ 0 h 461"/>
                  <a:gd name="T44" fmla="*/ 0 w 521"/>
                  <a:gd name="T45" fmla="*/ 0 h 461"/>
                  <a:gd name="T46" fmla="*/ 0 w 521"/>
                  <a:gd name="T47" fmla="*/ 0 h 461"/>
                  <a:gd name="T48" fmla="*/ 0 w 521"/>
                  <a:gd name="T49" fmla="*/ 0 h 461"/>
                  <a:gd name="T50" fmla="*/ 0 w 521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1"/>
                  <a:gd name="T79" fmla="*/ 0 h 461"/>
                  <a:gd name="T80" fmla="*/ 521 w 521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1" h="461">
                    <a:moveTo>
                      <a:pt x="392" y="442"/>
                    </a:moveTo>
                    <a:lnTo>
                      <a:pt x="385" y="446"/>
                    </a:lnTo>
                    <a:lnTo>
                      <a:pt x="506" y="218"/>
                    </a:lnTo>
                    <a:lnTo>
                      <a:pt x="506" y="226"/>
                    </a:lnTo>
                    <a:lnTo>
                      <a:pt x="374" y="13"/>
                    </a:lnTo>
                    <a:lnTo>
                      <a:pt x="381" y="16"/>
                    </a:lnTo>
                    <a:lnTo>
                      <a:pt x="123" y="23"/>
                    </a:lnTo>
                    <a:lnTo>
                      <a:pt x="130" y="19"/>
                    </a:lnTo>
                    <a:lnTo>
                      <a:pt x="15" y="243"/>
                    </a:lnTo>
                    <a:lnTo>
                      <a:pt x="15" y="235"/>
                    </a:lnTo>
                    <a:lnTo>
                      <a:pt x="147" y="448"/>
                    </a:lnTo>
                    <a:lnTo>
                      <a:pt x="140" y="445"/>
                    </a:lnTo>
                    <a:lnTo>
                      <a:pt x="392" y="442"/>
                    </a:lnTo>
                    <a:close/>
                    <a:moveTo>
                      <a:pt x="140" y="461"/>
                    </a:moveTo>
                    <a:cubicBezTo>
                      <a:pt x="137" y="461"/>
                      <a:pt x="135" y="459"/>
                      <a:pt x="133" y="457"/>
                    </a:cubicBezTo>
                    <a:lnTo>
                      <a:pt x="1" y="243"/>
                    </a:lnTo>
                    <a:cubicBezTo>
                      <a:pt x="0" y="241"/>
                      <a:pt x="0" y="238"/>
                      <a:pt x="1" y="235"/>
                    </a:cubicBezTo>
                    <a:lnTo>
                      <a:pt x="116" y="11"/>
                    </a:lnTo>
                    <a:cubicBezTo>
                      <a:pt x="117" y="9"/>
                      <a:pt x="120" y="7"/>
                      <a:pt x="123" y="7"/>
                    </a:cubicBezTo>
                    <a:lnTo>
                      <a:pt x="381" y="0"/>
                    </a:lnTo>
                    <a:cubicBezTo>
                      <a:pt x="383" y="0"/>
                      <a:pt x="386" y="2"/>
                      <a:pt x="388" y="4"/>
                    </a:cubicBezTo>
                    <a:lnTo>
                      <a:pt x="520" y="218"/>
                    </a:lnTo>
                    <a:cubicBezTo>
                      <a:pt x="521" y="220"/>
                      <a:pt x="521" y="223"/>
                      <a:pt x="520" y="226"/>
                    </a:cubicBezTo>
                    <a:lnTo>
                      <a:pt x="399" y="453"/>
                    </a:lnTo>
                    <a:cubicBezTo>
                      <a:pt x="398" y="456"/>
                      <a:pt x="395" y="458"/>
                      <a:pt x="392" y="458"/>
                    </a:cubicBezTo>
                    <a:lnTo>
                      <a:pt x="140" y="4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4" name="Freeform 3544"/>
              <p:cNvSpPr>
                <a:spLocks/>
              </p:cNvSpPr>
              <p:nvPr/>
            </p:nvSpPr>
            <p:spPr bwMode="auto">
              <a:xfrm>
                <a:off x="905" y="1830"/>
                <a:ext cx="76" cy="74"/>
              </a:xfrm>
              <a:custGeom>
                <a:avLst/>
                <a:gdLst>
                  <a:gd name="T0" fmla="*/ 58 w 76"/>
                  <a:gd name="T1" fmla="*/ 73 h 74"/>
                  <a:gd name="T2" fmla="*/ 76 w 76"/>
                  <a:gd name="T3" fmla="*/ 36 h 74"/>
                  <a:gd name="T4" fmla="*/ 56 w 76"/>
                  <a:gd name="T5" fmla="*/ 0 h 74"/>
                  <a:gd name="T6" fmla="*/ 17 w 76"/>
                  <a:gd name="T7" fmla="*/ 0 h 74"/>
                  <a:gd name="T8" fmla="*/ 0 w 76"/>
                  <a:gd name="T9" fmla="*/ 38 h 74"/>
                  <a:gd name="T10" fmla="*/ 20 w 76"/>
                  <a:gd name="T11" fmla="*/ 74 h 74"/>
                  <a:gd name="T12" fmla="*/ 58 w 76"/>
                  <a:gd name="T13" fmla="*/ 73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4"/>
                  <a:gd name="T23" fmla="*/ 76 w 76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4">
                    <a:moveTo>
                      <a:pt x="58" y="73"/>
                    </a:moveTo>
                    <a:lnTo>
                      <a:pt x="76" y="36"/>
                    </a:lnTo>
                    <a:lnTo>
                      <a:pt x="56" y="0"/>
                    </a:lnTo>
                    <a:lnTo>
                      <a:pt x="17" y="0"/>
                    </a:lnTo>
                    <a:lnTo>
                      <a:pt x="0" y="38"/>
                    </a:lnTo>
                    <a:lnTo>
                      <a:pt x="20" y="74"/>
                    </a:lnTo>
                    <a:lnTo>
                      <a:pt x="58" y="73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5" name="Freeform 3545"/>
              <p:cNvSpPr>
                <a:spLocks/>
              </p:cNvSpPr>
              <p:nvPr/>
            </p:nvSpPr>
            <p:spPr bwMode="auto">
              <a:xfrm>
                <a:off x="905" y="1830"/>
                <a:ext cx="76" cy="74"/>
              </a:xfrm>
              <a:custGeom>
                <a:avLst/>
                <a:gdLst>
                  <a:gd name="T0" fmla="*/ 58 w 76"/>
                  <a:gd name="T1" fmla="*/ 73 h 74"/>
                  <a:gd name="T2" fmla="*/ 76 w 76"/>
                  <a:gd name="T3" fmla="*/ 36 h 74"/>
                  <a:gd name="T4" fmla="*/ 56 w 76"/>
                  <a:gd name="T5" fmla="*/ 0 h 74"/>
                  <a:gd name="T6" fmla="*/ 17 w 76"/>
                  <a:gd name="T7" fmla="*/ 0 h 74"/>
                  <a:gd name="T8" fmla="*/ 0 w 76"/>
                  <a:gd name="T9" fmla="*/ 38 h 74"/>
                  <a:gd name="T10" fmla="*/ 20 w 76"/>
                  <a:gd name="T11" fmla="*/ 74 h 74"/>
                  <a:gd name="T12" fmla="*/ 58 w 76"/>
                  <a:gd name="T13" fmla="*/ 73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4"/>
                  <a:gd name="T23" fmla="*/ 76 w 76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4">
                    <a:moveTo>
                      <a:pt x="58" y="73"/>
                    </a:moveTo>
                    <a:lnTo>
                      <a:pt x="76" y="36"/>
                    </a:lnTo>
                    <a:lnTo>
                      <a:pt x="56" y="0"/>
                    </a:lnTo>
                    <a:lnTo>
                      <a:pt x="17" y="0"/>
                    </a:lnTo>
                    <a:lnTo>
                      <a:pt x="0" y="38"/>
                    </a:lnTo>
                    <a:lnTo>
                      <a:pt x="20" y="74"/>
                    </a:lnTo>
                    <a:lnTo>
                      <a:pt x="58" y="73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6" name="Freeform 3546"/>
              <p:cNvSpPr>
                <a:spLocks noEditPoints="1"/>
              </p:cNvSpPr>
              <p:nvPr/>
            </p:nvSpPr>
            <p:spPr bwMode="auto">
              <a:xfrm>
                <a:off x="903" y="1828"/>
                <a:ext cx="79" cy="78"/>
              </a:xfrm>
              <a:custGeom>
                <a:avLst/>
                <a:gdLst>
                  <a:gd name="T0" fmla="*/ 0 w 517"/>
                  <a:gd name="T1" fmla="*/ 0 h 457"/>
                  <a:gd name="T2" fmla="*/ 0 w 517"/>
                  <a:gd name="T3" fmla="*/ 0 h 457"/>
                  <a:gd name="T4" fmla="*/ 0 w 517"/>
                  <a:gd name="T5" fmla="*/ 0 h 457"/>
                  <a:gd name="T6" fmla="*/ 0 w 517"/>
                  <a:gd name="T7" fmla="*/ 0 h 457"/>
                  <a:gd name="T8" fmla="*/ 0 w 517"/>
                  <a:gd name="T9" fmla="*/ 0 h 457"/>
                  <a:gd name="T10" fmla="*/ 0 w 517"/>
                  <a:gd name="T11" fmla="*/ 0 h 457"/>
                  <a:gd name="T12" fmla="*/ 0 w 517"/>
                  <a:gd name="T13" fmla="*/ 0 h 457"/>
                  <a:gd name="T14" fmla="*/ 0 w 517"/>
                  <a:gd name="T15" fmla="*/ 0 h 457"/>
                  <a:gd name="T16" fmla="*/ 0 w 517"/>
                  <a:gd name="T17" fmla="*/ 0 h 457"/>
                  <a:gd name="T18" fmla="*/ 0 w 517"/>
                  <a:gd name="T19" fmla="*/ 0 h 457"/>
                  <a:gd name="T20" fmla="*/ 0 w 517"/>
                  <a:gd name="T21" fmla="*/ 0 h 457"/>
                  <a:gd name="T22" fmla="*/ 0 w 517"/>
                  <a:gd name="T23" fmla="*/ 0 h 457"/>
                  <a:gd name="T24" fmla="*/ 0 w 517"/>
                  <a:gd name="T25" fmla="*/ 0 h 457"/>
                  <a:gd name="T26" fmla="*/ 0 w 517"/>
                  <a:gd name="T27" fmla="*/ 0 h 457"/>
                  <a:gd name="T28" fmla="*/ 0 w 517"/>
                  <a:gd name="T29" fmla="*/ 0 h 457"/>
                  <a:gd name="T30" fmla="*/ 0 w 517"/>
                  <a:gd name="T31" fmla="*/ 0 h 457"/>
                  <a:gd name="T32" fmla="*/ 0 w 517"/>
                  <a:gd name="T33" fmla="*/ 0 h 457"/>
                  <a:gd name="T34" fmla="*/ 0 w 517"/>
                  <a:gd name="T35" fmla="*/ 0 h 457"/>
                  <a:gd name="T36" fmla="*/ 0 w 517"/>
                  <a:gd name="T37" fmla="*/ 0 h 457"/>
                  <a:gd name="T38" fmla="*/ 0 w 517"/>
                  <a:gd name="T39" fmla="*/ 0 h 457"/>
                  <a:gd name="T40" fmla="*/ 0 w 517"/>
                  <a:gd name="T41" fmla="*/ 0 h 457"/>
                  <a:gd name="T42" fmla="*/ 0 w 517"/>
                  <a:gd name="T43" fmla="*/ 0 h 457"/>
                  <a:gd name="T44" fmla="*/ 0 w 517"/>
                  <a:gd name="T45" fmla="*/ 0 h 457"/>
                  <a:gd name="T46" fmla="*/ 0 w 517"/>
                  <a:gd name="T47" fmla="*/ 0 h 457"/>
                  <a:gd name="T48" fmla="*/ 0 w 517"/>
                  <a:gd name="T49" fmla="*/ 0 h 457"/>
                  <a:gd name="T50" fmla="*/ 0 w 517"/>
                  <a:gd name="T51" fmla="*/ 0 h 4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7"/>
                  <a:gd name="T79" fmla="*/ 0 h 457"/>
                  <a:gd name="T80" fmla="*/ 517 w 517"/>
                  <a:gd name="T81" fmla="*/ 457 h 4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7" h="457">
                    <a:moveTo>
                      <a:pt x="389" y="431"/>
                    </a:moveTo>
                    <a:lnTo>
                      <a:pt x="382" y="435"/>
                    </a:lnTo>
                    <a:lnTo>
                      <a:pt x="502" y="218"/>
                    </a:lnTo>
                    <a:lnTo>
                      <a:pt x="502" y="226"/>
                    </a:lnTo>
                    <a:lnTo>
                      <a:pt x="370" y="12"/>
                    </a:lnTo>
                    <a:lnTo>
                      <a:pt x="376" y="16"/>
                    </a:lnTo>
                    <a:lnTo>
                      <a:pt x="125" y="19"/>
                    </a:lnTo>
                    <a:lnTo>
                      <a:pt x="132" y="15"/>
                    </a:lnTo>
                    <a:lnTo>
                      <a:pt x="16" y="239"/>
                    </a:lnTo>
                    <a:lnTo>
                      <a:pt x="15" y="231"/>
                    </a:lnTo>
                    <a:lnTo>
                      <a:pt x="148" y="445"/>
                    </a:lnTo>
                    <a:lnTo>
                      <a:pt x="140" y="441"/>
                    </a:lnTo>
                    <a:lnTo>
                      <a:pt x="389" y="431"/>
                    </a:lnTo>
                    <a:close/>
                    <a:moveTo>
                      <a:pt x="141" y="457"/>
                    </a:moveTo>
                    <a:cubicBezTo>
                      <a:pt x="138" y="457"/>
                      <a:pt x="135" y="456"/>
                      <a:pt x="134" y="453"/>
                    </a:cubicBezTo>
                    <a:lnTo>
                      <a:pt x="2" y="240"/>
                    </a:lnTo>
                    <a:cubicBezTo>
                      <a:pt x="0" y="237"/>
                      <a:pt x="0" y="234"/>
                      <a:pt x="1" y="232"/>
                    </a:cubicBezTo>
                    <a:lnTo>
                      <a:pt x="117" y="7"/>
                    </a:lnTo>
                    <a:cubicBezTo>
                      <a:pt x="119" y="5"/>
                      <a:pt x="121" y="3"/>
                      <a:pt x="124" y="3"/>
                    </a:cubicBezTo>
                    <a:lnTo>
                      <a:pt x="376" y="0"/>
                    </a:lnTo>
                    <a:cubicBezTo>
                      <a:pt x="379" y="0"/>
                      <a:pt x="382" y="1"/>
                      <a:pt x="383" y="4"/>
                    </a:cubicBezTo>
                    <a:lnTo>
                      <a:pt x="515" y="217"/>
                    </a:lnTo>
                    <a:cubicBezTo>
                      <a:pt x="517" y="220"/>
                      <a:pt x="517" y="223"/>
                      <a:pt x="516" y="225"/>
                    </a:cubicBezTo>
                    <a:lnTo>
                      <a:pt x="396" y="443"/>
                    </a:lnTo>
                    <a:cubicBezTo>
                      <a:pt x="395" y="445"/>
                      <a:pt x="392" y="447"/>
                      <a:pt x="390" y="447"/>
                    </a:cubicBezTo>
                    <a:lnTo>
                      <a:pt x="141" y="4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7" name="Freeform 3547"/>
              <p:cNvSpPr>
                <a:spLocks/>
              </p:cNvSpPr>
              <p:nvPr/>
            </p:nvSpPr>
            <p:spPr bwMode="auto">
              <a:xfrm>
                <a:off x="903" y="1748"/>
                <a:ext cx="78" cy="75"/>
              </a:xfrm>
              <a:custGeom>
                <a:avLst/>
                <a:gdLst>
                  <a:gd name="T0" fmla="*/ 59 w 78"/>
                  <a:gd name="T1" fmla="*/ 74 h 75"/>
                  <a:gd name="T2" fmla="*/ 78 w 78"/>
                  <a:gd name="T3" fmla="*/ 36 h 75"/>
                  <a:gd name="T4" fmla="*/ 57 w 78"/>
                  <a:gd name="T5" fmla="*/ 0 h 75"/>
                  <a:gd name="T6" fmla="*/ 18 w 78"/>
                  <a:gd name="T7" fmla="*/ 1 h 75"/>
                  <a:gd name="T8" fmla="*/ 0 w 78"/>
                  <a:gd name="T9" fmla="*/ 38 h 75"/>
                  <a:gd name="T10" fmla="*/ 20 w 78"/>
                  <a:gd name="T11" fmla="*/ 75 h 75"/>
                  <a:gd name="T12" fmla="*/ 59 w 78"/>
                  <a:gd name="T13" fmla="*/ 74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5"/>
                  <a:gd name="T23" fmla="*/ 78 w 78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5">
                    <a:moveTo>
                      <a:pt x="59" y="74"/>
                    </a:moveTo>
                    <a:lnTo>
                      <a:pt x="78" y="36"/>
                    </a:lnTo>
                    <a:lnTo>
                      <a:pt x="57" y="0"/>
                    </a:lnTo>
                    <a:lnTo>
                      <a:pt x="18" y="1"/>
                    </a:lnTo>
                    <a:lnTo>
                      <a:pt x="0" y="38"/>
                    </a:lnTo>
                    <a:lnTo>
                      <a:pt x="20" y="75"/>
                    </a:lnTo>
                    <a:lnTo>
                      <a:pt x="59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8" name="Freeform 3548"/>
              <p:cNvSpPr>
                <a:spLocks/>
              </p:cNvSpPr>
              <p:nvPr/>
            </p:nvSpPr>
            <p:spPr bwMode="auto">
              <a:xfrm>
                <a:off x="903" y="1748"/>
                <a:ext cx="78" cy="75"/>
              </a:xfrm>
              <a:custGeom>
                <a:avLst/>
                <a:gdLst>
                  <a:gd name="T0" fmla="*/ 59 w 78"/>
                  <a:gd name="T1" fmla="*/ 74 h 75"/>
                  <a:gd name="T2" fmla="*/ 78 w 78"/>
                  <a:gd name="T3" fmla="*/ 36 h 75"/>
                  <a:gd name="T4" fmla="*/ 57 w 78"/>
                  <a:gd name="T5" fmla="*/ 0 h 75"/>
                  <a:gd name="T6" fmla="*/ 18 w 78"/>
                  <a:gd name="T7" fmla="*/ 1 h 75"/>
                  <a:gd name="T8" fmla="*/ 0 w 78"/>
                  <a:gd name="T9" fmla="*/ 38 h 75"/>
                  <a:gd name="T10" fmla="*/ 20 w 78"/>
                  <a:gd name="T11" fmla="*/ 75 h 75"/>
                  <a:gd name="T12" fmla="*/ 59 w 78"/>
                  <a:gd name="T13" fmla="*/ 74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5"/>
                  <a:gd name="T23" fmla="*/ 78 w 78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5">
                    <a:moveTo>
                      <a:pt x="59" y="74"/>
                    </a:moveTo>
                    <a:lnTo>
                      <a:pt x="78" y="36"/>
                    </a:lnTo>
                    <a:lnTo>
                      <a:pt x="57" y="0"/>
                    </a:lnTo>
                    <a:lnTo>
                      <a:pt x="18" y="1"/>
                    </a:lnTo>
                    <a:lnTo>
                      <a:pt x="0" y="38"/>
                    </a:lnTo>
                    <a:lnTo>
                      <a:pt x="20" y="75"/>
                    </a:lnTo>
                    <a:lnTo>
                      <a:pt x="59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9" name="Freeform 3549"/>
              <p:cNvSpPr>
                <a:spLocks noEditPoints="1"/>
              </p:cNvSpPr>
              <p:nvPr/>
            </p:nvSpPr>
            <p:spPr bwMode="auto">
              <a:xfrm>
                <a:off x="902" y="1747"/>
                <a:ext cx="80" cy="77"/>
              </a:xfrm>
              <a:custGeom>
                <a:avLst/>
                <a:gdLst>
                  <a:gd name="T0" fmla="*/ 0 w 526"/>
                  <a:gd name="T1" fmla="*/ 0 h 456"/>
                  <a:gd name="T2" fmla="*/ 0 w 526"/>
                  <a:gd name="T3" fmla="*/ 0 h 456"/>
                  <a:gd name="T4" fmla="*/ 0 w 526"/>
                  <a:gd name="T5" fmla="*/ 0 h 456"/>
                  <a:gd name="T6" fmla="*/ 0 w 526"/>
                  <a:gd name="T7" fmla="*/ 0 h 456"/>
                  <a:gd name="T8" fmla="*/ 0 w 526"/>
                  <a:gd name="T9" fmla="*/ 0 h 456"/>
                  <a:gd name="T10" fmla="*/ 0 w 526"/>
                  <a:gd name="T11" fmla="*/ 0 h 456"/>
                  <a:gd name="T12" fmla="*/ 0 w 526"/>
                  <a:gd name="T13" fmla="*/ 0 h 456"/>
                  <a:gd name="T14" fmla="*/ 0 w 526"/>
                  <a:gd name="T15" fmla="*/ 0 h 456"/>
                  <a:gd name="T16" fmla="*/ 0 w 526"/>
                  <a:gd name="T17" fmla="*/ 0 h 456"/>
                  <a:gd name="T18" fmla="*/ 0 w 526"/>
                  <a:gd name="T19" fmla="*/ 0 h 456"/>
                  <a:gd name="T20" fmla="*/ 0 w 526"/>
                  <a:gd name="T21" fmla="*/ 0 h 456"/>
                  <a:gd name="T22" fmla="*/ 0 w 526"/>
                  <a:gd name="T23" fmla="*/ 0 h 456"/>
                  <a:gd name="T24" fmla="*/ 0 w 526"/>
                  <a:gd name="T25" fmla="*/ 0 h 456"/>
                  <a:gd name="T26" fmla="*/ 0 w 526"/>
                  <a:gd name="T27" fmla="*/ 0 h 456"/>
                  <a:gd name="T28" fmla="*/ 0 w 526"/>
                  <a:gd name="T29" fmla="*/ 0 h 456"/>
                  <a:gd name="T30" fmla="*/ 0 w 526"/>
                  <a:gd name="T31" fmla="*/ 0 h 456"/>
                  <a:gd name="T32" fmla="*/ 0 w 526"/>
                  <a:gd name="T33" fmla="*/ 0 h 456"/>
                  <a:gd name="T34" fmla="*/ 0 w 526"/>
                  <a:gd name="T35" fmla="*/ 0 h 456"/>
                  <a:gd name="T36" fmla="*/ 0 w 526"/>
                  <a:gd name="T37" fmla="*/ 0 h 456"/>
                  <a:gd name="T38" fmla="*/ 0 w 526"/>
                  <a:gd name="T39" fmla="*/ 0 h 456"/>
                  <a:gd name="T40" fmla="*/ 0 w 526"/>
                  <a:gd name="T41" fmla="*/ 0 h 456"/>
                  <a:gd name="T42" fmla="*/ 0 w 526"/>
                  <a:gd name="T43" fmla="*/ 0 h 456"/>
                  <a:gd name="T44" fmla="*/ 0 w 526"/>
                  <a:gd name="T45" fmla="*/ 0 h 456"/>
                  <a:gd name="T46" fmla="*/ 0 w 526"/>
                  <a:gd name="T47" fmla="*/ 0 h 456"/>
                  <a:gd name="T48" fmla="*/ 0 w 526"/>
                  <a:gd name="T49" fmla="*/ 0 h 456"/>
                  <a:gd name="T50" fmla="*/ 0 w 526"/>
                  <a:gd name="T51" fmla="*/ 0 h 4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6"/>
                  <a:gd name="T79" fmla="*/ 0 h 456"/>
                  <a:gd name="T80" fmla="*/ 526 w 526"/>
                  <a:gd name="T81" fmla="*/ 456 h 45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6" h="456">
                    <a:moveTo>
                      <a:pt x="392" y="436"/>
                    </a:moveTo>
                    <a:lnTo>
                      <a:pt x="386" y="440"/>
                    </a:lnTo>
                    <a:lnTo>
                      <a:pt x="511" y="219"/>
                    </a:lnTo>
                    <a:lnTo>
                      <a:pt x="511" y="227"/>
                    </a:lnTo>
                    <a:lnTo>
                      <a:pt x="378" y="13"/>
                    </a:lnTo>
                    <a:lnTo>
                      <a:pt x="385" y="16"/>
                    </a:lnTo>
                    <a:lnTo>
                      <a:pt x="128" y="24"/>
                    </a:lnTo>
                    <a:lnTo>
                      <a:pt x="135" y="20"/>
                    </a:lnTo>
                    <a:lnTo>
                      <a:pt x="15" y="237"/>
                    </a:lnTo>
                    <a:lnTo>
                      <a:pt x="15" y="229"/>
                    </a:lnTo>
                    <a:lnTo>
                      <a:pt x="148" y="443"/>
                    </a:lnTo>
                    <a:lnTo>
                      <a:pt x="141" y="440"/>
                    </a:lnTo>
                    <a:lnTo>
                      <a:pt x="392" y="436"/>
                    </a:lnTo>
                    <a:close/>
                    <a:moveTo>
                      <a:pt x="141" y="456"/>
                    </a:moveTo>
                    <a:cubicBezTo>
                      <a:pt x="138" y="456"/>
                      <a:pt x="136" y="454"/>
                      <a:pt x="134" y="452"/>
                    </a:cubicBezTo>
                    <a:lnTo>
                      <a:pt x="2" y="237"/>
                    </a:lnTo>
                    <a:cubicBezTo>
                      <a:pt x="0" y="235"/>
                      <a:pt x="0" y="232"/>
                      <a:pt x="1" y="229"/>
                    </a:cubicBezTo>
                    <a:lnTo>
                      <a:pt x="121" y="12"/>
                    </a:lnTo>
                    <a:cubicBezTo>
                      <a:pt x="122" y="9"/>
                      <a:pt x="125" y="8"/>
                      <a:pt x="127" y="8"/>
                    </a:cubicBezTo>
                    <a:lnTo>
                      <a:pt x="385" y="0"/>
                    </a:lnTo>
                    <a:cubicBezTo>
                      <a:pt x="388" y="0"/>
                      <a:pt x="390" y="2"/>
                      <a:pt x="392" y="4"/>
                    </a:cubicBezTo>
                    <a:lnTo>
                      <a:pt x="524" y="219"/>
                    </a:lnTo>
                    <a:cubicBezTo>
                      <a:pt x="526" y="221"/>
                      <a:pt x="526" y="224"/>
                      <a:pt x="525" y="227"/>
                    </a:cubicBezTo>
                    <a:lnTo>
                      <a:pt x="399" y="448"/>
                    </a:lnTo>
                    <a:cubicBezTo>
                      <a:pt x="398" y="450"/>
                      <a:pt x="395" y="452"/>
                      <a:pt x="393" y="452"/>
                    </a:cubicBezTo>
                    <a:lnTo>
                      <a:pt x="141" y="45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70" name="Freeform 3550"/>
              <p:cNvSpPr>
                <a:spLocks/>
              </p:cNvSpPr>
              <p:nvPr/>
            </p:nvSpPr>
            <p:spPr bwMode="auto">
              <a:xfrm>
                <a:off x="963" y="1705"/>
                <a:ext cx="77" cy="75"/>
              </a:xfrm>
              <a:custGeom>
                <a:avLst/>
                <a:gdLst>
                  <a:gd name="T0" fmla="*/ 59 w 77"/>
                  <a:gd name="T1" fmla="*/ 74 h 75"/>
                  <a:gd name="T2" fmla="*/ 77 w 77"/>
                  <a:gd name="T3" fmla="*/ 36 h 75"/>
                  <a:gd name="T4" fmla="*/ 57 w 77"/>
                  <a:gd name="T5" fmla="*/ 0 h 75"/>
                  <a:gd name="T6" fmla="*/ 18 w 77"/>
                  <a:gd name="T7" fmla="*/ 2 h 75"/>
                  <a:gd name="T8" fmla="*/ 0 w 77"/>
                  <a:gd name="T9" fmla="*/ 38 h 75"/>
                  <a:gd name="T10" fmla="*/ 20 w 77"/>
                  <a:gd name="T11" fmla="*/ 75 h 75"/>
                  <a:gd name="T12" fmla="*/ 59 w 77"/>
                  <a:gd name="T13" fmla="*/ 74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59" y="74"/>
                    </a:moveTo>
                    <a:lnTo>
                      <a:pt x="77" y="36"/>
                    </a:lnTo>
                    <a:lnTo>
                      <a:pt x="57" y="0"/>
                    </a:lnTo>
                    <a:lnTo>
                      <a:pt x="18" y="2"/>
                    </a:lnTo>
                    <a:lnTo>
                      <a:pt x="0" y="38"/>
                    </a:lnTo>
                    <a:lnTo>
                      <a:pt x="20" y="75"/>
                    </a:lnTo>
                    <a:lnTo>
                      <a:pt x="59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71" name="Freeform 3551"/>
              <p:cNvSpPr>
                <a:spLocks/>
              </p:cNvSpPr>
              <p:nvPr/>
            </p:nvSpPr>
            <p:spPr bwMode="auto">
              <a:xfrm>
                <a:off x="963" y="1705"/>
                <a:ext cx="77" cy="75"/>
              </a:xfrm>
              <a:custGeom>
                <a:avLst/>
                <a:gdLst>
                  <a:gd name="T0" fmla="*/ 59 w 77"/>
                  <a:gd name="T1" fmla="*/ 74 h 75"/>
                  <a:gd name="T2" fmla="*/ 77 w 77"/>
                  <a:gd name="T3" fmla="*/ 36 h 75"/>
                  <a:gd name="T4" fmla="*/ 57 w 77"/>
                  <a:gd name="T5" fmla="*/ 0 h 75"/>
                  <a:gd name="T6" fmla="*/ 18 w 77"/>
                  <a:gd name="T7" fmla="*/ 2 h 75"/>
                  <a:gd name="T8" fmla="*/ 0 w 77"/>
                  <a:gd name="T9" fmla="*/ 38 h 75"/>
                  <a:gd name="T10" fmla="*/ 20 w 77"/>
                  <a:gd name="T11" fmla="*/ 75 h 75"/>
                  <a:gd name="T12" fmla="*/ 59 w 77"/>
                  <a:gd name="T13" fmla="*/ 74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59" y="74"/>
                    </a:moveTo>
                    <a:lnTo>
                      <a:pt x="77" y="36"/>
                    </a:lnTo>
                    <a:lnTo>
                      <a:pt x="57" y="0"/>
                    </a:lnTo>
                    <a:lnTo>
                      <a:pt x="18" y="2"/>
                    </a:lnTo>
                    <a:lnTo>
                      <a:pt x="0" y="38"/>
                    </a:lnTo>
                    <a:lnTo>
                      <a:pt x="20" y="75"/>
                    </a:lnTo>
                    <a:lnTo>
                      <a:pt x="59" y="7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72" name="Freeform 3552"/>
              <p:cNvSpPr>
                <a:spLocks noEditPoints="1"/>
              </p:cNvSpPr>
              <p:nvPr/>
            </p:nvSpPr>
            <p:spPr bwMode="auto">
              <a:xfrm>
                <a:off x="962" y="1703"/>
                <a:ext cx="79" cy="78"/>
              </a:xfrm>
              <a:custGeom>
                <a:avLst/>
                <a:gdLst>
                  <a:gd name="T0" fmla="*/ 0 w 522"/>
                  <a:gd name="T1" fmla="*/ 0 h 461"/>
                  <a:gd name="T2" fmla="*/ 0 w 522"/>
                  <a:gd name="T3" fmla="*/ 0 h 461"/>
                  <a:gd name="T4" fmla="*/ 0 w 522"/>
                  <a:gd name="T5" fmla="*/ 0 h 461"/>
                  <a:gd name="T6" fmla="*/ 0 w 522"/>
                  <a:gd name="T7" fmla="*/ 0 h 461"/>
                  <a:gd name="T8" fmla="*/ 0 w 522"/>
                  <a:gd name="T9" fmla="*/ 0 h 461"/>
                  <a:gd name="T10" fmla="*/ 0 w 522"/>
                  <a:gd name="T11" fmla="*/ 0 h 461"/>
                  <a:gd name="T12" fmla="*/ 0 w 522"/>
                  <a:gd name="T13" fmla="*/ 0 h 461"/>
                  <a:gd name="T14" fmla="*/ 0 w 522"/>
                  <a:gd name="T15" fmla="*/ 0 h 461"/>
                  <a:gd name="T16" fmla="*/ 0 w 522"/>
                  <a:gd name="T17" fmla="*/ 0 h 461"/>
                  <a:gd name="T18" fmla="*/ 0 w 522"/>
                  <a:gd name="T19" fmla="*/ 0 h 461"/>
                  <a:gd name="T20" fmla="*/ 0 w 522"/>
                  <a:gd name="T21" fmla="*/ 0 h 461"/>
                  <a:gd name="T22" fmla="*/ 0 w 522"/>
                  <a:gd name="T23" fmla="*/ 0 h 461"/>
                  <a:gd name="T24" fmla="*/ 0 w 522"/>
                  <a:gd name="T25" fmla="*/ 0 h 461"/>
                  <a:gd name="T26" fmla="*/ 0 w 522"/>
                  <a:gd name="T27" fmla="*/ 0 h 461"/>
                  <a:gd name="T28" fmla="*/ 0 w 522"/>
                  <a:gd name="T29" fmla="*/ 0 h 461"/>
                  <a:gd name="T30" fmla="*/ 0 w 522"/>
                  <a:gd name="T31" fmla="*/ 0 h 461"/>
                  <a:gd name="T32" fmla="*/ 0 w 522"/>
                  <a:gd name="T33" fmla="*/ 0 h 461"/>
                  <a:gd name="T34" fmla="*/ 0 w 522"/>
                  <a:gd name="T35" fmla="*/ 0 h 461"/>
                  <a:gd name="T36" fmla="*/ 0 w 522"/>
                  <a:gd name="T37" fmla="*/ 0 h 461"/>
                  <a:gd name="T38" fmla="*/ 0 w 522"/>
                  <a:gd name="T39" fmla="*/ 0 h 461"/>
                  <a:gd name="T40" fmla="*/ 0 w 522"/>
                  <a:gd name="T41" fmla="*/ 0 h 461"/>
                  <a:gd name="T42" fmla="*/ 0 w 522"/>
                  <a:gd name="T43" fmla="*/ 0 h 461"/>
                  <a:gd name="T44" fmla="*/ 0 w 522"/>
                  <a:gd name="T45" fmla="*/ 0 h 461"/>
                  <a:gd name="T46" fmla="*/ 0 w 522"/>
                  <a:gd name="T47" fmla="*/ 0 h 461"/>
                  <a:gd name="T48" fmla="*/ 0 w 522"/>
                  <a:gd name="T49" fmla="*/ 0 h 461"/>
                  <a:gd name="T50" fmla="*/ 0 w 522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2"/>
                  <a:gd name="T79" fmla="*/ 0 h 461"/>
                  <a:gd name="T80" fmla="*/ 522 w 522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2" h="461">
                    <a:moveTo>
                      <a:pt x="393" y="442"/>
                    </a:moveTo>
                    <a:lnTo>
                      <a:pt x="386" y="446"/>
                    </a:lnTo>
                    <a:lnTo>
                      <a:pt x="507" y="218"/>
                    </a:lnTo>
                    <a:lnTo>
                      <a:pt x="507" y="226"/>
                    </a:lnTo>
                    <a:lnTo>
                      <a:pt x="375" y="13"/>
                    </a:lnTo>
                    <a:lnTo>
                      <a:pt x="382" y="16"/>
                    </a:lnTo>
                    <a:lnTo>
                      <a:pt x="128" y="30"/>
                    </a:lnTo>
                    <a:lnTo>
                      <a:pt x="135" y="26"/>
                    </a:lnTo>
                    <a:lnTo>
                      <a:pt x="16" y="243"/>
                    </a:lnTo>
                    <a:lnTo>
                      <a:pt x="16" y="235"/>
                    </a:lnTo>
                    <a:lnTo>
                      <a:pt x="148" y="449"/>
                    </a:lnTo>
                    <a:lnTo>
                      <a:pt x="141" y="445"/>
                    </a:lnTo>
                    <a:lnTo>
                      <a:pt x="393" y="442"/>
                    </a:lnTo>
                    <a:close/>
                    <a:moveTo>
                      <a:pt x="141" y="461"/>
                    </a:moveTo>
                    <a:cubicBezTo>
                      <a:pt x="138" y="461"/>
                      <a:pt x="136" y="459"/>
                      <a:pt x="134" y="457"/>
                    </a:cubicBezTo>
                    <a:lnTo>
                      <a:pt x="2" y="243"/>
                    </a:lnTo>
                    <a:cubicBezTo>
                      <a:pt x="0" y="241"/>
                      <a:pt x="0" y="238"/>
                      <a:pt x="2" y="235"/>
                    </a:cubicBezTo>
                    <a:lnTo>
                      <a:pt x="121" y="18"/>
                    </a:lnTo>
                    <a:cubicBezTo>
                      <a:pt x="122" y="15"/>
                      <a:pt x="125" y="14"/>
                      <a:pt x="128" y="14"/>
                    </a:cubicBezTo>
                    <a:lnTo>
                      <a:pt x="381" y="0"/>
                    </a:lnTo>
                    <a:cubicBezTo>
                      <a:pt x="384" y="0"/>
                      <a:pt x="387" y="2"/>
                      <a:pt x="388" y="4"/>
                    </a:cubicBezTo>
                    <a:lnTo>
                      <a:pt x="521" y="218"/>
                    </a:lnTo>
                    <a:cubicBezTo>
                      <a:pt x="522" y="220"/>
                      <a:pt x="522" y="223"/>
                      <a:pt x="521" y="226"/>
                    </a:cubicBezTo>
                    <a:lnTo>
                      <a:pt x="400" y="454"/>
                    </a:lnTo>
                    <a:cubicBezTo>
                      <a:pt x="399" y="456"/>
                      <a:pt x="396" y="458"/>
                      <a:pt x="393" y="458"/>
                    </a:cubicBezTo>
                    <a:lnTo>
                      <a:pt x="141" y="4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73" name="Freeform 3553"/>
              <p:cNvSpPr>
                <a:spLocks/>
              </p:cNvSpPr>
              <p:nvPr/>
            </p:nvSpPr>
            <p:spPr bwMode="auto">
              <a:xfrm>
                <a:off x="844" y="1871"/>
                <a:ext cx="77" cy="75"/>
              </a:xfrm>
              <a:custGeom>
                <a:avLst/>
                <a:gdLst>
                  <a:gd name="T0" fmla="*/ 59 w 77"/>
                  <a:gd name="T1" fmla="*/ 73 h 75"/>
                  <a:gd name="T2" fmla="*/ 77 w 77"/>
                  <a:gd name="T3" fmla="*/ 36 h 75"/>
                  <a:gd name="T4" fmla="*/ 57 w 77"/>
                  <a:gd name="T5" fmla="*/ 0 h 75"/>
                  <a:gd name="T6" fmla="*/ 18 w 77"/>
                  <a:gd name="T7" fmla="*/ 0 h 75"/>
                  <a:gd name="T8" fmla="*/ 0 w 77"/>
                  <a:gd name="T9" fmla="*/ 39 h 75"/>
                  <a:gd name="T10" fmla="*/ 20 w 77"/>
                  <a:gd name="T11" fmla="*/ 75 h 75"/>
                  <a:gd name="T12" fmla="*/ 59 w 77"/>
                  <a:gd name="T13" fmla="*/ 73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59" y="73"/>
                    </a:moveTo>
                    <a:lnTo>
                      <a:pt x="77" y="36"/>
                    </a:lnTo>
                    <a:lnTo>
                      <a:pt x="57" y="0"/>
                    </a:lnTo>
                    <a:lnTo>
                      <a:pt x="18" y="0"/>
                    </a:lnTo>
                    <a:lnTo>
                      <a:pt x="0" y="39"/>
                    </a:lnTo>
                    <a:lnTo>
                      <a:pt x="20" y="75"/>
                    </a:lnTo>
                    <a:lnTo>
                      <a:pt x="59" y="73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74" name="Freeform 3554"/>
              <p:cNvSpPr>
                <a:spLocks/>
              </p:cNvSpPr>
              <p:nvPr/>
            </p:nvSpPr>
            <p:spPr bwMode="auto">
              <a:xfrm>
                <a:off x="844" y="1871"/>
                <a:ext cx="77" cy="75"/>
              </a:xfrm>
              <a:custGeom>
                <a:avLst/>
                <a:gdLst>
                  <a:gd name="T0" fmla="*/ 59 w 77"/>
                  <a:gd name="T1" fmla="*/ 73 h 75"/>
                  <a:gd name="T2" fmla="*/ 77 w 77"/>
                  <a:gd name="T3" fmla="*/ 36 h 75"/>
                  <a:gd name="T4" fmla="*/ 57 w 77"/>
                  <a:gd name="T5" fmla="*/ 0 h 75"/>
                  <a:gd name="T6" fmla="*/ 18 w 77"/>
                  <a:gd name="T7" fmla="*/ 0 h 75"/>
                  <a:gd name="T8" fmla="*/ 0 w 77"/>
                  <a:gd name="T9" fmla="*/ 39 h 75"/>
                  <a:gd name="T10" fmla="*/ 20 w 77"/>
                  <a:gd name="T11" fmla="*/ 75 h 75"/>
                  <a:gd name="T12" fmla="*/ 59 w 77"/>
                  <a:gd name="T13" fmla="*/ 73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59" y="73"/>
                    </a:moveTo>
                    <a:lnTo>
                      <a:pt x="77" y="36"/>
                    </a:lnTo>
                    <a:lnTo>
                      <a:pt x="57" y="0"/>
                    </a:lnTo>
                    <a:lnTo>
                      <a:pt x="18" y="0"/>
                    </a:lnTo>
                    <a:lnTo>
                      <a:pt x="0" y="39"/>
                    </a:lnTo>
                    <a:lnTo>
                      <a:pt x="20" y="75"/>
                    </a:lnTo>
                    <a:lnTo>
                      <a:pt x="59" y="73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75" name="Freeform 3555"/>
              <p:cNvSpPr>
                <a:spLocks noEditPoints="1"/>
              </p:cNvSpPr>
              <p:nvPr/>
            </p:nvSpPr>
            <p:spPr bwMode="auto">
              <a:xfrm>
                <a:off x="843" y="1869"/>
                <a:ext cx="79" cy="78"/>
              </a:xfrm>
              <a:custGeom>
                <a:avLst/>
                <a:gdLst>
                  <a:gd name="T0" fmla="*/ 0 w 522"/>
                  <a:gd name="T1" fmla="*/ 0 h 461"/>
                  <a:gd name="T2" fmla="*/ 0 w 522"/>
                  <a:gd name="T3" fmla="*/ 0 h 461"/>
                  <a:gd name="T4" fmla="*/ 0 w 522"/>
                  <a:gd name="T5" fmla="*/ 0 h 461"/>
                  <a:gd name="T6" fmla="*/ 0 w 522"/>
                  <a:gd name="T7" fmla="*/ 0 h 461"/>
                  <a:gd name="T8" fmla="*/ 0 w 522"/>
                  <a:gd name="T9" fmla="*/ 0 h 461"/>
                  <a:gd name="T10" fmla="*/ 0 w 522"/>
                  <a:gd name="T11" fmla="*/ 0 h 461"/>
                  <a:gd name="T12" fmla="*/ 0 w 522"/>
                  <a:gd name="T13" fmla="*/ 0 h 461"/>
                  <a:gd name="T14" fmla="*/ 0 w 522"/>
                  <a:gd name="T15" fmla="*/ 0 h 461"/>
                  <a:gd name="T16" fmla="*/ 0 w 522"/>
                  <a:gd name="T17" fmla="*/ 0 h 461"/>
                  <a:gd name="T18" fmla="*/ 0 w 522"/>
                  <a:gd name="T19" fmla="*/ 0 h 461"/>
                  <a:gd name="T20" fmla="*/ 0 w 522"/>
                  <a:gd name="T21" fmla="*/ 0 h 461"/>
                  <a:gd name="T22" fmla="*/ 0 w 522"/>
                  <a:gd name="T23" fmla="*/ 0 h 461"/>
                  <a:gd name="T24" fmla="*/ 0 w 522"/>
                  <a:gd name="T25" fmla="*/ 0 h 461"/>
                  <a:gd name="T26" fmla="*/ 0 w 522"/>
                  <a:gd name="T27" fmla="*/ 0 h 461"/>
                  <a:gd name="T28" fmla="*/ 0 w 522"/>
                  <a:gd name="T29" fmla="*/ 0 h 461"/>
                  <a:gd name="T30" fmla="*/ 0 w 522"/>
                  <a:gd name="T31" fmla="*/ 0 h 461"/>
                  <a:gd name="T32" fmla="*/ 0 w 522"/>
                  <a:gd name="T33" fmla="*/ 0 h 461"/>
                  <a:gd name="T34" fmla="*/ 0 w 522"/>
                  <a:gd name="T35" fmla="*/ 0 h 461"/>
                  <a:gd name="T36" fmla="*/ 0 w 522"/>
                  <a:gd name="T37" fmla="*/ 0 h 461"/>
                  <a:gd name="T38" fmla="*/ 0 w 522"/>
                  <a:gd name="T39" fmla="*/ 0 h 461"/>
                  <a:gd name="T40" fmla="*/ 0 w 522"/>
                  <a:gd name="T41" fmla="*/ 0 h 461"/>
                  <a:gd name="T42" fmla="*/ 0 w 522"/>
                  <a:gd name="T43" fmla="*/ 0 h 461"/>
                  <a:gd name="T44" fmla="*/ 0 w 522"/>
                  <a:gd name="T45" fmla="*/ 0 h 461"/>
                  <a:gd name="T46" fmla="*/ 0 w 522"/>
                  <a:gd name="T47" fmla="*/ 0 h 461"/>
                  <a:gd name="T48" fmla="*/ 0 w 522"/>
                  <a:gd name="T49" fmla="*/ 0 h 461"/>
                  <a:gd name="T50" fmla="*/ 0 w 522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2"/>
                  <a:gd name="T79" fmla="*/ 0 h 461"/>
                  <a:gd name="T80" fmla="*/ 522 w 522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2" h="461">
                    <a:moveTo>
                      <a:pt x="394" y="431"/>
                    </a:moveTo>
                    <a:lnTo>
                      <a:pt x="387" y="436"/>
                    </a:lnTo>
                    <a:lnTo>
                      <a:pt x="506" y="218"/>
                    </a:lnTo>
                    <a:lnTo>
                      <a:pt x="507" y="226"/>
                    </a:lnTo>
                    <a:lnTo>
                      <a:pt x="374" y="13"/>
                    </a:lnTo>
                    <a:lnTo>
                      <a:pt x="381" y="16"/>
                    </a:lnTo>
                    <a:lnTo>
                      <a:pt x="129" y="19"/>
                    </a:lnTo>
                    <a:lnTo>
                      <a:pt x="136" y="15"/>
                    </a:lnTo>
                    <a:lnTo>
                      <a:pt x="16" y="243"/>
                    </a:lnTo>
                    <a:lnTo>
                      <a:pt x="15" y="235"/>
                    </a:lnTo>
                    <a:lnTo>
                      <a:pt x="147" y="449"/>
                    </a:lnTo>
                    <a:lnTo>
                      <a:pt x="140" y="445"/>
                    </a:lnTo>
                    <a:lnTo>
                      <a:pt x="394" y="431"/>
                    </a:lnTo>
                    <a:close/>
                    <a:moveTo>
                      <a:pt x="141" y="461"/>
                    </a:moveTo>
                    <a:cubicBezTo>
                      <a:pt x="138" y="461"/>
                      <a:pt x="135" y="459"/>
                      <a:pt x="134" y="457"/>
                    </a:cubicBezTo>
                    <a:lnTo>
                      <a:pt x="2" y="243"/>
                    </a:lnTo>
                    <a:cubicBezTo>
                      <a:pt x="0" y="241"/>
                      <a:pt x="0" y="238"/>
                      <a:pt x="1" y="235"/>
                    </a:cubicBezTo>
                    <a:lnTo>
                      <a:pt x="122" y="8"/>
                    </a:lnTo>
                    <a:cubicBezTo>
                      <a:pt x="124" y="5"/>
                      <a:pt x="126" y="3"/>
                      <a:pt x="129" y="3"/>
                    </a:cubicBezTo>
                    <a:lnTo>
                      <a:pt x="381" y="0"/>
                    </a:lnTo>
                    <a:cubicBezTo>
                      <a:pt x="384" y="0"/>
                      <a:pt x="387" y="2"/>
                      <a:pt x="388" y="4"/>
                    </a:cubicBezTo>
                    <a:lnTo>
                      <a:pt x="520" y="218"/>
                    </a:lnTo>
                    <a:cubicBezTo>
                      <a:pt x="522" y="220"/>
                      <a:pt x="522" y="223"/>
                      <a:pt x="520" y="226"/>
                    </a:cubicBezTo>
                    <a:lnTo>
                      <a:pt x="401" y="443"/>
                    </a:lnTo>
                    <a:cubicBezTo>
                      <a:pt x="400" y="446"/>
                      <a:pt x="397" y="447"/>
                      <a:pt x="395" y="447"/>
                    </a:cubicBezTo>
                    <a:lnTo>
                      <a:pt x="141" y="4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76" name="Freeform 3556"/>
              <p:cNvSpPr>
                <a:spLocks/>
              </p:cNvSpPr>
              <p:nvPr/>
            </p:nvSpPr>
            <p:spPr bwMode="auto">
              <a:xfrm>
                <a:off x="846" y="1950"/>
                <a:ext cx="77" cy="73"/>
              </a:xfrm>
              <a:custGeom>
                <a:avLst/>
                <a:gdLst>
                  <a:gd name="T0" fmla="*/ 58 w 77"/>
                  <a:gd name="T1" fmla="*/ 73 h 73"/>
                  <a:gd name="T2" fmla="*/ 77 w 77"/>
                  <a:gd name="T3" fmla="*/ 36 h 73"/>
                  <a:gd name="T4" fmla="*/ 56 w 77"/>
                  <a:gd name="T5" fmla="*/ 0 h 73"/>
                  <a:gd name="T6" fmla="*/ 18 w 77"/>
                  <a:gd name="T7" fmla="*/ 0 h 73"/>
                  <a:gd name="T8" fmla="*/ 0 w 77"/>
                  <a:gd name="T9" fmla="*/ 38 h 73"/>
                  <a:gd name="T10" fmla="*/ 20 w 77"/>
                  <a:gd name="T11" fmla="*/ 73 h 73"/>
                  <a:gd name="T12" fmla="*/ 58 w 77"/>
                  <a:gd name="T13" fmla="*/ 73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3"/>
                  <a:gd name="T23" fmla="*/ 77 w 77"/>
                  <a:gd name="T24" fmla="*/ 73 h 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3">
                    <a:moveTo>
                      <a:pt x="58" y="73"/>
                    </a:moveTo>
                    <a:lnTo>
                      <a:pt x="77" y="36"/>
                    </a:lnTo>
                    <a:lnTo>
                      <a:pt x="56" y="0"/>
                    </a:lnTo>
                    <a:lnTo>
                      <a:pt x="18" y="0"/>
                    </a:lnTo>
                    <a:lnTo>
                      <a:pt x="0" y="38"/>
                    </a:lnTo>
                    <a:lnTo>
                      <a:pt x="20" y="73"/>
                    </a:lnTo>
                    <a:lnTo>
                      <a:pt x="58" y="73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77" name="Freeform 3557"/>
              <p:cNvSpPr>
                <a:spLocks/>
              </p:cNvSpPr>
              <p:nvPr/>
            </p:nvSpPr>
            <p:spPr bwMode="auto">
              <a:xfrm>
                <a:off x="846" y="1950"/>
                <a:ext cx="77" cy="73"/>
              </a:xfrm>
              <a:custGeom>
                <a:avLst/>
                <a:gdLst>
                  <a:gd name="T0" fmla="*/ 58 w 77"/>
                  <a:gd name="T1" fmla="*/ 73 h 73"/>
                  <a:gd name="T2" fmla="*/ 77 w 77"/>
                  <a:gd name="T3" fmla="*/ 36 h 73"/>
                  <a:gd name="T4" fmla="*/ 56 w 77"/>
                  <a:gd name="T5" fmla="*/ 0 h 73"/>
                  <a:gd name="T6" fmla="*/ 18 w 77"/>
                  <a:gd name="T7" fmla="*/ 0 h 73"/>
                  <a:gd name="T8" fmla="*/ 0 w 77"/>
                  <a:gd name="T9" fmla="*/ 38 h 73"/>
                  <a:gd name="T10" fmla="*/ 20 w 77"/>
                  <a:gd name="T11" fmla="*/ 73 h 73"/>
                  <a:gd name="T12" fmla="*/ 58 w 77"/>
                  <a:gd name="T13" fmla="*/ 73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3"/>
                  <a:gd name="T23" fmla="*/ 77 w 77"/>
                  <a:gd name="T24" fmla="*/ 73 h 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3">
                    <a:moveTo>
                      <a:pt x="58" y="73"/>
                    </a:moveTo>
                    <a:lnTo>
                      <a:pt x="77" y="36"/>
                    </a:lnTo>
                    <a:lnTo>
                      <a:pt x="56" y="0"/>
                    </a:lnTo>
                    <a:lnTo>
                      <a:pt x="18" y="0"/>
                    </a:lnTo>
                    <a:lnTo>
                      <a:pt x="0" y="38"/>
                    </a:lnTo>
                    <a:lnTo>
                      <a:pt x="20" y="73"/>
                    </a:lnTo>
                    <a:lnTo>
                      <a:pt x="58" y="73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78" name="Freeform 3558"/>
              <p:cNvSpPr>
                <a:spLocks noEditPoints="1"/>
              </p:cNvSpPr>
              <p:nvPr/>
            </p:nvSpPr>
            <p:spPr bwMode="auto">
              <a:xfrm>
                <a:off x="845" y="1948"/>
                <a:ext cx="79" cy="77"/>
              </a:xfrm>
              <a:custGeom>
                <a:avLst/>
                <a:gdLst>
                  <a:gd name="T0" fmla="*/ 0 w 516"/>
                  <a:gd name="T1" fmla="*/ 0 h 451"/>
                  <a:gd name="T2" fmla="*/ 0 w 516"/>
                  <a:gd name="T3" fmla="*/ 0 h 451"/>
                  <a:gd name="T4" fmla="*/ 0 w 516"/>
                  <a:gd name="T5" fmla="*/ 0 h 451"/>
                  <a:gd name="T6" fmla="*/ 0 w 516"/>
                  <a:gd name="T7" fmla="*/ 0 h 451"/>
                  <a:gd name="T8" fmla="*/ 0 w 516"/>
                  <a:gd name="T9" fmla="*/ 0 h 451"/>
                  <a:gd name="T10" fmla="*/ 0 w 516"/>
                  <a:gd name="T11" fmla="*/ 0 h 451"/>
                  <a:gd name="T12" fmla="*/ 0 w 516"/>
                  <a:gd name="T13" fmla="*/ 0 h 451"/>
                  <a:gd name="T14" fmla="*/ 0 w 516"/>
                  <a:gd name="T15" fmla="*/ 0 h 451"/>
                  <a:gd name="T16" fmla="*/ 0 w 516"/>
                  <a:gd name="T17" fmla="*/ 0 h 451"/>
                  <a:gd name="T18" fmla="*/ 0 w 516"/>
                  <a:gd name="T19" fmla="*/ 0 h 451"/>
                  <a:gd name="T20" fmla="*/ 0 w 516"/>
                  <a:gd name="T21" fmla="*/ 0 h 451"/>
                  <a:gd name="T22" fmla="*/ 0 w 516"/>
                  <a:gd name="T23" fmla="*/ 0 h 451"/>
                  <a:gd name="T24" fmla="*/ 0 w 516"/>
                  <a:gd name="T25" fmla="*/ 0 h 451"/>
                  <a:gd name="T26" fmla="*/ 0 w 516"/>
                  <a:gd name="T27" fmla="*/ 0 h 451"/>
                  <a:gd name="T28" fmla="*/ 0 w 516"/>
                  <a:gd name="T29" fmla="*/ 0 h 451"/>
                  <a:gd name="T30" fmla="*/ 0 w 516"/>
                  <a:gd name="T31" fmla="*/ 0 h 451"/>
                  <a:gd name="T32" fmla="*/ 0 w 516"/>
                  <a:gd name="T33" fmla="*/ 0 h 451"/>
                  <a:gd name="T34" fmla="*/ 0 w 516"/>
                  <a:gd name="T35" fmla="*/ 0 h 451"/>
                  <a:gd name="T36" fmla="*/ 0 w 516"/>
                  <a:gd name="T37" fmla="*/ 0 h 451"/>
                  <a:gd name="T38" fmla="*/ 0 w 516"/>
                  <a:gd name="T39" fmla="*/ 0 h 451"/>
                  <a:gd name="T40" fmla="*/ 0 w 516"/>
                  <a:gd name="T41" fmla="*/ 0 h 451"/>
                  <a:gd name="T42" fmla="*/ 0 w 516"/>
                  <a:gd name="T43" fmla="*/ 0 h 451"/>
                  <a:gd name="T44" fmla="*/ 0 w 516"/>
                  <a:gd name="T45" fmla="*/ 0 h 451"/>
                  <a:gd name="T46" fmla="*/ 0 w 516"/>
                  <a:gd name="T47" fmla="*/ 0 h 451"/>
                  <a:gd name="T48" fmla="*/ 0 w 516"/>
                  <a:gd name="T49" fmla="*/ 0 h 451"/>
                  <a:gd name="T50" fmla="*/ 0 w 516"/>
                  <a:gd name="T51" fmla="*/ 0 h 45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6"/>
                  <a:gd name="T79" fmla="*/ 0 h 451"/>
                  <a:gd name="T80" fmla="*/ 516 w 516"/>
                  <a:gd name="T81" fmla="*/ 451 h 45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6" h="451">
                    <a:moveTo>
                      <a:pt x="388" y="431"/>
                    </a:moveTo>
                    <a:lnTo>
                      <a:pt x="381" y="435"/>
                    </a:lnTo>
                    <a:lnTo>
                      <a:pt x="500" y="218"/>
                    </a:lnTo>
                    <a:lnTo>
                      <a:pt x="501" y="226"/>
                    </a:lnTo>
                    <a:lnTo>
                      <a:pt x="369" y="12"/>
                    </a:lnTo>
                    <a:lnTo>
                      <a:pt x="375" y="16"/>
                    </a:lnTo>
                    <a:lnTo>
                      <a:pt x="124" y="19"/>
                    </a:lnTo>
                    <a:lnTo>
                      <a:pt x="131" y="15"/>
                    </a:lnTo>
                    <a:lnTo>
                      <a:pt x="15" y="239"/>
                    </a:lnTo>
                    <a:lnTo>
                      <a:pt x="15" y="231"/>
                    </a:lnTo>
                    <a:lnTo>
                      <a:pt x="144" y="439"/>
                    </a:lnTo>
                    <a:lnTo>
                      <a:pt x="137" y="435"/>
                    </a:lnTo>
                    <a:lnTo>
                      <a:pt x="388" y="431"/>
                    </a:lnTo>
                    <a:close/>
                    <a:moveTo>
                      <a:pt x="137" y="451"/>
                    </a:moveTo>
                    <a:cubicBezTo>
                      <a:pt x="134" y="451"/>
                      <a:pt x="132" y="449"/>
                      <a:pt x="130" y="447"/>
                    </a:cubicBezTo>
                    <a:lnTo>
                      <a:pt x="2" y="239"/>
                    </a:lnTo>
                    <a:cubicBezTo>
                      <a:pt x="0" y="237"/>
                      <a:pt x="0" y="234"/>
                      <a:pt x="1" y="231"/>
                    </a:cubicBezTo>
                    <a:lnTo>
                      <a:pt x="116" y="7"/>
                    </a:lnTo>
                    <a:cubicBezTo>
                      <a:pt x="118" y="5"/>
                      <a:pt x="120" y="3"/>
                      <a:pt x="123" y="3"/>
                    </a:cubicBezTo>
                    <a:lnTo>
                      <a:pt x="375" y="0"/>
                    </a:lnTo>
                    <a:cubicBezTo>
                      <a:pt x="378" y="0"/>
                      <a:pt x="381" y="1"/>
                      <a:pt x="382" y="4"/>
                    </a:cubicBezTo>
                    <a:lnTo>
                      <a:pt x="514" y="217"/>
                    </a:lnTo>
                    <a:cubicBezTo>
                      <a:pt x="516" y="220"/>
                      <a:pt x="516" y="223"/>
                      <a:pt x="514" y="226"/>
                    </a:cubicBezTo>
                    <a:lnTo>
                      <a:pt x="395" y="443"/>
                    </a:lnTo>
                    <a:cubicBezTo>
                      <a:pt x="394" y="445"/>
                      <a:pt x="391" y="447"/>
                      <a:pt x="388" y="447"/>
                    </a:cubicBezTo>
                    <a:lnTo>
                      <a:pt x="137" y="45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79" name="Freeform 3559"/>
              <p:cNvSpPr>
                <a:spLocks/>
              </p:cNvSpPr>
              <p:nvPr/>
            </p:nvSpPr>
            <p:spPr bwMode="auto">
              <a:xfrm>
                <a:off x="788" y="2071"/>
                <a:ext cx="77" cy="75"/>
              </a:xfrm>
              <a:custGeom>
                <a:avLst/>
                <a:gdLst>
                  <a:gd name="T0" fmla="*/ 59 w 77"/>
                  <a:gd name="T1" fmla="*/ 73 h 75"/>
                  <a:gd name="T2" fmla="*/ 77 w 77"/>
                  <a:gd name="T3" fmla="*/ 36 h 75"/>
                  <a:gd name="T4" fmla="*/ 57 w 77"/>
                  <a:gd name="T5" fmla="*/ 0 h 75"/>
                  <a:gd name="T6" fmla="*/ 17 w 77"/>
                  <a:gd name="T7" fmla="*/ 1 h 75"/>
                  <a:gd name="T8" fmla="*/ 0 w 77"/>
                  <a:gd name="T9" fmla="*/ 39 h 75"/>
                  <a:gd name="T10" fmla="*/ 20 w 77"/>
                  <a:gd name="T11" fmla="*/ 75 h 75"/>
                  <a:gd name="T12" fmla="*/ 59 w 77"/>
                  <a:gd name="T13" fmla="*/ 73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59" y="73"/>
                    </a:moveTo>
                    <a:lnTo>
                      <a:pt x="77" y="36"/>
                    </a:lnTo>
                    <a:lnTo>
                      <a:pt x="57" y="0"/>
                    </a:lnTo>
                    <a:lnTo>
                      <a:pt x="17" y="1"/>
                    </a:lnTo>
                    <a:lnTo>
                      <a:pt x="0" y="39"/>
                    </a:lnTo>
                    <a:lnTo>
                      <a:pt x="20" y="75"/>
                    </a:lnTo>
                    <a:lnTo>
                      <a:pt x="59" y="73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80" name="Freeform 3560"/>
              <p:cNvSpPr>
                <a:spLocks/>
              </p:cNvSpPr>
              <p:nvPr/>
            </p:nvSpPr>
            <p:spPr bwMode="auto">
              <a:xfrm>
                <a:off x="788" y="2071"/>
                <a:ext cx="77" cy="75"/>
              </a:xfrm>
              <a:custGeom>
                <a:avLst/>
                <a:gdLst>
                  <a:gd name="T0" fmla="*/ 59 w 77"/>
                  <a:gd name="T1" fmla="*/ 73 h 75"/>
                  <a:gd name="T2" fmla="*/ 77 w 77"/>
                  <a:gd name="T3" fmla="*/ 36 h 75"/>
                  <a:gd name="T4" fmla="*/ 57 w 77"/>
                  <a:gd name="T5" fmla="*/ 0 h 75"/>
                  <a:gd name="T6" fmla="*/ 17 w 77"/>
                  <a:gd name="T7" fmla="*/ 1 h 75"/>
                  <a:gd name="T8" fmla="*/ 0 w 77"/>
                  <a:gd name="T9" fmla="*/ 39 h 75"/>
                  <a:gd name="T10" fmla="*/ 20 w 77"/>
                  <a:gd name="T11" fmla="*/ 75 h 75"/>
                  <a:gd name="T12" fmla="*/ 59 w 77"/>
                  <a:gd name="T13" fmla="*/ 73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75"/>
                  <a:gd name="T23" fmla="*/ 77 w 77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75">
                    <a:moveTo>
                      <a:pt x="59" y="73"/>
                    </a:moveTo>
                    <a:lnTo>
                      <a:pt x="77" y="36"/>
                    </a:lnTo>
                    <a:lnTo>
                      <a:pt x="57" y="0"/>
                    </a:lnTo>
                    <a:lnTo>
                      <a:pt x="17" y="1"/>
                    </a:lnTo>
                    <a:lnTo>
                      <a:pt x="0" y="39"/>
                    </a:lnTo>
                    <a:lnTo>
                      <a:pt x="20" y="75"/>
                    </a:lnTo>
                    <a:lnTo>
                      <a:pt x="59" y="73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3" name="Freeform 3562"/>
            <p:cNvSpPr>
              <a:spLocks noEditPoints="1"/>
            </p:cNvSpPr>
            <p:nvPr/>
          </p:nvSpPr>
          <p:spPr bwMode="auto">
            <a:xfrm>
              <a:off x="1959442" y="3076894"/>
              <a:ext cx="240834" cy="214949"/>
            </a:xfrm>
            <a:custGeom>
              <a:avLst/>
              <a:gdLst>
                <a:gd name="T0" fmla="*/ 0 w 522"/>
                <a:gd name="T1" fmla="*/ 0 h 461"/>
                <a:gd name="T2" fmla="*/ 0 w 522"/>
                <a:gd name="T3" fmla="*/ 0 h 461"/>
                <a:gd name="T4" fmla="*/ 0 w 522"/>
                <a:gd name="T5" fmla="*/ 0 h 461"/>
                <a:gd name="T6" fmla="*/ 0 w 522"/>
                <a:gd name="T7" fmla="*/ 0 h 461"/>
                <a:gd name="T8" fmla="*/ 0 w 522"/>
                <a:gd name="T9" fmla="*/ 0 h 461"/>
                <a:gd name="T10" fmla="*/ 0 w 522"/>
                <a:gd name="T11" fmla="*/ 0 h 461"/>
                <a:gd name="T12" fmla="*/ 0 w 522"/>
                <a:gd name="T13" fmla="*/ 0 h 461"/>
                <a:gd name="T14" fmla="*/ 0 w 522"/>
                <a:gd name="T15" fmla="*/ 0 h 461"/>
                <a:gd name="T16" fmla="*/ 0 w 522"/>
                <a:gd name="T17" fmla="*/ 0 h 461"/>
                <a:gd name="T18" fmla="*/ 0 w 522"/>
                <a:gd name="T19" fmla="*/ 0 h 461"/>
                <a:gd name="T20" fmla="*/ 0 w 522"/>
                <a:gd name="T21" fmla="*/ 0 h 461"/>
                <a:gd name="T22" fmla="*/ 0 w 522"/>
                <a:gd name="T23" fmla="*/ 0 h 461"/>
                <a:gd name="T24" fmla="*/ 0 w 522"/>
                <a:gd name="T25" fmla="*/ 0 h 461"/>
                <a:gd name="T26" fmla="*/ 0 w 522"/>
                <a:gd name="T27" fmla="*/ 0 h 461"/>
                <a:gd name="T28" fmla="*/ 0 w 522"/>
                <a:gd name="T29" fmla="*/ 0 h 461"/>
                <a:gd name="T30" fmla="*/ 0 w 522"/>
                <a:gd name="T31" fmla="*/ 0 h 461"/>
                <a:gd name="T32" fmla="*/ 0 w 522"/>
                <a:gd name="T33" fmla="*/ 0 h 461"/>
                <a:gd name="T34" fmla="*/ 0 w 522"/>
                <a:gd name="T35" fmla="*/ 0 h 461"/>
                <a:gd name="T36" fmla="*/ 0 w 522"/>
                <a:gd name="T37" fmla="*/ 0 h 461"/>
                <a:gd name="T38" fmla="*/ 0 w 522"/>
                <a:gd name="T39" fmla="*/ 0 h 461"/>
                <a:gd name="T40" fmla="*/ 0 w 522"/>
                <a:gd name="T41" fmla="*/ 0 h 461"/>
                <a:gd name="T42" fmla="*/ 0 w 522"/>
                <a:gd name="T43" fmla="*/ 0 h 461"/>
                <a:gd name="T44" fmla="*/ 0 w 522"/>
                <a:gd name="T45" fmla="*/ 0 h 461"/>
                <a:gd name="T46" fmla="*/ 0 w 522"/>
                <a:gd name="T47" fmla="*/ 0 h 461"/>
                <a:gd name="T48" fmla="*/ 0 w 522"/>
                <a:gd name="T49" fmla="*/ 0 h 461"/>
                <a:gd name="T50" fmla="*/ 0 w 522"/>
                <a:gd name="T51" fmla="*/ 0 h 46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2"/>
                <a:gd name="T79" fmla="*/ 0 h 461"/>
                <a:gd name="T80" fmla="*/ 522 w 522"/>
                <a:gd name="T81" fmla="*/ 461 h 46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2" h="461">
                  <a:moveTo>
                    <a:pt x="394" y="432"/>
                  </a:moveTo>
                  <a:lnTo>
                    <a:pt x="387" y="436"/>
                  </a:lnTo>
                  <a:lnTo>
                    <a:pt x="507" y="219"/>
                  </a:lnTo>
                  <a:lnTo>
                    <a:pt x="507" y="227"/>
                  </a:lnTo>
                  <a:lnTo>
                    <a:pt x="374" y="12"/>
                  </a:lnTo>
                  <a:lnTo>
                    <a:pt x="381" y="16"/>
                  </a:lnTo>
                  <a:lnTo>
                    <a:pt x="123" y="23"/>
                  </a:lnTo>
                  <a:lnTo>
                    <a:pt x="130" y="18"/>
                  </a:lnTo>
                  <a:lnTo>
                    <a:pt x="15" y="242"/>
                  </a:lnTo>
                  <a:lnTo>
                    <a:pt x="15" y="234"/>
                  </a:lnTo>
                  <a:lnTo>
                    <a:pt x="148" y="449"/>
                  </a:lnTo>
                  <a:lnTo>
                    <a:pt x="140" y="445"/>
                  </a:lnTo>
                  <a:lnTo>
                    <a:pt x="394" y="432"/>
                  </a:lnTo>
                  <a:close/>
                  <a:moveTo>
                    <a:pt x="141" y="461"/>
                  </a:moveTo>
                  <a:cubicBezTo>
                    <a:pt x="138" y="461"/>
                    <a:pt x="135" y="460"/>
                    <a:pt x="134" y="457"/>
                  </a:cubicBezTo>
                  <a:lnTo>
                    <a:pt x="1" y="243"/>
                  </a:lnTo>
                  <a:cubicBezTo>
                    <a:pt x="0" y="240"/>
                    <a:pt x="0" y="237"/>
                    <a:pt x="1" y="235"/>
                  </a:cubicBezTo>
                  <a:lnTo>
                    <a:pt x="116" y="11"/>
                  </a:lnTo>
                  <a:cubicBezTo>
                    <a:pt x="117" y="8"/>
                    <a:pt x="120" y="7"/>
                    <a:pt x="123" y="7"/>
                  </a:cubicBezTo>
                  <a:lnTo>
                    <a:pt x="381" y="0"/>
                  </a:lnTo>
                  <a:cubicBezTo>
                    <a:pt x="384" y="0"/>
                    <a:pt x="386" y="1"/>
                    <a:pt x="388" y="4"/>
                  </a:cubicBezTo>
                  <a:lnTo>
                    <a:pt x="520" y="218"/>
                  </a:lnTo>
                  <a:cubicBezTo>
                    <a:pt x="522" y="221"/>
                    <a:pt x="522" y="224"/>
                    <a:pt x="521" y="226"/>
                  </a:cubicBezTo>
                  <a:lnTo>
                    <a:pt x="401" y="444"/>
                  </a:lnTo>
                  <a:cubicBezTo>
                    <a:pt x="400" y="446"/>
                    <a:pt x="398" y="448"/>
                    <a:pt x="395" y="448"/>
                  </a:cubicBezTo>
                  <a:lnTo>
                    <a:pt x="141" y="46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" name="Freeform 3563"/>
            <p:cNvSpPr>
              <a:spLocks/>
            </p:cNvSpPr>
            <p:nvPr/>
          </p:nvSpPr>
          <p:spPr bwMode="auto">
            <a:xfrm>
              <a:off x="1785677" y="3407585"/>
              <a:ext cx="234737" cy="206682"/>
            </a:xfrm>
            <a:custGeom>
              <a:avLst/>
              <a:gdLst>
                <a:gd name="T0" fmla="*/ 92415 w 77"/>
                <a:gd name="T1" fmla="*/ 115911 h 75"/>
                <a:gd name="T2" fmla="*/ 120610 w 77"/>
                <a:gd name="T3" fmla="*/ 56389 h 75"/>
                <a:gd name="T4" fmla="*/ 89283 w 77"/>
                <a:gd name="T5" fmla="*/ 0 h 75"/>
                <a:gd name="T6" fmla="*/ 28195 w 77"/>
                <a:gd name="T7" fmla="*/ 1566 h 75"/>
                <a:gd name="T8" fmla="*/ 0 w 77"/>
                <a:gd name="T9" fmla="*/ 61088 h 75"/>
                <a:gd name="T10" fmla="*/ 31327 w 77"/>
                <a:gd name="T11" fmla="*/ 117477 h 75"/>
                <a:gd name="T12" fmla="*/ 92415 w 77"/>
                <a:gd name="T13" fmla="*/ 115911 h 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"/>
                <a:gd name="T22" fmla="*/ 0 h 75"/>
                <a:gd name="T23" fmla="*/ 77 w 77"/>
                <a:gd name="T24" fmla="*/ 75 h 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" h="75">
                  <a:moveTo>
                    <a:pt x="59" y="74"/>
                  </a:moveTo>
                  <a:lnTo>
                    <a:pt x="77" y="36"/>
                  </a:lnTo>
                  <a:lnTo>
                    <a:pt x="57" y="0"/>
                  </a:lnTo>
                  <a:lnTo>
                    <a:pt x="18" y="1"/>
                  </a:lnTo>
                  <a:lnTo>
                    <a:pt x="0" y="39"/>
                  </a:lnTo>
                  <a:lnTo>
                    <a:pt x="20" y="75"/>
                  </a:lnTo>
                  <a:lnTo>
                    <a:pt x="59" y="74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" name="Freeform 3564"/>
            <p:cNvSpPr>
              <a:spLocks/>
            </p:cNvSpPr>
            <p:nvPr/>
          </p:nvSpPr>
          <p:spPr bwMode="auto">
            <a:xfrm>
              <a:off x="1785677" y="3407585"/>
              <a:ext cx="234737" cy="206682"/>
            </a:xfrm>
            <a:custGeom>
              <a:avLst/>
              <a:gdLst>
                <a:gd name="T0" fmla="*/ 92415 w 77"/>
                <a:gd name="T1" fmla="*/ 115911 h 75"/>
                <a:gd name="T2" fmla="*/ 120610 w 77"/>
                <a:gd name="T3" fmla="*/ 56389 h 75"/>
                <a:gd name="T4" fmla="*/ 89283 w 77"/>
                <a:gd name="T5" fmla="*/ 0 h 75"/>
                <a:gd name="T6" fmla="*/ 28195 w 77"/>
                <a:gd name="T7" fmla="*/ 1566 h 75"/>
                <a:gd name="T8" fmla="*/ 0 w 77"/>
                <a:gd name="T9" fmla="*/ 61088 h 75"/>
                <a:gd name="T10" fmla="*/ 31327 w 77"/>
                <a:gd name="T11" fmla="*/ 117477 h 75"/>
                <a:gd name="T12" fmla="*/ 92415 w 77"/>
                <a:gd name="T13" fmla="*/ 115911 h 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"/>
                <a:gd name="T22" fmla="*/ 0 h 75"/>
                <a:gd name="T23" fmla="*/ 77 w 77"/>
                <a:gd name="T24" fmla="*/ 75 h 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" h="75">
                  <a:moveTo>
                    <a:pt x="59" y="74"/>
                  </a:moveTo>
                  <a:lnTo>
                    <a:pt x="77" y="36"/>
                  </a:lnTo>
                  <a:lnTo>
                    <a:pt x="57" y="0"/>
                  </a:lnTo>
                  <a:lnTo>
                    <a:pt x="18" y="1"/>
                  </a:lnTo>
                  <a:lnTo>
                    <a:pt x="0" y="39"/>
                  </a:lnTo>
                  <a:lnTo>
                    <a:pt x="20" y="75"/>
                  </a:lnTo>
                  <a:lnTo>
                    <a:pt x="59" y="74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" name="Freeform 3565"/>
            <p:cNvSpPr>
              <a:spLocks noEditPoints="1"/>
            </p:cNvSpPr>
            <p:nvPr/>
          </p:nvSpPr>
          <p:spPr bwMode="auto">
            <a:xfrm>
              <a:off x="1782627" y="3402075"/>
              <a:ext cx="240834" cy="214949"/>
            </a:xfrm>
            <a:custGeom>
              <a:avLst/>
              <a:gdLst>
                <a:gd name="T0" fmla="*/ 0 w 522"/>
                <a:gd name="T1" fmla="*/ 0 h 461"/>
                <a:gd name="T2" fmla="*/ 0 w 522"/>
                <a:gd name="T3" fmla="*/ 0 h 461"/>
                <a:gd name="T4" fmla="*/ 0 w 522"/>
                <a:gd name="T5" fmla="*/ 0 h 461"/>
                <a:gd name="T6" fmla="*/ 0 w 522"/>
                <a:gd name="T7" fmla="*/ 0 h 461"/>
                <a:gd name="T8" fmla="*/ 0 w 522"/>
                <a:gd name="T9" fmla="*/ 0 h 461"/>
                <a:gd name="T10" fmla="*/ 0 w 522"/>
                <a:gd name="T11" fmla="*/ 0 h 461"/>
                <a:gd name="T12" fmla="*/ 0 w 522"/>
                <a:gd name="T13" fmla="*/ 0 h 461"/>
                <a:gd name="T14" fmla="*/ 0 w 522"/>
                <a:gd name="T15" fmla="*/ 0 h 461"/>
                <a:gd name="T16" fmla="*/ 0 w 522"/>
                <a:gd name="T17" fmla="*/ 0 h 461"/>
                <a:gd name="T18" fmla="*/ 0 w 522"/>
                <a:gd name="T19" fmla="*/ 0 h 461"/>
                <a:gd name="T20" fmla="*/ 0 w 522"/>
                <a:gd name="T21" fmla="*/ 0 h 461"/>
                <a:gd name="T22" fmla="*/ 0 w 522"/>
                <a:gd name="T23" fmla="*/ 0 h 461"/>
                <a:gd name="T24" fmla="*/ 0 w 522"/>
                <a:gd name="T25" fmla="*/ 0 h 461"/>
                <a:gd name="T26" fmla="*/ 0 w 522"/>
                <a:gd name="T27" fmla="*/ 0 h 461"/>
                <a:gd name="T28" fmla="*/ 0 w 522"/>
                <a:gd name="T29" fmla="*/ 0 h 461"/>
                <a:gd name="T30" fmla="*/ 0 w 522"/>
                <a:gd name="T31" fmla="*/ 0 h 461"/>
                <a:gd name="T32" fmla="*/ 0 w 522"/>
                <a:gd name="T33" fmla="*/ 0 h 461"/>
                <a:gd name="T34" fmla="*/ 0 w 522"/>
                <a:gd name="T35" fmla="*/ 0 h 461"/>
                <a:gd name="T36" fmla="*/ 0 w 522"/>
                <a:gd name="T37" fmla="*/ 0 h 461"/>
                <a:gd name="T38" fmla="*/ 0 w 522"/>
                <a:gd name="T39" fmla="*/ 0 h 461"/>
                <a:gd name="T40" fmla="*/ 0 w 522"/>
                <a:gd name="T41" fmla="*/ 0 h 461"/>
                <a:gd name="T42" fmla="*/ 0 w 522"/>
                <a:gd name="T43" fmla="*/ 0 h 461"/>
                <a:gd name="T44" fmla="*/ 0 w 522"/>
                <a:gd name="T45" fmla="*/ 0 h 461"/>
                <a:gd name="T46" fmla="*/ 0 w 522"/>
                <a:gd name="T47" fmla="*/ 0 h 461"/>
                <a:gd name="T48" fmla="*/ 0 w 522"/>
                <a:gd name="T49" fmla="*/ 0 h 461"/>
                <a:gd name="T50" fmla="*/ 0 w 522"/>
                <a:gd name="T51" fmla="*/ 0 h 46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2"/>
                <a:gd name="T79" fmla="*/ 0 h 461"/>
                <a:gd name="T80" fmla="*/ 522 w 522"/>
                <a:gd name="T81" fmla="*/ 461 h 46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2" h="461">
                  <a:moveTo>
                    <a:pt x="393" y="441"/>
                  </a:moveTo>
                  <a:lnTo>
                    <a:pt x="386" y="446"/>
                  </a:lnTo>
                  <a:lnTo>
                    <a:pt x="507" y="218"/>
                  </a:lnTo>
                  <a:lnTo>
                    <a:pt x="507" y="226"/>
                  </a:lnTo>
                  <a:lnTo>
                    <a:pt x="375" y="12"/>
                  </a:lnTo>
                  <a:lnTo>
                    <a:pt x="382" y="16"/>
                  </a:lnTo>
                  <a:lnTo>
                    <a:pt x="124" y="23"/>
                  </a:lnTo>
                  <a:lnTo>
                    <a:pt x="131" y="18"/>
                  </a:lnTo>
                  <a:lnTo>
                    <a:pt x="15" y="243"/>
                  </a:lnTo>
                  <a:lnTo>
                    <a:pt x="15" y="235"/>
                  </a:lnTo>
                  <a:lnTo>
                    <a:pt x="147" y="449"/>
                  </a:lnTo>
                  <a:lnTo>
                    <a:pt x="140" y="445"/>
                  </a:lnTo>
                  <a:lnTo>
                    <a:pt x="393" y="441"/>
                  </a:lnTo>
                  <a:close/>
                  <a:moveTo>
                    <a:pt x="141" y="461"/>
                  </a:moveTo>
                  <a:cubicBezTo>
                    <a:pt x="138" y="461"/>
                    <a:pt x="135" y="459"/>
                    <a:pt x="134" y="457"/>
                  </a:cubicBezTo>
                  <a:lnTo>
                    <a:pt x="1" y="243"/>
                  </a:lnTo>
                  <a:cubicBezTo>
                    <a:pt x="0" y="241"/>
                    <a:pt x="0" y="238"/>
                    <a:pt x="1" y="236"/>
                  </a:cubicBezTo>
                  <a:lnTo>
                    <a:pt x="117" y="11"/>
                  </a:lnTo>
                  <a:cubicBezTo>
                    <a:pt x="118" y="8"/>
                    <a:pt x="121" y="7"/>
                    <a:pt x="124" y="7"/>
                  </a:cubicBezTo>
                  <a:lnTo>
                    <a:pt x="382" y="0"/>
                  </a:lnTo>
                  <a:cubicBezTo>
                    <a:pt x="385" y="0"/>
                    <a:pt x="387" y="1"/>
                    <a:pt x="389" y="4"/>
                  </a:cubicBezTo>
                  <a:lnTo>
                    <a:pt x="521" y="218"/>
                  </a:lnTo>
                  <a:cubicBezTo>
                    <a:pt x="522" y="220"/>
                    <a:pt x="522" y="223"/>
                    <a:pt x="521" y="226"/>
                  </a:cubicBezTo>
                  <a:lnTo>
                    <a:pt x="400" y="453"/>
                  </a:lnTo>
                  <a:cubicBezTo>
                    <a:pt x="399" y="456"/>
                    <a:pt x="396" y="457"/>
                    <a:pt x="393" y="457"/>
                  </a:cubicBezTo>
                  <a:lnTo>
                    <a:pt x="141" y="46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" name="Freeform 3566"/>
            <p:cNvSpPr>
              <a:spLocks/>
            </p:cNvSpPr>
            <p:nvPr/>
          </p:nvSpPr>
          <p:spPr bwMode="auto">
            <a:xfrm>
              <a:off x="1959442" y="2856435"/>
              <a:ext cx="234737" cy="203925"/>
            </a:xfrm>
            <a:custGeom>
              <a:avLst/>
              <a:gdLst>
                <a:gd name="T0" fmla="*/ 92415 w 77"/>
                <a:gd name="T1" fmla="*/ 114344 h 74"/>
                <a:gd name="T2" fmla="*/ 120610 w 77"/>
                <a:gd name="T3" fmla="*/ 56389 h 74"/>
                <a:gd name="T4" fmla="*/ 89283 w 77"/>
                <a:gd name="T5" fmla="*/ 0 h 74"/>
                <a:gd name="T6" fmla="*/ 26628 w 77"/>
                <a:gd name="T7" fmla="*/ 1566 h 74"/>
                <a:gd name="T8" fmla="*/ 0 w 77"/>
                <a:gd name="T9" fmla="*/ 61088 h 74"/>
                <a:gd name="T10" fmla="*/ 29761 w 77"/>
                <a:gd name="T11" fmla="*/ 115910 h 74"/>
                <a:gd name="T12" fmla="*/ 92415 w 77"/>
                <a:gd name="T13" fmla="*/ 114344 h 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"/>
                <a:gd name="T22" fmla="*/ 0 h 74"/>
                <a:gd name="T23" fmla="*/ 77 w 77"/>
                <a:gd name="T24" fmla="*/ 74 h 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" h="74">
                  <a:moveTo>
                    <a:pt x="59" y="73"/>
                  </a:moveTo>
                  <a:lnTo>
                    <a:pt x="77" y="36"/>
                  </a:lnTo>
                  <a:lnTo>
                    <a:pt x="57" y="0"/>
                  </a:lnTo>
                  <a:lnTo>
                    <a:pt x="17" y="1"/>
                  </a:lnTo>
                  <a:lnTo>
                    <a:pt x="0" y="39"/>
                  </a:lnTo>
                  <a:lnTo>
                    <a:pt x="19" y="74"/>
                  </a:lnTo>
                  <a:lnTo>
                    <a:pt x="59" y="73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" name="Freeform 3567"/>
            <p:cNvSpPr>
              <a:spLocks/>
            </p:cNvSpPr>
            <p:nvPr/>
          </p:nvSpPr>
          <p:spPr bwMode="auto">
            <a:xfrm>
              <a:off x="1959442" y="2856435"/>
              <a:ext cx="234737" cy="203925"/>
            </a:xfrm>
            <a:custGeom>
              <a:avLst/>
              <a:gdLst>
                <a:gd name="T0" fmla="*/ 92415 w 77"/>
                <a:gd name="T1" fmla="*/ 114344 h 74"/>
                <a:gd name="T2" fmla="*/ 120610 w 77"/>
                <a:gd name="T3" fmla="*/ 56389 h 74"/>
                <a:gd name="T4" fmla="*/ 89283 w 77"/>
                <a:gd name="T5" fmla="*/ 0 h 74"/>
                <a:gd name="T6" fmla="*/ 26628 w 77"/>
                <a:gd name="T7" fmla="*/ 1566 h 74"/>
                <a:gd name="T8" fmla="*/ 0 w 77"/>
                <a:gd name="T9" fmla="*/ 61088 h 74"/>
                <a:gd name="T10" fmla="*/ 29761 w 77"/>
                <a:gd name="T11" fmla="*/ 115910 h 74"/>
                <a:gd name="T12" fmla="*/ 92415 w 77"/>
                <a:gd name="T13" fmla="*/ 114344 h 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"/>
                <a:gd name="T22" fmla="*/ 0 h 74"/>
                <a:gd name="T23" fmla="*/ 77 w 77"/>
                <a:gd name="T24" fmla="*/ 74 h 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" h="74">
                  <a:moveTo>
                    <a:pt x="59" y="73"/>
                  </a:moveTo>
                  <a:lnTo>
                    <a:pt x="77" y="36"/>
                  </a:lnTo>
                  <a:lnTo>
                    <a:pt x="57" y="0"/>
                  </a:lnTo>
                  <a:lnTo>
                    <a:pt x="17" y="1"/>
                  </a:lnTo>
                  <a:lnTo>
                    <a:pt x="0" y="39"/>
                  </a:lnTo>
                  <a:lnTo>
                    <a:pt x="19" y="74"/>
                  </a:lnTo>
                  <a:lnTo>
                    <a:pt x="59" y="73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" name="Freeform 3568"/>
            <p:cNvSpPr>
              <a:spLocks noEditPoints="1"/>
            </p:cNvSpPr>
            <p:nvPr/>
          </p:nvSpPr>
          <p:spPr bwMode="auto">
            <a:xfrm>
              <a:off x="1953346" y="2853678"/>
              <a:ext cx="243882" cy="212194"/>
            </a:xfrm>
            <a:custGeom>
              <a:avLst/>
              <a:gdLst>
                <a:gd name="T0" fmla="*/ 0 w 522"/>
                <a:gd name="T1" fmla="*/ 0 h 455"/>
                <a:gd name="T2" fmla="*/ 0 w 522"/>
                <a:gd name="T3" fmla="*/ 0 h 455"/>
                <a:gd name="T4" fmla="*/ 0 w 522"/>
                <a:gd name="T5" fmla="*/ 0 h 455"/>
                <a:gd name="T6" fmla="*/ 0 w 522"/>
                <a:gd name="T7" fmla="*/ 0 h 455"/>
                <a:gd name="T8" fmla="*/ 0 w 522"/>
                <a:gd name="T9" fmla="*/ 0 h 455"/>
                <a:gd name="T10" fmla="*/ 0 w 522"/>
                <a:gd name="T11" fmla="*/ 0 h 455"/>
                <a:gd name="T12" fmla="*/ 0 w 522"/>
                <a:gd name="T13" fmla="*/ 0 h 455"/>
                <a:gd name="T14" fmla="*/ 0 w 522"/>
                <a:gd name="T15" fmla="*/ 0 h 455"/>
                <a:gd name="T16" fmla="*/ 0 w 522"/>
                <a:gd name="T17" fmla="*/ 0 h 455"/>
                <a:gd name="T18" fmla="*/ 0 w 522"/>
                <a:gd name="T19" fmla="*/ 0 h 455"/>
                <a:gd name="T20" fmla="*/ 0 w 522"/>
                <a:gd name="T21" fmla="*/ 0 h 455"/>
                <a:gd name="T22" fmla="*/ 0 w 522"/>
                <a:gd name="T23" fmla="*/ 0 h 455"/>
                <a:gd name="T24" fmla="*/ 0 w 522"/>
                <a:gd name="T25" fmla="*/ 0 h 455"/>
                <a:gd name="T26" fmla="*/ 0 w 522"/>
                <a:gd name="T27" fmla="*/ 0 h 455"/>
                <a:gd name="T28" fmla="*/ 0 w 522"/>
                <a:gd name="T29" fmla="*/ 0 h 455"/>
                <a:gd name="T30" fmla="*/ 0 w 522"/>
                <a:gd name="T31" fmla="*/ 0 h 455"/>
                <a:gd name="T32" fmla="*/ 0 w 522"/>
                <a:gd name="T33" fmla="*/ 0 h 455"/>
                <a:gd name="T34" fmla="*/ 0 w 522"/>
                <a:gd name="T35" fmla="*/ 0 h 455"/>
                <a:gd name="T36" fmla="*/ 0 w 522"/>
                <a:gd name="T37" fmla="*/ 0 h 455"/>
                <a:gd name="T38" fmla="*/ 0 w 522"/>
                <a:gd name="T39" fmla="*/ 0 h 455"/>
                <a:gd name="T40" fmla="*/ 0 w 522"/>
                <a:gd name="T41" fmla="*/ 0 h 455"/>
                <a:gd name="T42" fmla="*/ 0 w 522"/>
                <a:gd name="T43" fmla="*/ 0 h 455"/>
                <a:gd name="T44" fmla="*/ 0 w 522"/>
                <a:gd name="T45" fmla="*/ 0 h 455"/>
                <a:gd name="T46" fmla="*/ 0 w 522"/>
                <a:gd name="T47" fmla="*/ 0 h 455"/>
                <a:gd name="T48" fmla="*/ 0 w 522"/>
                <a:gd name="T49" fmla="*/ 0 h 455"/>
                <a:gd name="T50" fmla="*/ 0 w 522"/>
                <a:gd name="T51" fmla="*/ 0 h 45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2"/>
                <a:gd name="T79" fmla="*/ 0 h 455"/>
                <a:gd name="T80" fmla="*/ 522 w 522"/>
                <a:gd name="T81" fmla="*/ 455 h 45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2" h="455">
                  <a:moveTo>
                    <a:pt x="395" y="431"/>
                  </a:moveTo>
                  <a:lnTo>
                    <a:pt x="388" y="436"/>
                  </a:lnTo>
                  <a:lnTo>
                    <a:pt x="507" y="218"/>
                  </a:lnTo>
                  <a:lnTo>
                    <a:pt x="507" y="226"/>
                  </a:lnTo>
                  <a:lnTo>
                    <a:pt x="375" y="13"/>
                  </a:lnTo>
                  <a:lnTo>
                    <a:pt x="382" y="16"/>
                  </a:lnTo>
                  <a:lnTo>
                    <a:pt x="124" y="23"/>
                  </a:lnTo>
                  <a:lnTo>
                    <a:pt x="130" y="19"/>
                  </a:lnTo>
                  <a:lnTo>
                    <a:pt x="15" y="243"/>
                  </a:lnTo>
                  <a:lnTo>
                    <a:pt x="15" y="235"/>
                  </a:lnTo>
                  <a:lnTo>
                    <a:pt x="144" y="443"/>
                  </a:lnTo>
                  <a:lnTo>
                    <a:pt x="137" y="439"/>
                  </a:lnTo>
                  <a:lnTo>
                    <a:pt x="395" y="431"/>
                  </a:lnTo>
                  <a:close/>
                  <a:moveTo>
                    <a:pt x="137" y="455"/>
                  </a:moveTo>
                  <a:cubicBezTo>
                    <a:pt x="134" y="455"/>
                    <a:pt x="131" y="454"/>
                    <a:pt x="130" y="452"/>
                  </a:cubicBezTo>
                  <a:lnTo>
                    <a:pt x="1" y="244"/>
                  </a:lnTo>
                  <a:cubicBezTo>
                    <a:pt x="0" y="241"/>
                    <a:pt x="0" y="238"/>
                    <a:pt x="1" y="236"/>
                  </a:cubicBezTo>
                  <a:lnTo>
                    <a:pt x="116" y="12"/>
                  </a:lnTo>
                  <a:cubicBezTo>
                    <a:pt x="118" y="9"/>
                    <a:pt x="120" y="8"/>
                    <a:pt x="123" y="7"/>
                  </a:cubicBezTo>
                  <a:lnTo>
                    <a:pt x="382" y="0"/>
                  </a:lnTo>
                  <a:cubicBezTo>
                    <a:pt x="385" y="0"/>
                    <a:pt x="387" y="2"/>
                    <a:pt x="389" y="4"/>
                  </a:cubicBezTo>
                  <a:lnTo>
                    <a:pt x="521" y="218"/>
                  </a:lnTo>
                  <a:cubicBezTo>
                    <a:pt x="522" y="220"/>
                    <a:pt x="522" y="223"/>
                    <a:pt x="521" y="226"/>
                  </a:cubicBezTo>
                  <a:lnTo>
                    <a:pt x="402" y="443"/>
                  </a:lnTo>
                  <a:cubicBezTo>
                    <a:pt x="401" y="446"/>
                    <a:pt x="398" y="447"/>
                    <a:pt x="395" y="447"/>
                  </a:cubicBezTo>
                  <a:lnTo>
                    <a:pt x="137" y="45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" name="Freeform 3569"/>
            <p:cNvSpPr>
              <a:spLocks/>
            </p:cNvSpPr>
            <p:nvPr/>
          </p:nvSpPr>
          <p:spPr bwMode="auto">
            <a:xfrm>
              <a:off x="1950296" y="2638730"/>
              <a:ext cx="234737" cy="203925"/>
            </a:xfrm>
            <a:custGeom>
              <a:avLst/>
              <a:gdLst>
                <a:gd name="T0" fmla="*/ 90849 w 77"/>
                <a:gd name="T1" fmla="*/ 114344 h 74"/>
                <a:gd name="T2" fmla="*/ 120610 w 77"/>
                <a:gd name="T3" fmla="*/ 54822 h 74"/>
                <a:gd name="T4" fmla="*/ 87716 w 77"/>
                <a:gd name="T5" fmla="*/ 0 h 74"/>
                <a:gd name="T6" fmla="*/ 28195 w 77"/>
                <a:gd name="T7" fmla="*/ 1566 h 74"/>
                <a:gd name="T8" fmla="*/ 0 w 77"/>
                <a:gd name="T9" fmla="*/ 57955 h 74"/>
                <a:gd name="T10" fmla="*/ 31327 w 77"/>
                <a:gd name="T11" fmla="*/ 115910 h 74"/>
                <a:gd name="T12" fmla="*/ 90849 w 77"/>
                <a:gd name="T13" fmla="*/ 114344 h 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"/>
                <a:gd name="T22" fmla="*/ 0 h 74"/>
                <a:gd name="T23" fmla="*/ 77 w 77"/>
                <a:gd name="T24" fmla="*/ 74 h 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" h="74">
                  <a:moveTo>
                    <a:pt x="58" y="73"/>
                  </a:moveTo>
                  <a:lnTo>
                    <a:pt x="77" y="35"/>
                  </a:lnTo>
                  <a:lnTo>
                    <a:pt x="56" y="0"/>
                  </a:lnTo>
                  <a:lnTo>
                    <a:pt x="18" y="1"/>
                  </a:lnTo>
                  <a:lnTo>
                    <a:pt x="0" y="37"/>
                  </a:lnTo>
                  <a:lnTo>
                    <a:pt x="20" y="74"/>
                  </a:lnTo>
                  <a:lnTo>
                    <a:pt x="58" y="73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" name="Freeform 3570"/>
            <p:cNvSpPr>
              <a:spLocks/>
            </p:cNvSpPr>
            <p:nvPr/>
          </p:nvSpPr>
          <p:spPr bwMode="auto">
            <a:xfrm>
              <a:off x="1788725" y="3622535"/>
              <a:ext cx="234737" cy="203925"/>
            </a:xfrm>
            <a:custGeom>
              <a:avLst/>
              <a:gdLst>
                <a:gd name="T0" fmla="*/ 92415 w 77"/>
                <a:gd name="T1" fmla="*/ 115910 h 74"/>
                <a:gd name="T2" fmla="*/ 120610 w 77"/>
                <a:gd name="T3" fmla="*/ 56389 h 74"/>
                <a:gd name="T4" fmla="*/ 89283 w 77"/>
                <a:gd name="T5" fmla="*/ 0 h 74"/>
                <a:gd name="T6" fmla="*/ 29761 w 77"/>
                <a:gd name="T7" fmla="*/ 1566 h 74"/>
                <a:gd name="T8" fmla="*/ 0 w 77"/>
                <a:gd name="T9" fmla="*/ 61088 h 74"/>
                <a:gd name="T10" fmla="*/ 32894 w 77"/>
                <a:gd name="T11" fmla="*/ 115910 h 74"/>
                <a:gd name="T12" fmla="*/ 92415 w 77"/>
                <a:gd name="T13" fmla="*/ 115910 h 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"/>
                <a:gd name="T22" fmla="*/ 0 h 74"/>
                <a:gd name="T23" fmla="*/ 77 w 77"/>
                <a:gd name="T24" fmla="*/ 74 h 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" h="74">
                  <a:moveTo>
                    <a:pt x="59" y="74"/>
                  </a:moveTo>
                  <a:lnTo>
                    <a:pt x="77" y="36"/>
                  </a:lnTo>
                  <a:lnTo>
                    <a:pt x="57" y="0"/>
                  </a:lnTo>
                  <a:lnTo>
                    <a:pt x="19" y="1"/>
                  </a:lnTo>
                  <a:lnTo>
                    <a:pt x="0" y="39"/>
                  </a:lnTo>
                  <a:lnTo>
                    <a:pt x="21" y="74"/>
                  </a:lnTo>
                  <a:lnTo>
                    <a:pt x="59" y="74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" name="Freeform 3571"/>
            <p:cNvSpPr>
              <a:spLocks/>
            </p:cNvSpPr>
            <p:nvPr/>
          </p:nvSpPr>
          <p:spPr bwMode="auto">
            <a:xfrm>
              <a:off x="1788725" y="3622535"/>
              <a:ext cx="234737" cy="203925"/>
            </a:xfrm>
            <a:custGeom>
              <a:avLst/>
              <a:gdLst>
                <a:gd name="T0" fmla="*/ 92415 w 77"/>
                <a:gd name="T1" fmla="*/ 115910 h 74"/>
                <a:gd name="T2" fmla="*/ 120610 w 77"/>
                <a:gd name="T3" fmla="*/ 56389 h 74"/>
                <a:gd name="T4" fmla="*/ 89283 w 77"/>
                <a:gd name="T5" fmla="*/ 0 h 74"/>
                <a:gd name="T6" fmla="*/ 29761 w 77"/>
                <a:gd name="T7" fmla="*/ 1566 h 74"/>
                <a:gd name="T8" fmla="*/ 0 w 77"/>
                <a:gd name="T9" fmla="*/ 61088 h 74"/>
                <a:gd name="T10" fmla="*/ 32894 w 77"/>
                <a:gd name="T11" fmla="*/ 115910 h 74"/>
                <a:gd name="T12" fmla="*/ 92415 w 77"/>
                <a:gd name="T13" fmla="*/ 115910 h 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"/>
                <a:gd name="T22" fmla="*/ 0 h 74"/>
                <a:gd name="T23" fmla="*/ 77 w 77"/>
                <a:gd name="T24" fmla="*/ 74 h 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" h="74">
                  <a:moveTo>
                    <a:pt x="59" y="74"/>
                  </a:moveTo>
                  <a:lnTo>
                    <a:pt x="77" y="36"/>
                  </a:lnTo>
                  <a:lnTo>
                    <a:pt x="57" y="0"/>
                  </a:lnTo>
                  <a:lnTo>
                    <a:pt x="19" y="1"/>
                  </a:lnTo>
                  <a:lnTo>
                    <a:pt x="0" y="39"/>
                  </a:lnTo>
                  <a:lnTo>
                    <a:pt x="21" y="74"/>
                  </a:lnTo>
                  <a:lnTo>
                    <a:pt x="59" y="74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" name="Freeform 3572"/>
            <p:cNvSpPr>
              <a:spLocks noEditPoints="1"/>
            </p:cNvSpPr>
            <p:nvPr/>
          </p:nvSpPr>
          <p:spPr bwMode="auto">
            <a:xfrm>
              <a:off x="1785677" y="3617024"/>
              <a:ext cx="240834" cy="214949"/>
            </a:xfrm>
            <a:custGeom>
              <a:avLst/>
              <a:gdLst>
                <a:gd name="T0" fmla="*/ 0 w 523"/>
                <a:gd name="T1" fmla="*/ 0 h 458"/>
                <a:gd name="T2" fmla="*/ 0 w 523"/>
                <a:gd name="T3" fmla="*/ 0 h 458"/>
                <a:gd name="T4" fmla="*/ 0 w 523"/>
                <a:gd name="T5" fmla="*/ 0 h 458"/>
                <a:gd name="T6" fmla="*/ 0 w 523"/>
                <a:gd name="T7" fmla="*/ 0 h 458"/>
                <a:gd name="T8" fmla="*/ 0 w 523"/>
                <a:gd name="T9" fmla="*/ 0 h 458"/>
                <a:gd name="T10" fmla="*/ 0 w 523"/>
                <a:gd name="T11" fmla="*/ 0 h 458"/>
                <a:gd name="T12" fmla="*/ 0 w 523"/>
                <a:gd name="T13" fmla="*/ 0 h 458"/>
                <a:gd name="T14" fmla="*/ 0 w 523"/>
                <a:gd name="T15" fmla="*/ 0 h 458"/>
                <a:gd name="T16" fmla="*/ 0 w 523"/>
                <a:gd name="T17" fmla="*/ 0 h 458"/>
                <a:gd name="T18" fmla="*/ 0 w 523"/>
                <a:gd name="T19" fmla="*/ 0 h 458"/>
                <a:gd name="T20" fmla="*/ 0 w 523"/>
                <a:gd name="T21" fmla="*/ 0 h 458"/>
                <a:gd name="T22" fmla="*/ 0 w 523"/>
                <a:gd name="T23" fmla="*/ 0 h 458"/>
                <a:gd name="T24" fmla="*/ 0 w 523"/>
                <a:gd name="T25" fmla="*/ 0 h 458"/>
                <a:gd name="T26" fmla="*/ 0 w 523"/>
                <a:gd name="T27" fmla="*/ 0 h 458"/>
                <a:gd name="T28" fmla="*/ 0 w 523"/>
                <a:gd name="T29" fmla="*/ 0 h 458"/>
                <a:gd name="T30" fmla="*/ 0 w 523"/>
                <a:gd name="T31" fmla="*/ 0 h 458"/>
                <a:gd name="T32" fmla="*/ 0 w 523"/>
                <a:gd name="T33" fmla="*/ 0 h 458"/>
                <a:gd name="T34" fmla="*/ 0 w 523"/>
                <a:gd name="T35" fmla="*/ 0 h 458"/>
                <a:gd name="T36" fmla="*/ 0 w 523"/>
                <a:gd name="T37" fmla="*/ 0 h 458"/>
                <a:gd name="T38" fmla="*/ 0 w 523"/>
                <a:gd name="T39" fmla="*/ 0 h 458"/>
                <a:gd name="T40" fmla="*/ 0 w 523"/>
                <a:gd name="T41" fmla="*/ 0 h 458"/>
                <a:gd name="T42" fmla="*/ 0 w 523"/>
                <a:gd name="T43" fmla="*/ 0 h 458"/>
                <a:gd name="T44" fmla="*/ 0 w 523"/>
                <a:gd name="T45" fmla="*/ 0 h 458"/>
                <a:gd name="T46" fmla="*/ 0 w 523"/>
                <a:gd name="T47" fmla="*/ 0 h 458"/>
                <a:gd name="T48" fmla="*/ 0 w 523"/>
                <a:gd name="T49" fmla="*/ 0 h 458"/>
                <a:gd name="T50" fmla="*/ 0 w 523"/>
                <a:gd name="T51" fmla="*/ 0 h 45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3"/>
                <a:gd name="T79" fmla="*/ 0 h 458"/>
                <a:gd name="T80" fmla="*/ 523 w 523"/>
                <a:gd name="T81" fmla="*/ 458 h 45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3" h="458">
                  <a:moveTo>
                    <a:pt x="399" y="438"/>
                  </a:moveTo>
                  <a:lnTo>
                    <a:pt x="392" y="442"/>
                  </a:lnTo>
                  <a:lnTo>
                    <a:pt x="507" y="219"/>
                  </a:lnTo>
                  <a:lnTo>
                    <a:pt x="508" y="227"/>
                  </a:lnTo>
                  <a:lnTo>
                    <a:pt x="375" y="12"/>
                  </a:lnTo>
                  <a:lnTo>
                    <a:pt x="382" y="16"/>
                  </a:lnTo>
                  <a:lnTo>
                    <a:pt x="134" y="26"/>
                  </a:lnTo>
                  <a:lnTo>
                    <a:pt x="141" y="22"/>
                  </a:lnTo>
                  <a:lnTo>
                    <a:pt x="15" y="243"/>
                  </a:lnTo>
                  <a:lnTo>
                    <a:pt x="15" y="235"/>
                  </a:lnTo>
                  <a:lnTo>
                    <a:pt x="154" y="445"/>
                  </a:lnTo>
                  <a:lnTo>
                    <a:pt x="147" y="441"/>
                  </a:lnTo>
                  <a:lnTo>
                    <a:pt x="399" y="438"/>
                  </a:lnTo>
                  <a:close/>
                  <a:moveTo>
                    <a:pt x="148" y="457"/>
                  </a:moveTo>
                  <a:cubicBezTo>
                    <a:pt x="145" y="458"/>
                    <a:pt x="142" y="456"/>
                    <a:pt x="141" y="454"/>
                  </a:cubicBezTo>
                  <a:lnTo>
                    <a:pt x="1" y="244"/>
                  </a:lnTo>
                  <a:cubicBezTo>
                    <a:pt x="0" y="241"/>
                    <a:pt x="0" y="238"/>
                    <a:pt x="1" y="235"/>
                  </a:cubicBezTo>
                  <a:lnTo>
                    <a:pt x="127" y="14"/>
                  </a:lnTo>
                  <a:cubicBezTo>
                    <a:pt x="128" y="11"/>
                    <a:pt x="131" y="10"/>
                    <a:pt x="134" y="10"/>
                  </a:cubicBezTo>
                  <a:lnTo>
                    <a:pt x="382" y="0"/>
                  </a:lnTo>
                  <a:cubicBezTo>
                    <a:pt x="384" y="0"/>
                    <a:pt x="387" y="1"/>
                    <a:pt x="389" y="4"/>
                  </a:cubicBezTo>
                  <a:lnTo>
                    <a:pt x="521" y="218"/>
                  </a:lnTo>
                  <a:cubicBezTo>
                    <a:pt x="523" y="221"/>
                    <a:pt x="523" y="224"/>
                    <a:pt x="522" y="226"/>
                  </a:cubicBezTo>
                  <a:lnTo>
                    <a:pt x="406" y="449"/>
                  </a:lnTo>
                  <a:cubicBezTo>
                    <a:pt x="405" y="452"/>
                    <a:pt x="402" y="454"/>
                    <a:pt x="399" y="454"/>
                  </a:cubicBezTo>
                  <a:lnTo>
                    <a:pt x="148" y="4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" name="Freeform 3573"/>
            <p:cNvSpPr>
              <a:spLocks/>
            </p:cNvSpPr>
            <p:nvPr/>
          </p:nvSpPr>
          <p:spPr bwMode="auto">
            <a:xfrm>
              <a:off x="2340509" y="3060360"/>
              <a:ext cx="234737" cy="206682"/>
            </a:xfrm>
            <a:custGeom>
              <a:avLst/>
              <a:gdLst>
                <a:gd name="T0" fmla="*/ 92415 w 77"/>
                <a:gd name="T1" fmla="*/ 114344 h 75"/>
                <a:gd name="T2" fmla="*/ 120610 w 77"/>
                <a:gd name="T3" fmla="*/ 56389 h 75"/>
                <a:gd name="T4" fmla="*/ 89283 w 77"/>
                <a:gd name="T5" fmla="*/ 0 h 75"/>
                <a:gd name="T6" fmla="*/ 28195 w 77"/>
                <a:gd name="T7" fmla="*/ 0 h 75"/>
                <a:gd name="T8" fmla="*/ 0 w 77"/>
                <a:gd name="T9" fmla="*/ 61088 h 75"/>
                <a:gd name="T10" fmla="*/ 31327 w 77"/>
                <a:gd name="T11" fmla="*/ 117477 h 75"/>
                <a:gd name="T12" fmla="*/ 92415 w 77"/>
                <a:gd name="T13" fmla="*/ 114344 h 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"/>
                <a:gd name="T22" fmla="*/ 0 h 75"/>
                <a:gd name="T23" fmla="*/ 77 w 77"/>
                <a:gd name="T24" fmla="*/ 75 h 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" h="75">
                  <a:moveTo>
                    <a:pt x="59" y="73"/>
                  </a:moveTo>
                  <a:lnTo>
                    <a:pt x="77" y="36"/>
                  </a:lnTo>
                  <a:lnTo>
                    <a:pt x="57" y="0"/>
                  </a:lnTo>
                  <a:lnTo>
                    <a:pt x="18" y="0"/>
                  </a:lnTo>
                  <a:lnTo>
                    <a:pt x="0" y="39"/>
                  </a:lnTo>
                  <a:lnTo>
                    <a:pt x="20" y="75"/>
                  </a:lnTo>
                  <a:lnTo>
                    <a:pt x="59" y="73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" name="Freeform 3574"/>
            <p:cNvSpPr>
              <a:spLocks/>
            </p:cNvSpPr>
            <p:nvPr/>
          </p:nvSpPr>
          <p:spPr bwMode="auto">
            <a:xfrm>
              <a:off x="4157434" y="3024536"/>
              <a:ext cx="246932" cy="214949"/>
            </a:xfrm>
            <a:custGeom>
              <a:avLst/>
              <a:gdLst>
                <a:gd name="T0" fmla="*/ 126876 w 81"/>
                <a:gd name="T1" fmla="*/ 62654 h 78"/>
                <a:gd name="T2" fmla="*/ 95549 w 81"/>
                <a:gd name="T3" fmla="*/ 0 h 78"/>
                <a:gd name="T4" fmla="*/ 32894 w 81"/>
                <a:gd name="T5" fmla="*/ 0 h 78"/>
                <a:gd name="T6" fmla="*/ 0 w 81"/>
                <a:gd name="T7" fmla="*/ 62654 h 78"/>
                <a:gd name="T8" fmla="*/ 32894 w 81"/>
                <a:gd name="T9" fmla="*/ 122176 h 78"/>
                <a:gd name="T10" fmla="*/ 95549 w 81"/>
                <a:gd name="T11" fmla="*/ 122176 h 78"/>
                <a:gd name="T12" fmla="*/ 126876 w 81"/>
                <a:gd name="T13" fmla="*/ 62654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"/>
                <a:gd name="T22" fmla="*/ 0 h 78"/>
                <a:gd name="T23" fmla="*/ 81 w 81"/>
                <a:gd name="T24" fmla="*/ 78 h 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" h="78">
                  <a:moveTo>
                    <a:pt x="81" y="40"/>
                  </a:moveTo>
                  <a:lnTo>
                    <a:pt x="61" y="0"/>
                  </a:lnTo>
                  <a:lnTo>
                    <a:pt x="21" y="0"/>
                  </a:lnTo>
                  <a:lnTo>
                    <a:pt x="0" y="40"/>
                  </a:lnTo>
                  <a:lnTo>
                    <a:pt x="21" y="78"/>
                  </a:lnTo>
                  <a:lnTo>
                    <a:pt x="61" y="78"/>
                  </a:lnTo>
                  <a:lnTo>
                    <a:pt x="81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" name="Freeform 3575"/>
            <p:cNvSpPr>
              <a:spLocks/>
            </p:cNvSpPr>
            <p:nvPr/>
          </p:nvSpPr>
          <p:spPr bwMode="auto">
            <a:xfrm>
              <a:off x="4947003" y="4300451"/>
              <a:ext cx="246932" cy="209437"/>
            </a:xfrm>
            <a:custGeom>
              <a:avLst/>
              <a:gdLst>
                <a:gd name="T0" fmla="*/ 126876 w 81"/>
                <a:gd name="T1" fmla="*/ 59522 h 76"/>
                <a:gd name="T2" fmla="*/ 95549 w 81"/>
                <a:gd name="T3" fmla="*/ 0 h 76"/>
                <a:gd name="T4" fmla="*/ 32894 w 81"/>
                <a:gd name="T5" fmla="*/ 0 h 76"/>
                <a:gd name="T6" fmla="*/ 0 w 81"/>
                <a:gd name="T7" fmla="*/ 59522 h 76"/>
                <a:gd name="T8" fmla="*/ 32894 w 81"/>
                <a:gd name="T9" fmla="*/ 119043 h 76"/>
                <a:gd name="T10" fmla="*/ 95549 w 81"/>
                <a:gd name="T11" fmla="*/ 119043 h 76"/>
                <a:gd name="T12" fmla="*/ 126876 w 81"/>
                <a:gd name="T13" fmla="*/ 59522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"/>
                <a:gd name="T22" fmla="*/ 0 h 76"/>
                <a:gd name="T23" fmla="*/ 81 w 81"/>
                <a:gd name="T24" fmla="*/ 76 h 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" h="76">
                  <a:moveTo>
                    <a:pt x="81" y="38"/>
                  </a:moveTo>
                  <a:lnTo>
                    <a:pt x="61" y="0"/>
                  </a:lnTo>
                  <a:lnTo>
                    <a:pt x="21" y="0"/>
                  </a:lnTo>
                  <a:lnTo>
                    <a:pt x="0" y="38"/>
                  </a:lnTo>
                  <a:lnTo>
                    <a:pt x="21" y="76"/>
                  </a:lnTo>
                  <a:lnTo>
                    <a:pt x="61" y="76"/>
                  </a:lnTo>
                  <a:lnTo>
                    <a:pt x="81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" name="Freeform 3576"/>
            <p:cNvSpPr>
              <a:spLocks/>
            </p:cNvSpPr>
            <p:nvPr/>
          </p:nvSpPr>
          <p:spPr bwMode="auto">
            <a:xfrm>
              <a:off x="2360297" y="3716684"/>
              <a:ext cx="246931" cy="209438"/>
            </a:xfrm>
            <a:custGeom>
              <a:avLst/>
              <a:gdLst>
                <a:gd name="T0" fmla="*/ 126876 w 81"/>
                <a:gd name="T1" fmla="*/ 61088 h 76"/>
                <a:gd name="T2" fmla="*/ 95549 w 81"/>
                <a:gd name="T3" fmla="*/ 0 h 76"/>
                <a:gd name="T4" fmla="*/ 32894 w 81"/>
                <a:gd name="T5" fmla="*/ 0 h 76"/>
                <a:gd name="T6" fmla="*/ 0 w 81"/>
                <a:gd name="T7" fmla="*/ 61088 h 76"/>
                <a:gd name="T8" fmla="*/ 32894 w 81"/>
                <a:gd name="T9" fmla="*/ 119043 h 76"/>
                <a:gd name="T10" fmla="*/ 95549 w 81"/>
                <a:gd name="T11" fmla="*/ 119043 h 76"/>
                <a:gd name="T12" fmla="*/ 126876 w 81"/>
                <a:gd name="T13" fmla="*/ 61088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"/>
                <a:gd name="T22" fmla="*/ 0 h 76"/>
                <a:gd name="T23" fmla="*/ 81 w 81"/>
                <a:gd name="T24" fmla="*/ 76 h 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" h="76">
                  <a:moveTo>
                    <a:pt x="81" y="39"/>
                  </a:moveTo>
                  <a:lnTo>
                    <a:pt x="61" y="0"/>
                  </a:lnTo>
                  <a:lnTo>
                    <a:pt x="21" y="0"/>
                  </a:lnTo>
                  <a:lnTo>
                    <a:pt x="0" y="39"/>
                  </a:lnTo>
                  <a:lnTo>
                    <a:pt x="21" y="76"/>
                  </a:lnTo>
                  <a:lnTo>
                    <a:pt x="61" y="76"/>
                  </a:lnTo>
                  <a:lnTo>
                    <a:pt x="81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" name="Freeform 3577"/>
            <p:cNvSpPr>
              <a:spLocks/>
            </p:cNvSpPr>
            <p:nvPr/>
          </p:nvSpPr>
          <p:spPr bwMode="auto">
            <a:xfrm>
              <a:off x="4553743" y="2382444"/>
              <a:ext cx="243882" cy="209437"/>
            </a:xfrm>
            <a:custGeom>
              <a:avLst/>
              <a:gdLst>
                <a:gd name="T0" fmla="*/ 125309 w 80"/>
                <a:gd name="T1" fmla="*/ 59522 h 76"/>
                <a:gd name="T2" fmla="*/ 95548 w 80"/>
                <a:gd name="T3" fmla="*/ 0 h 76"/>
                <a:gd name="T4" fmla="*/ 32894 w 80"/>
                <a:gd name="T5" fmla="*/ 0 h 76"/>
                <a:gd name="T6" fmla="*/ 0 w 80"/>
                <a:gd name="T7" fmla="*/ 59522 h 76"/>
                <a:gd name="T8" fmla="*/ 32894 w 80"/>
                <a:gd name="T9" fmla="*/ 119043 h 76"/>
                <a:gd name="T10" fmla="*/ 95548 w 80"/>
                <a:gd name="T11" fmla="*/ 119043 h 76"/>
                <a:gd name="T12" fmla="*/ 125309 w 80"/>
                <a:gd name="T13" fmla="*/ 59522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0"/>
                <a:gd name="T22" fmla="*/ 0 h 76"/>
                <a:gd name="T23" fmla="*/ 80 w 80"/>
                <a:gd name="T24" fmla="*/ 76 h 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0" h="76">
                  <a:moveTo>
                    <a:pt x="80" y="38"/>
                  </a:moveTo>
                  <a:lnTo>
                    <a:pt x="61" y="0"/>
                  </a:lnTo>
                  <a:lnTo>
                    <a:pt x="21" y="0"/>
                  </a:lnTo>
                  <a:lnTo>
                    <a:pt x="0" y="38"/>
                  </a:lnTo>
                  <a:lnTo>
                    <a:pt x="21" y="76"/>
                  </a:lnTo>
                  <a:lnTo>
                    <a:pt x="61" y="76"/>
                  </a:lnTo>
                  <a:lnTo>
                    <a:pt x="8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" name="Freeform 3578"/>
            <p:cNvSpPr>
              <a:spLocks/>
            </p:cNvSpPr>
            <p:nvPr/>
          </p:nvSpPr>
          <p:spPr bwMode="auto">
            <a:xfrm>
              <a:off x="3825144" y="2360397"/>
              <a:ext cx="243882" cy="209437"/>
            </a:xfrm>
            <a:custGeom>
              <a:avLst/>
              <a:gdLst>
                <a:gd name="T0" fmla="*/ 125309 w 80"/>
                <a:gd name="T1" fmla="*/ 59522 h 76"/>
                <a:gd name="T2" fmla="*/ 93982 w 80"/>
                <a:gd name="T3" fmla="*/ 0 h 76"/>
                <a:gd name="T4" fmla="*/ 32894 w 80"/>
                <a:gd name="T5" fmla="*/ 0 h 76"/>
                <a:gd name="T6" fmla="*/ 0 w 80"/>
                <a:gd name="T7" fmla="*/ 59522 h 76"/>
                <a:gd name="T8" fmla="*/ 32894 w 80"/>
                <a:gd name="T9" fmla="*/ 119043 h 76"/>
                <a:gd name="T10" fmla="*/ 93982 w 80"/>
                <a:gd name="T11" fmla="*/ 119043 h 76"/>
                <a:gd name="T12" fmla="*/ 125309 w 80"/>
                <a:gd name="T13" fmla="*/ 59522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0"/>
                <a:gd name="T22" fmla="*/ 0 h 76"/>
                <a:gd name="T23" fmla="*/ 80 w 80"/>
                <a:gd name="T24" fmla="*/ 76 h 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0" h="76">
                  <a:moveTo>
                    <a:pt x="80" y="38"/>
                  </a:moveTo>
                  <a:lnTo>
                    <a:pt x="60" y="0"/>
                  </a:lnTo>
                  <a:lnTo>
                    <a:pt x="21" y="0"/>
                  </a:lnTo>
                  <a:lnTo>
                    <a:pt x="0" y="38"/>
                  </a:lnTo>
                  <a:lnTo>
                    <a:pt x="21" y="76"/>
                  </a:lnTo>
                  <a:lnTo>
                    <a:pt x="60" y="76"/>
                  </a:lnTo>
                  <a:lnTo>
                    <a:pt x="8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" name="Freeform 3579"/>
            <p:cNvSpPr>
              <a:spLocks/>
            </p:cNvSpPr>
            <p:nvPr/>
          </p:nvSpPr>
          <p:spPr bwMode="auto">
            <a:xfrm>
              <a:off x="3495903" y="4336276"/>
              <a:ext cx="237785" cy="217704"/>
            </a:xfrm>
            <a:custGeom>
              <a:avLst/>
              <a:gdLst>
                <a:gd name="T0" fmla="*/ 122176 w 78"/>
                <a:gd name="T1" fmla="*/ 62654 h 79"/>
                <a:gd name="T2" fmla="*/ 92415 w 78"/>
                <a:gd name="T3" fmla="*/ 0 h 79"/>
                <a:gd name="T4" fmla="*/ 32894 w 78"/>
                <a:gd name="T5" fmla="*/ 0 h 79"/>
                <a:gd name="T6" fmla="*/ 0 w 78"/>
                <a:gd name="T7" fmla="*/ 62654 h 79"/>
                <a:gd name="T8" fmla="*/ 32894 w 78"/>
                <a:gd name="T9" fmla="*/ 123742 h 79"/>
                <a:gd name="T10" fmla="*/ 92415 w 78"/>
                <a:gd name="T11" fmla="*/ 123742 h 79"/>
                <a:gd name="T12" fmla="*/ 122176 w 78"/>
                <a:gd name="T13" fmla="*/ 62654 h 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8"/>
                <a:gd name="T22" fmla="*/ 0 h 79"/>
                <a:gd name="T23" fmla="*/ 78 w 78"/>
                <a:gd name="T24" fmla="*/ 79 h 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8" h="79">
                  <a:moveTo>
                    <a:pt x="78" y="40"/>
                  </a:moveTo>
                  <a:lnTo>
                    <a:pt x="59" y="0"/>
                  </a:lnTo>
                  <a:lnTo>
                    <a:pt x="21" y="0"/>
                  </a:lnTo>
                  <a:lnTo>
                    <a:pt x="0" y="40"/>
                  </a:lnTo>
                  <a:lnTo>
                    <a:pt x="21" y="79"/>
                  </a:lnTo>
                  <a:lnTo>
                    <a:pt x="59" y="79"/>
                  </a:lnTo>
                  <a:lnTo>
                    <a:pt x="78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" name="Freeform 3580"/>
            <p:cNvSpPr>
              <a:spLocks/>
            </p:cNvSpPr>
            <p:nvPr/>
          </p:nvSpPr>
          <p:spPr bwMode="auto">
            <a:xfrm>
              <a:off x="3863250" y="3667033"/>
              <a:ext cx="237785" cy="209438"/>
            </a:xfrm>
            <a:custGeom>
              <a:avLst/>
              <a:gdLst>
                <a:gd name="T0" fmla="*/ 122176 w 78"/>
                <a:gd name="T1" fmla="*/ 61088 h 76"/>
                <a:gd name="T2" fmla="*/ 92415 w 78"/>
                <a:gd name="T3" fmla="*/ 0 h 76"/>
                <a:gd name="T4" fmla="*/ 31327 w 78"/>
                <a:gd name="T5" fmla="*/ 0 h 76"/>
                <a:gd name="T6" fmla="*/ 0 w 78"/>
                <a:gd name="T7" fmla="*/ 61088 h 76"/>
                <a:gd name="T8" fmla="*/ 31327 w 78"/>
                <a:gd name="T9" fmla="*/ 119043 h 76"/>
                <a:gd name="T10" fmla="*/ 92415 w 78"/>
                <a:gd name="T11" fmla="*/ 119043 h 76"/>
                <a:gd name="T12" fmla="*/ 122176 w 78"/>
                <a:gd name="T13" fmla="*/ 61088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8"/>
                <a:gd name="T22" fmla="*/ 0 h 76"/>
                <a:gd name="T23" fmla="*/ 78 w 78"/>
                <a:gd name="T24" fmla="*/ 76 h 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8" h="76">
                  <a:moveTo>
                    <a:pt x="78" y="39"/>
                  </a:moveTo>
                  <a:lnTo>
                    <a:pt x="59" y="0"/>
                  </a:lnTo>
                  <a:lnTo>
                    <a:pt x="20" y="0"/>
                  </a:lnTo>
                  <a:lnTo>
                    <a:pt x="0" y="39"/>
                  </a:lnTo>
                  <a:lnTo>
                    <a:pt x="20" y="76"/>
                  </a:lnTo>
                  <a:lnTo>
                    <a:pt x="59" y="76"/>
                  </a:lnTo>
                  <a:lnTo>
                    <a:pt x="78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" name="Freeform 3581"/>
            <p:cNvSpPr>
              <a:spLocks/>
            </p:cNvSpPr>
            <p:nvPr/>
          </p:nvSpPr>
          <p:spPr bwMode="auto">
            <a:xfrm>
              <a:off x="3102642" y="4986634"/>
              <a:ext cx="237785" cy="209437"/>
            </a:xfrm>
            <a:custGeom>
              <a:avLst/>
              <a:gdLst>
                <a:gd name="T0" fmla="*/ 122176 w 78"/>
                <a:gd name="T1" fmla="*/ 61088 h 76"/>
                <a:gd name="T2" fmla="*/ 92415 w 78"/>
                <a:gd name="T3" fmla="*/ 0 h 76"/>
                <a:gd name="T4" fmla="*/ 31327 w 78"/>
                <a:gd name="T5" fmla="*/ 0 h 76"/>
                <a:gd name="T6" fmla="*/ 0 w 78"/>
                <a:gd name="T7" fmla="*/ 61088 h 76"/>
                <a:gd name="T8" fmla="*/ 31327 w 78"/>
                <a:gd name="T9" fmla="*/ 119043 h 76"/>
                <a:gd name="T10" fmla="*/ 92415 w 78"/>
                <a:gd name="T11" fmla="*/ 119043 h 76"/>
                <a:gd name="T12" fmla="*/ 122176 w 78"/>
                <a:gd name="T13" fmla="*/ 61088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8"/>
                <a:gd name="T22" fmla="*/ 0 h 76"/>
                <a:gd name="T23" fmla="*/ 78 w 78"/>
                <a:gd name="T24" fmla="*/ 76 h 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8" h="76">
                  <a:moveTo>
                    <a:pt x="78" y="39"/>
                  </a:moveTo>
                  <a:lnTo>
                    <a:pt x="59" y="0"/>
                  </a:lnTo>
                  <a:lnTo>
                    <a:pt x="20" y="0"/>
                  </a:lnTo>
                  <a:lnTo>
                    <a:pt x="0" y="39"/>
                  </a:lnTo>
                  <a:lnTo>
                    <a:pt x="20" y="76"/>
                  </a:lnTo>
                  <a:lnTo>
                    <a:pt x="59" y="76"/>
                  </a:lnTo>
                  <a:lnTo>
                    <a:pt x="78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" name="Freeform 3582"/>
            <p:cNvSpPr>
              <a:spLocks/>
            </p:cNvSpPr>
            <p:nvPr/>
          </p:nvSpPr>
          <p:spPr bwMode="auto">
            <a:xfrm>
              <a:off x="3846484" y="4973670"/>
              <a:ext cx="243882" cy="206682"/>
            </a:xfrm>
            <a:custGeom>
              <a:avLst/>
              <a:gdLst>
                <a:gd name="T0" fmla="*/ 125309 w 80"/>
                <a:gd name="T1" fmla="*/ 59522 h 75"/>
                <a:gd name="T2" fmla="*/ 95548 w 80"/>
                <a:gd name="T3" fmla="*/ 0 h 75"/>
                <a:gd name="T4" fmla="*/ 32894 w 80"/>
                <a:gd name="T5" fmla="*/ 0 h 75"/>
                <a:gd name="T6" fmla="*/ 0 w 80"/>
                <a:gd name="T7" fmla="*/ 59522 h 75"/>
                <a:gd name="T8" fmla="*/ 32894 w 80"/>
                <a:gd name="T9" fmla="*/ 117477 h 75"/>
                <a:gd name="T10" fmla="*/ 95548 w 80"/>
                <a:gd name="T11" fmla="*/ 117477 h 75"/>
                <a:gd name="T12" fmla="*/ 125309 w 80"/>
                <a:gd name="T13" fmla="*/ 59522 h 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0"/>
                <a:gd name="T22" fmla="*/ 0 h 75"/>
                <a:gd name="T23" fmla="*/ 80 w 80"/>
                <a:gd name="T24" fmla="*/ 75 h 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0" h="75">
                  <a:moveTo>
                    <a:pt x="80" y="38"/>
                  </a:moveTo>
                  <a:lnTo>
                    <a:pt x="61" y="0"/>
                  </a:lnTo>
                  <a:lnTo>
                    <a:pt x="21" y="0"/>
                  </a:lnTo>
                  <a:lnTo>
                    <a:pt x="0" y="38"/>
                  </a:lnTo>
                  <a:lnTo>
                    <a:pt x="21" y="75"/>
                  </a:lnTo>
                  <a:lnTo>
                    <a:pt x="61" y="75"/>
                  </a:lnTo>
                  <a:lnTo>
                    <a:pt x="8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" name="Freeform 3583"/>
            <p:cNvSpPr>
              <a:spLocks/>
            </p:cNvSpPr>
            <p:nvPr/>
          </p:nvSpPr>
          <p:spPr bwMode="auto">
            <a:xfrm>
              <a:off x="4596422" y="4920497"/>
              <a:ext cx="240834" cy="214949"/>
            </a:xfrm>
            <a:custGeom>
              <a:avLst/>
              <a:gdLst>
                <a:gd name="T0" fmla="*/ 123743 w 79"/>
                <a:gd name="T1" fmla="*/ 62654 h 78"/>
                <a:gd name="T2" fmla="*/ 93982 w 79"/>
                <a:gd name="T3" fmla="*/ 0 h 78"/>
                <a:gd name="T4" fmla="*/ 32894 w 79"/>
                <a:gd name="T5" fmla="*/ 0 h 78"/>
                <a:gd name="T6" fmla="*/ 0 w 79"/>
                <a:gd name="T7" fmla="*/ 62654 h 78"/>
                <a:gd name="T8" fmla="*/ 32894 w 79"/>
                <a:gd name="T9" fmla="*/ 122176 h 78"/>
                <a:gd name="T10" fmla="*/ 93982 w 79"/>
                <a:gd name="T11" fmla="*/ 122176 h 78"/>
                <a:gd name="T12" fmla="*/ 123743 w 79"/>
                <a:gd name="T13" fmla="*/ 62654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9"/>
                <a:gd name="T22" fmla="*/ 0 h 78"/>
                <a:gd name="T23" fmla="*/ 79 w 79"/>
                <a:gd name="T24" fmla="*/ 78 h 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9" h="78">
                  <a:moveTo>
                    <a:pt x="79" y="40"/>
                  </a:moveTo>
                  <a:lnTo>
                    <a:pt x="60" y="0"/>
                  </a:lnTo>
                  <a:lnTo>
                    <a:pt x="21" y="0"/>
                  </a:lnTo>
                  <a:lnTo>
                    <a:pt x="0" y="40"/>
                  </a:lnTo>
                  <a:lnTo>
                    <a:pt x="21" y="78"/>
                  </a:lnTo>
                  <a:lnTo>
                    <a:pt x="60" y="78"/>
                  </a:lnTo>
                  <a:lnTo>
                    <a:pt x="79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" name="Freeform 3584"/>
            <p:cNvSpPr>
              <a:spLocks/>
            </p:cNvSpPr>
            <p:nvPr/>
          </p:nvSpPr>
          <p:spPr bwMode="auto">
            <a:xfrm>
              <a:off x="5318925" y="3628047"/>
              <a:ext cx="246932" cy="217704"/>
            </a:xfrm>
            <a:custGeom>
              <a:avLst/>
              <a:gdLst>
                <a:gd name="T0" fmla="*/ 126876 w 81"/>
                <a:gd name="T1" fmla="*/ 62654 h 79"/>
                <a:gd name="T2" fmla="*/ 95549 w 81"/>
                <a:gd name="T3" fmla="*/ 0 h 79"/>
                <a:gd name="T4" fmla="*/ 32894 w 81"/>
                <a:gd name="T5" fmla="*/ 0 h 79"/>
                <a:gd name="T6" fmla="*/ 0 w 81"/>
                <a:gd name="T7" fmla="*/ 62654 h 79"/>
                <a:gd name="T8" fmla="*/ 32894 w 81"/>
                <a:gd name="T9" fmla="*/ 123742 h 79"/>
                <a:gd name="T10" fmla="*/ 95549 w 81"/>
                <a:gd name="T11" fmla="*/ 123742 h 79"/>
                <a:gd name="T12" fmla="*/ 126876 w 81"/>
                <a:gd name="T13" fmla="*/ 62654 h 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"/>
                <a:gd name="T22" fmla="*/ 0 h 79"/>
                <a:gd name="T23" fmla="*/ 81 w 81"/>
                <a:gd name="T24" fmla="*/ 79 h 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" h="79">
                  <a:moveTo>
                    <a:pt x="81" y="40"/>
                  </a:moveTo>
                  <a:lnTo>
                    <a:pt x="61" y="0"/>
                  </a:lnTo>
                  <a:lnTo>
                    <a:pt x="21" y="0"/>
                  </a:lnTo>
                  <a:lnTo>
                    <a:pt x="0" y="40"/>
                  </a:lnTo>
                  <a:lnTo>
                    <a:pt x="21" y="79"/>
                  </a:lnTo>
                  <a:lnTo>
                    <a:pt x="61" y="79"/>
                  </a:lnTo>
                  <a:lnTo>
                    <a:pt x="81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" name="Freeform 3585"/>
            <p:cNvSpPr>
              <a:spLocks/>
            </p:cNvSpPr>
            <p:nvPr/>
          </p:nvSpPr>
          <p:spPr bwMode="auto">
            <a:xfrm>
              <a:off x="4211960" y="4291416"/>
              <a:ext cx="246932" cy="217704"/>
            </a:xfrm>
            <a:custGeom>
              <a:avLst/>
              <a:gdLst>
                <a:gd name="T0" fmla="*/ 126876 w 81"/>
                <a:gd name="T1" fmla="*/ 62654 h 79"/>
                <a:gd name="T2" fmla="*/ 95549 w 81"/>
                <a:gd name="T3" fmla="*/ 0 h 79"/>
                <a:gd name="T4" fmla="*/ 32894 w 81"/>
                <a:gd name="T5" fmla="*/ 0 h 79"/>
                <a:gd name="T6" fmla="*/ 0 w 81"/>
                <a:gd name="T7" fmla="*/ 62654 h 79"/>
                <a:gd name="T8" fmla="*/ 32894 w 81"/>
                <a:gd name="T9" fmla="*/ 123742 h 79"/>
                <a:gd name="T10" fmla="*/ 95549 w 81"/>
                <a:gd name="T11" fmla="*/ 123742 h 79"/>
                <a:gd name="T12" fmla="*/ 126876 w 81"/>
                <a:gd name="T13" fmla="*/ 62654 h 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"/>
                <a:gd name="T22" fmla="*/ 0 h 79"/>
                <a:gd name="T23" fmla="*/ 81 w 81"/>
                <a:gd name="T24" fmla="*/ 79 h 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" h="79">
                  <a:moveTo>
                    <a:pt x="81" y="40"/>
                  </a:moveTo>
                  <a:lnTo>
                    <a:pt x="61" y="0"/>
                  </a:lnTo>
                  <a:lnTo>
                    <a:pt x="21" y="0"/>
                  </a:lnTo>
                  <a:lnTo>
                    <a:pt x="0" y="40"/>
                  </a:lnTo>
                  <a:lnTo>
                    <a:pt x="21" y="79"/>
                  </a:lnTo>
                  <a:lnTo>
                    <a:pt x="61" y="79"/>
                  </a:lnTo>
                  <a:lnTo>
                    <a:pt x="81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" name="Freeform 3586"/>
            <p:cNvSpPr>
              <a:spLocks/>
            </p:cNvSpPr>
            <p:nvPr/>
          </p:nvSpPr>
          <p:spPr bwMode="auto">
            <a:xfrm>
              <a:off x="4916422" y="3019025"/>
              <a:ext cx="243882" cy="214949"/>
            </a:xfrm>
            <a:custGeom>
              <a:avLst/>
              <a:gdLst>
                <a:gd name="T0" fmla="*/ 125309 w 80"/>
                <a:gd name="T1" fmla="*/ 62654 h 78"/>
                <a:gd name="T2" fmla="*/ 95548 w 80"/>
                <a:gd name="T3" fmla="*/ 0 h 78"/>
                <a:gd name="T4" fmla="*/ 32894 w 80"/>
                <a:gd name="T5" fmla="*/ 0 h 78"/>
                <a:gd name="T6" fmla="*/ 0 w 80"/>
                <a:gd name="T7" fmla="*/ 62654 h 78"/>
                <a:gd name="T8" fmla="*/ 32894 w 80"/>
                <a:gd name="T9" fmla="*/ 122176 h 78"/>
                <a:gd name="T10" fmla="*/ 95548 w 80"/>
                <a:gd name="T11" fmla="*/ 122176 h 78"/>
                <a:gd name="T12" fmla="*/ 125309 w 80"/>
                <a:gd name="T13" fmla="*/ 62654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0"/>
                <a:gd name="T22" fmla="*/ 0 h 78"/>
                <a:gd name="T23" fmla="*/ 80 w 80"/>
                <a:gd name="T24" fmla="*/ 78 h 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0" h="78">
                  <a:moveTo>
                    <a:pt x="80" y="40"/>
                  </a:moveTo>
                  <a:lnTo>
                    <a:pt x="61" y="0"/>
                  </a:lnTo>
                  <a:lnTo>
                    <a:pt x="21" y="0"/>
                  </a:lnTo>
                  <a:lnTo>
                    <a:pt x="0" y="40"/>
                  </a:lnTo>
                  <a:lnTo>
                    <a:pt x="21" y="78"/>
                  </a:lnTo>
                  <a:lnTo>
                    <a:pt x="61" y="78"/>
                  </a:lnTo>
                  <a:lnTo>
                    <a:pt x="8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8" name="Freeform 3587"/>
            <p:cNvSpPr>
              <a:spLocks/>
            </p:cNvSpPr>
            <p:nvPr/>
          </p:nvSpPr>
          <p:spPr bwMode="auto">
            <a:xfrm>
              <a:off x="4562834" y="3654225"/>
              <a:ext cx="246931" cy="209438"/>
            </a:xfrm>
            <a:custGeom>
              <a:avLst/>
              <a:gdLst>
                <a:gd name="T0" fmla="*/ 126876 w 81"/>
                <a:gd name="T1" fmla="*/ 61088 h 76"/>
                <a:gd name="T2" fmla="*/ 95549 w 81"/>
                <a:gd name="T3" fmla="*/ 0 h 76"/>
                <a:gd name="T4" fmla="*/ 32894 w 81"/>
                <a:gd name="T5" fmla="*/ 0 h 76"/>
                <a:gd name="T6" fmla="*/ 0 w 81"/>
                <a:gd name="T7" fmla="*/ 61088 h 76"/>
                <a:gd name="T8" fmla="*/ 32894 w 81"/>
                <a:gd name="T9" fmla="*/ 119043 h 76"/>
                <a:gd name="T10" fmla="*/ 95549 w 81"/>
                <a:gd name="T11" fmla="*/ 119043 h 76"/>
                <a:gd name="T12" fmla="*/ 126876 w 81"/>
                <a:gd name="T13" fmla="*/ 61088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"/>
                <a:gd name="T22" fmla="*/ 0 h 76"/>
                <a:gd name="T23" fmla="*/ 81 w 81"/>
                <a:gd name="T24" fmla="*/ 76 h 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" h="76">
                  <a:moveTo>
                    <a:pt x="81" y="39"/>
                  </a:moveTo>
                  <a:lnTo>
                    <a:pt x="61" y="0"/>
                  </a:lnTo>
                  <a:lnTo>
                    <a:pt x="21" y="0"/>
                  </a:lnTo>
                  <a:lnTo>
                    <a:pt x="0" y="39"/>
                  </a:lnTo>
                  <a:lnTo>
                    <a:pt x="21" y="76"/>
                  </a:lnTo>
                  <a:lnTo>
                    <a:pt x="61" y="76"/>
                  </a:lnTo>
                  <a:lnTo>
                    <a:pt x="81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" name="Freeform 3588"/>
            <p:cNvSpPr>
              <a:spLocks/>
            </p:cNvSpPr>
            <p:nvPr/>
          </p:nvSpPr>
          <p:spPr bwMode="auto">
            <a:xfrm>
              <a:off x="3464655" y="3024537"/>
              <a:ext cx="243882" cy="209438"/>
            </a:xfrm>
            <a:custGeom>
              <a:avLst/>
              <a:gdLst>
                <a:gd name="T0" fmla="*/ 125309 w 80"/>
                <a:gd name="T1" fmla="*/ 59522 h 76"/>
                <a:gd name="T2" fmla="*/ 95548 w 80"/>
                <a:gd name="T3" fmla="*/ 0 h 76"/>
                <a:gd name="T4" fmla="*/ 32894 w 80"/>
                <a:gd name="T5" fmla="*/ 0 h 76"/>
                <a:gd name="T6" fmla="*/ 0 w 80"/>
                <a:gd name="T7" fmla="*/ 59522 h 76"/>
                <a:gd name="T8" fmla="*/ 32894 w 80"/>
                <a:gd name="T9" fmla="*/ 119043 h 76"/>
                <a:gd name="T10" fmla="*/ 95548 w 80"/>
                <a:gd name="T11" fmla="*/ 119043 h 76"/>
                <a:gd name="T12" fmla="*/ 125309 w 80"/>
                <a:gd name="T13" fmla="*/ 59522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0"/>
                <a:gd name="T22" fmla="*/ 0 h 76"/>
                <a:gd name="T23" fmla="*/ 80 w 80"/>
                <a:gd name="T24" fmla="*/ 76 h 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0" h="76">
                  <a:moveTo>
                    <a:pt x="80" y="38"/>
                  </a:moveTo>
                  <a:lnTo>
                    <a:pt x="61" y="0"/>
                  </a:lnTo>
                  <a:lnTo>
                    <a:pt x="21" y="0"/>
                  </a:lnTo>
                  <a:lnTo>
                    <a:pt x="0" y="38"/>
                  </a:lnTo>
                  <a:lnTo>
                    <a:pt x="21" y="76"/>
                  </a:lnTo>
                  <a:lnTo>
                    <a:pt x="61" y="76"/>
                  </a:lnTo>
                  <a:lnTo>
                    <a:pt x="8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0" name="Freeform 3589"/>
            <p:cNvSpPr>
              <a:spLocks/>
            </p:cNvSpPr>
            <p:nvPr/>
          </p:nvSpPr>
          <p:spPr bwMode="auto">
            <a:xfrm>
              <a:off x="2733500" y="4332141"/>
              <a:ext cx="243882" cy="217705"/>
            </a:xfrm>
            <a:custGeom>
              <a:avLst/>
              <a:gdLst>
                <a:gd name="T0" fmla="*/ 125309 w 80"/>
                <a:gd name="T1" fmla="*/ 62654 h 79"/>
                <a:gd name="T2" fmla="*/ 95548 w 80"/>
                <a:gd name="T3" fmla="*/ 0 h 79"/>
                <a:gd name="T4" fmla="*/ 32894 w 80"/>
                <a:gd name="T5" fmla="*/ 0 h 79"/>
                <a:gd name="T6" fmla="*/ 0 w 80"/>
                <a:gd name="T7" fmla="*/ 62654 h 79"/>
                <a:gd name="T8" fmla="*/ 32894 w 80"/>
                <a:gd name="T9" fmla="*/ 123742 h 79"/>
                <a:gd name="T10" fmla="*/ 95548 w 80"/>
                <a:gd name="T11" fmla="*/ 123742 h 79"/>
                <a:gd name="T12" fmla="*/ 125309 w 80"/>
                <a:gd name="T13" fmla="*/ 62654 h 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0"/>
                <a:gd name="T22" fmla="*/ 0 h 79"/>
                <a:gd name="T23" fmla="*/ 80 w 80"/>
                <a:gd name="T24" fmla="*/ 79 h 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0" h="79">
                  <a:moveTo>
                    <a:pt x="80" y="40"/>
                  </a:moveTo>
                  <a:lnTo>
                    <a:pt x="61" y="0"/>
                  </a:lnTo>
                  <a:lnTo>
                    <a:pt x="21" y="0"/>
                  </a:lnTo>
                  <a:lnTo>
                    <a:pt x="0" y="40"/>
                  </a:lnTo>
                  <a:lnTo>
                    <a:pt x="21" y="79"/>
                  </a:lnTo>
                  <a:lnTo>
                    <a:pt x="61" y="79"/>
                  </a:lnTo>
                  <a:lnTo>
                    <a:pt x="8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" name="Freeform 3590"/>
            <p:cNvSpPr>
              <a:spLocks/>
            </p:cNvSpPr>
            <p:nvPr/>
          </p:nvSpPr>
          <p:spPr bwMode="auto">
            <a:xfrm>
              <a:off x="3113284" y="3694637"/>
              <a:ext cx="237785" cy="209438"/>
            </a:xfrm>
            <a:custGeom>
              <a:avLst/>
              <a:gdLst>
                <a:gd name="T0" fmla="*/ 122176 w 78"/>
                <a:gd name="T1" fmla="*/ 61088 h 76"/>
                <a:gd name="T2" fmla="*/ 92415 w 78"/>
                <a:gd name="T3" fmla="*/ 0 h 76"/>
                <a:gd name="T4" fmla="*/ 31327 w 78"/>
                <a:gd name="T5" fmla="*/ 0 h 76"/>
                <a:gd name="T6" fmla="*/ 0 w 78"/>
                <a:gd name="T7" fmla="*/ 61088 h 76"/>
                <a:gd name="T8" fmla="*/ 31327 w 78"/>
                <a:gd name="T9" fmla="*/ 119043 h 76"/>
                <a:gd name="T10" fmla="*/ 92415 w 78"/>
                <a:gd name="T11" fmla="*/ 119043 h 76"/>
                <a:gd name="T12" fmla="*/ 122176 w 78"/>
                <a:gd name="T13" fmla="*/ 61088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8"/>
                <a:gd name="T22" fmla="*/ 0 h 76"/>
                <a:gd name="T23" fmla="*/ 78 w 78"/>
                <a:gd name="T24" fmla="*/ 76 h 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8" h="76">
                  <a:moveTo>
                    <a:pt x="78" y="39"/>
                  </a:moveTo>
                  <a:lnTo>
                    <a:pt x="59" y="0"/>
                  </a:lnTo>
                  <a:lnTo>
                    <a:pt x="20" y="0"/>
                  </a:lnTo>
                  <a:lnTo>
                    <a:pt x="0" y="39"/>
                  </a:lnTo>
                  <a:lnTo>
                    <a:pt x="20" y="76"/>
                  </a:lnTo>
                  <a:lnTo>
                    <a:pt x="59" y="76"/>
                  </a:lnTo>
                  <a:lnTo>
                    <a:pt x="78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2" name="Freeform 3591"/>
            <p:cNvSpPr>
              <a:spLocks/>
            </p:cNvSpPr>
            <p:nvPr/>
          </p:nvSpPr>
          <p:spPr bwMode="auto">
            <a:xfrm>
              <a:off x="2696423" y="3047175"/>
              <a:ext cx="246932" cy="214949"/>
            </a:xfrm>
            <a:custGeom>
              <a:avLst/>
              <a:gdLst>
                <a:gd name="T0" fmla="*/ 126876 w 81"/>
                <a:gd name="T1" fmla="*/ 62654 h 78"/>
                <a:gd name="T2" fmla="*/ 95549 w 81"/>
                <a:gd name="T3" fmla="*/ 0 h 78"/>
                <a:gd name="T4" fmla="*/ 32894 w 81"/>
                <a:gd name="T5" fmla="*/ 0 h 78"/>
                <a:gd name="T6" fmla="*/ 0 w 81"/>
                <a:gd name="T7" fmla="*/ 62654 h 78"/>
                <a:gd name="T8" fmla="*/ 32894 w 81"/>
                <a:gd name="T9" fmla="*/ 122176 h 78"/>
                <a:gd name="T10" fmla="*/ 95549 w 81"/>
                <a:gd name="T11" fmla="*/ 122176 h 78"/>
                <a:gd name="T12" fmla="*/ 126876 w 81"/>
                <a:gd name="T13" fmla="*/ 62654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"/>
                <a:gd name="T22" fmla="*/ 0 h 78"/>
                <a:gd name="T23" fmla="*/ 81 w 81"/>
                <a:gd name="T24" fmla="*/ 78 h 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" h="78">
                  <a:moveTo>
                    <a:pt x="81" y="40"/>
                  </a:moveTo>
                  <a:lnTo>
                    <a:pt x="61" y="0"/>
                  </a:lnTo>
                  <a:lnTo>
                    <a:pt x="21" y="0"/>
                  </a:lnTo>
                  <a:lnTo>
                    <a:pt x="0" y="40"/>
                  </a:lnTo>
                  <a:lnTo>
                    <a:pt x="21" y="78"/>
                  </a:lnTo>
                  <a:lnTo>
                    <a:pt x="61" y="78"/>
                  </a:lnTo>
                  <a:lnTo>
                    <a:pt x="81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" name="Freeform 3592"/>
            <p:cNvSpPr>
              <a:spLocks/>
            </p:cNvSpPr>
            <p:nvPr/>
          </p:nvSpPr>
          <p:spPr bwMode="auto">
            <a:xfrm>
              <a:off x="3078254" y="2394687"/>
              <a:ext cx="246932" cy="209437"/>
            </a:xfrm>
            <a:custGeom>
              <a:avLst/>
              <a:gdLst>
                <a:gd name="T0" fmla="*/ 126876 w 81"/>
                <a:gd name="T1" fmla="*/ 59522 h 76"/>
                <a:gd name="T2" fmla="*/ 95549 w 81"/>
                <a:gd name="T3" fmla="*/ 0 h 76"/>
                <a:gd name="T4" fmla="*/ 32894 w 81"/>
                <a:gd name="T5" fmla="*/ 0 h 76"/>
                <a:gd name="T6" fmla="*/ 0 w 81"/>
                <a:gd name="T7" fmla="*/ 59522 h 76"/>
                <a:gd name="T8" fmla="*/ 32894 w 81"/>
                <a:gd name="T9" fmla="*/ 119043 h 76"/>
                <a:gd name="T10" fmla="*/ 95549 w 81"/>
                <a:gd name="T11" fmla="*/ 119043 h 76"/>
                <a:gd name="T12" fmla="*/ 126876 w 81"/>
                <a:gd name="T13" fmla="*/ 59522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"/>
                <a:gd name="T22" fmla="*/ 0 h 76"/>
                <a:gd name="T23" fmla="*/ 81 w 81"/>
                <a:gd name="T24" fmla="*/ 76 h 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" h="76">
                  <a:moveTo>
                    <a:pt x="81" y="38"/>
                  </a:moveTo>
                  <a:lnTo>
                    <a:pt x="61" y="0"/>
                  </a:lnTo>
                  <a:lnTo>
                    <a:pt x="21" y="0"/>
                  </a:lnTo>
                  <a:lnTo>
                    <a:pt x="0" y="38"/>
                  </a:lnTo>
                  <a:lnTo>
                    <a:pt x="21" y="76"/>
                  </a:lnTo>
                  <a:lnTo>
                    <a:pt x="61" y="76"/>
                  </a:lnTo>
                  <a:lnTo>
                    <a:pt x="81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4" name="Freeform 3593"/>
            <p:cNvSpPr>
              <a:spLocks/>
            </p:cNvSpPr>
            <p:nvPr/>
          </p:nvSpPr>
          <p:spPr bwMode="auto">
            <a:xfrm>
              <a:off x="3248971" y="1616344"/>
              <a:ext cx="237785" cy="206682"/>
            </a:xfrm>
            <a:custGeom>
              <a:avLst/>
              <a:gdLst>
                <a:gd name="T0" fmla="*/ 31327 w 78"/>
                <a:gd name="T1" fmla="*/ 115911 h 75"/>
                <a:gd name="T2" fmla="*/ 90849 w 78"/>
                <a:gd name="T3" fmla="*/ 117477 h 75"/>
                <a:gd name="T4" fmla="*/ 122176 w 78"/>
                <a:gd name="T5" fmla="*/ 57955 h 75"/>
                <a:gd name="T6" fmla="*/ 92415 w 78"/>
                <a:gd name="T7" fmla="*/ 0 h 75"/>
                <a:gd name="T8" fmla="*/ 31327 w 78"/>
                <a:gd name="T9" fmla="*/ 1566 h 75"/>
                <a:gd name="T10" fmla="*/ 0 w 78"/>
                <a:gd name="T11" fmla="*/ 57955 h 75"/>
                <a:gd name="T12" fmla="*/ 31327 w 78"/>
                <a:gd name="T13" fmla="*/ 115911 h 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8"/>
                <a:gd name="T22" fmla="*/ 0 h 75"/>
                <a:gd name="T23" fmla="*/ 78 w 78"/>
                <a:gd name="T24" fmla="*/ 75 h 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8" h="75">
                  <a:moveTo>
                    <a:pt x="20" y="74"/>
                  </a:moveTo>
                  <a:lnTo>
                    <a:pt x="58" y="75"/>
                  </a:lnTo>
                  <a:lnTo>
                    <a:pt x="78" y="37"/>
                  </a:lnTo>
                  <a:lnTo>
                    <a:pt x="59" y="0"/>
                  </a:lnTo>
                  <a:lnTo>
                    <a:pt x="20" y="1"/>
                  </a:lnTo>
                  <a:lnTo>
                    <a:pt x="0" y="37"/>
                  </a:lnTo>
                  <a:lnTo>
                    <a:pt x="20" y="74"/>
                  </a:lnTo>
                  <a:close/>
                </a:path>
              </a:pathLst>
            </a:custGeom>
            <a:solidFill>
              <a:srgbClr val="33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5" name="Freeform 3594"/>
            <p:cNvSpPr>
              <a:spLocks noEditPoints="1"/>
            </p:cNvSpPr>
            <p:nvPr/>
          </p:nvSpPr>
          <p:spPr bwMode="auto">
            <a:xfrm>
              <a:off x="3245923" y="1613587"/>
              <a:ext cx="243882" cy="212194"/>
            </a:xfrm>
            <a:custGeom>
              <a:avLst/>
              <a:gdLst>
                <a:gd name="T0" fmla="*/ 0 w 527"/>
                <a:gd name="T1" fmla="*/ 0 h 454"/>
                <a:gd name="T2" fmla="*/ 0 w 527"/>
                <a:gd name="T3" fmla="*/ 0 h 454"/>
                <a:gd name="T4" fmla="*/ 0 w 527"/>
                <a:gd name="T5" fmla="*/ 0 h 454"/>
                <a:gd name="T6" fmla="*/ 0 w 527"/>
                <a:gd name="T7" fmla="*/ 0 h 454"/>
                <a:gd name="T8" fmla="*/ 0 w 527"/>
                <a:gd name="T9" fmla="*/ 0 h 454"/>
                <a:gd name="T10" fmla="*/ 0 w 527"/>
                <a:gd name="T11" fmla="*/ 0 h 454"/>
                <a:gd name="T12" fmla="*/ 0 w 527"/>
                <a:gd name="T13" fmla="*/ 0 h 454"/>
                <a:gd name="T14" fmla="*/ 0 w 527"/>
                <a:gd name="T15" fmla="*/ 0 h 454"/>
                <a:gd name="T16" fmla="*/ 0 w 527"/>
                <a:gd name="T17" fmla="*/ 0 h 454"/>
                <a:gd name="T18" fmla="*/ 0 w 527"/>
                <a:gd name="T19" fmla="*/ 0 h 454"/>
                <a:gd name="T20" fmla="*/ 0 w 527"/>
                <a:gd name="T21" fmla="*/ 0 h 454"/>
                <a:gd name="T22" fmla="*/ 0 w 527"/>
                <a:gd name="T23" fmla="*/ 0 h 454"/>
                <a:gd name="T24" fmla="*/ 0 w 527"/>
                <a:gd name="T25" fmla="*/ 0 h 454"/>
                <a:gd name="T26" fmla="*/ 0 w 527"/>
                <a:gd name="T27" fmla="*/ 0 h 454"/>
                <a:gd name="T28" fmla="*/ 0 w 527"/>
                <a:gd name="T29" fmla="*/ 0 h 454"/>
                <a:gd name="T30" fmla="*/ 0 w 527"/>
                <a:gd name="T31" fmla="*/ 0 h 454"/>
                <a:gd name="T32" fmla="*/ 0 w 527"/>
                <a:gd name="T33" fmla="*/ 0 h 454"/>
                <a:gd name="T34" fmla="*/ 0 w 527"/>
                <a:gd name="T35" fmla="*/ 0 h 454"/>
                <a:gd name="T36" fmla="*/ 0 w 527"/>
                <a:gd name="T37" fmla="*/ 0 h 454"/>
                <a:gd name="T38" fmla="*/ 0 w 527"/>
                <a:gd name="T39" fmla="*/ 0 h 454"/>
                <a:gd name="T40" fmla="*/ 0 w 527"/>
                <a:gd name="T41" fmla="*/ 0 h 454"/>
                <a:gd name="T42" fmla="*/ 0 w 527"/>
                <a:gd name="T43" fmla="*/ 0 h 454"/>
                <a:gd name="T44" fmla="*/ 0 w 527"/>
                <a:gd name="T45" fmla="*/ 0 h 454"/>
                <a:gd name="T46" fmla="*/ 0 w 527"/>
                <a:gd name="T47" fmla="*/ 0 h 454"/>
                <a:gd name="T48" fmla="*/ 0 w 527"/>
                <a:gd name="T49" fmla="*/ 0 h 454"/>
                <a:gd name="T50" fmla="*/ 0 w 527"/>
                <a:gd name="T51" fmla="*/ 0 h 45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7"/>
                <a:gd name="T79" fmla="*/ 0 h 454"/>
                <a:gd name="T80" fmla="*/ 527 w 527"/>
                <a:gd name="T81" fmla="*/ 454 h 45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7" h="454">
                  <a:moveTo>
                    <a:pt x="146" y="438"/>
                  </a:moveTo>
                  <a:lnTo>
                    <a:pt x="140" y="434"/>
                  </a:lnTo>
                  <a:lnTo>
                    <a:pt x="388" y="438"/>
                  </a:lnTo>
                  <a:lnTo>
                    <a:pt x="381" y="442"/>
                  </a:lnTo>
                  <a:lnTo>
                    <a:pt x="512" y="219"/>
                  </a:lnTo>
                  <a:lnTo>
                    <a:pt x="512" y="227"/>
                  </a:lnTo>
                  <a:lnTo>
                    <a:pt x="387" y="12"/>
                  </a:lnTo>
                  <a:lnTo>
                    <a:pt x="394" y="16"/>
                  </a:lnTo>
                  <a:lnTo>
                    <a:pt x="142" y="19"/>
                  </a:lnTo>
                  <a:lnTo>
                    <a:pt x="148" y="15"/>
                  </a:lnTo>
                  <a:lnTo>
                    <a:pt x="16" y="229"/>
                  </a:lnTo>
                  <a:lnTo>
                    <a:pt x="16" y="220"/>
                  </a:lnTo>
                  <a:lnTo>
                    <a:pt x="146" y="438"/>
                  </a:lnTo>
                  <a:close/>
                  <a:moveTo>
                    <a:pt x="2" y="229"/>
                  </a:moveTo>
                  <a:cubicBezTo>
                    <a:pt x="0" y="226"/>
                    <a:pt x="0" y="223"/>
                    <a:pt x="2" y="220"/>
                  </a:cubicBezTo>
                  <a:lnTo>
                    <a:pt x="135" y="7"/>
                  </a:lnTo>
                  <a:cubicBezTo>
                    <a:pt x="136" y="5"/>
                    <a:pt x="139" y="3"/>
                    <a:pt x="141" y="3"/>
                  </a:cubicBezTo>
                  <a:lnTo>
                    <a:pt x="393" y="0"/>
                  </a:lnTo>
                  <a:cubicBezTo>
                    <a:pt x="396" y="0"/>
                    <a:pt x="399" y="1"/>
                    <a:pt x="400" y="4"/>
                  </a:cubicBezTo>
                  <a:lnTo>
                    <a:pt x="526" y="219"/>
                  </a:lnTo>
                  <a:cubicBezTo>
                    <a:pt x="527" y="221"/>
                    <a:pt x="527" y="224"/>
                    <a:pt x="526" y="227"/>
                  </a:cubicBezTo>
                  <a:lnTo>
                    <a:pt x="395" y="450"/>
                  </a:lnTo>
                  <a:cubicBezTo>
                    <a:pt x="394" y="453"/>
                    <a:pt x="391" y="454"/>
                    <a:pt x="388" y="454"/>
                  </a:cubicBezTo>
                  <a:lnTo>
                    <a:pt x="139" y="450"/>
                  </a:lnTo>
                  <a:cubicBezTo>
                    <a:pt x="137" y="450"/>
                    <a:pt x="134" y="449"/>
                    <a:pt x="133" y="446"/>
                  </a:cubicBezTo>
                  <a:lnTo>
                    <a:pt x="2" y="2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6" name="Freeform 3595"/>
            <p:cNvSpPr>
              <a:spLocks/>
            </p:cNvSpPr>
            <p:nvPr/>
          </p:nvSpPr>
          <p:spPr bwMode="auto">
            <a:xfrm>
              <a:off x="3066058" y="1726574"/>
              <a:ext cx="234737" cy="203925"/>
            </a:xfrm>
            <a:custGeom>
              <a:avLst/>
              <a:gdLst>
                <a:gd name="T0" fmla="*/ 28195 w 77"/>
                <a:gd name="T1" fmla="*/ 115910 h 74"/>
                <a:gd name="T2" fmla="*/ 89283 w 77"/>
                <a:gd name="T3" fmla="*/ 115910 h 74"/>
                <a:gd name="T4" fmla="*/ 120610 w 77"/>
                <a:gd name="T5" fmla="*/ 59521 h 74"/>
                <a:gd name="T6" fmla="*/ 89283 w 77"/>
                <a:gd name="T7" fmla="*/ 0 h 74"/>
                <a:gd name="T8" fmla="*/ 29761 w 77"/>
                <a:gd name="T9" fmla="*/ 0 h 74"/>
                <a:gd name="T10" fmla="*/ 0 w 77"/>
                <a:gd name="T11" fmla="*/ 57955 h 74"/>
                <a:gd name="T12" fmla="*/ 28195 w 77"/>
                <a:gd name="T13" fmla="*/ 115910 h 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"/>
                <a:gd name="T22" fmla="*/ 0 h 74"/>
                <a:gd name="T23" fmla="*/ 77 w 77"/>
                <a:gd name="T24" fmla="*/ 74 h 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" h="74">
                  <a:moveTo>
                    <a:pt x="18" y="74"/>
                  </a:moveTo>
                  <a:lnTo>
                    <a:pt x="57" y="74"/>
                  </a:lnTo>
                  <a:lnTo>
                    <a:pt x="77" y="38"/>
                  </a:lnTo>
                  <a:lnTo>
                    <a:pt x="57" y="0"/>
                  </a:lnTo>
                  <a:lnTo>
                    <a:pt x="19" y="0"/>
                  </a:lnTo>
                  <a:lnTo>
                    <a:pt x="0" y="37"/>
                  </a:lnTo>
                  <a:lnTo>
                    <a:pt x="18" y="74"/>
                  </a:lnTo>
                  <a:close/>
                </a:path>
              </a:pathLst>
            </a:custGeom>
            <a:solidFill>
              <a:srgbClr val="33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7" name="Freeform 3596"/>
            <p:cNvSpPr>
              <a:spLocks noEditPoints="1"/>
            </p:cNvSpPr>
            <p:nvPr/>
          </p:nvSpPr>
          <p:spPr bwMode="auto">
            <a:xfrm>
              <a:off x="3059963" y="1721062"/>
              <a:ext cx="243882" cy="214949"/>
            </a:xfrm>
            <a:custGeom>
              <a:avLst/>
              <a:gdLst>
                <a:gd name="T0" fmla="*/ 0 w 523"/>
                <a:gd name="T1" fmla="*/ 0 h 457"/>
                <a:gd name="T2" fmla="*/ 0 w 523"/>
                <a:gd name="T3" fmla="*/ 0 h 457"/>
                <a:gd name="T4" fmla="*/ 0 w 523"/>
                <a:gd name="T5" fmla="*/ 0 h 457"/>
                <a:gd name="T6" fmla="*/ 0 w 523"/>
                <a:gd name="T7" fmla="*/ 0 h 457"/>
                <a:gd name="T8" fmla="*/ 0 w 523"/>
                <a:gd name="T9" fmla="*/ 0 h 457"/>
                <a:gd name="T10" fmla="*/ 0 w 523"/>
                <a:gd name="T11" fmla="*/ 0 h 457"/>
                <a:gd name="T12" fmla="*/ 0 w 523"/>
                <a:gd name="T13" fmla="*/ 0 h 457"/>
                <a:gd name="T14" fmla="*/ 0 w 523"/>
                <a:gd name="T15" fmla="*/ 0 h 457"/>
                <a:gd name="T16" fmla="*/ 0 w 523"/>
                <a:gd name="T17" fmla="*/ 0 h 457"/>
                <a:gd name="T18" fmla="*/ 0 w 523"/>
                <a:gd name="T19" fmla="*/ 0 h 457"/>
                <a:gd name="T20" fmla="*/ 0 w 523"/>
                <a:gd name="T21" fmla="*/ 0 h 457"/>
                <a:gd name="T22" fmla="*/ 0 w 523"/>
                <a:gd name="T23" fmla="*/ 0 h 457"/>
                <a:gd name="T24" fmla="*/ 0 w 523"/>
                <a:gd name="T25" fmla="*/ 0 h 457"/>
                <a:gd name="T26" fmla="*/ 0 w 523"/>
                <a:gd name="T27" fmla="*/ 0 h 457"/>
                <a:gd name="T28" fmla="*/ 0 w 523"/>
                <a:gd name="T29" fmla="*/ 0 h 457"/>
                <a:gd name="T30" fmla="*/ 0 w 523"/>
                <a:gd name="T31" fmla="*/ 0 h 457"/>
                <a:gd name="T32" fmla="*/ 0 w 523"/>
                <a:gd name="T33" fmla="*/ 0 h 457"/>
                <a:gd name="T34" fmla="*/ 0 w 523"/>
                <a:gd name="T35" fmla="*/ 0 h 457"/>
                <a:gd name="T36" fmla="*/ 0 w 523"/>
                <a:gd name="T37" fmla="*/ 0 h 457"/>
                <a:gd name="T38" fmla="*/ 0 w 523"/>
                <a:gd name="T39" fmla="*/ 0 h 457"/>
                <a:gd name="T40" fmla="*/ 0 w 523"/>
                <a:gd name="T41" fmla="*/ 0 h 457"/>
                <a:gd name="T42" fmla="*/ 0 w 523"/>
                <a:gd name="T43" fmla="*/ 0 h 457"/>
                <a:gd name="T44" fmla="*/ 0 w 523"/>
                <a:gd name="T45" fmla="*/ 0 h 457"/>
                <a:gd name="T46" fmla="*/ 0 w 523"/>
                <a:gd name="T47" fmla="*/ 0 h 457"/>
                <a:gd name="T48" fmla="*/ 0 w 523"/>
                <a:gd name="T49" fmla="*/ 0 h 457"/>
                <a:gd name="T50" fmla="*/ 0 w 523"/>
                <a:gd name="T51" fmla="*/ 0 h 45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3"/>
                <a:gd name="T79" fmla="*/ 0 h 457"/>
                <a:gd name="T80" fmla="*/ 523 w 523"/>
                <a:gd name="T81" fmla="*/ 457 h 45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3" h="457">
                  <a:moveTo>
                    <a:pt x="137" y="445"/>
                  </a:moveTo>
                  <a:lnTo>
                    <a:pt x="130" y="441"/>
                  </a:lnTo>
                  <a:lnTo>
                    <a:pt x="388" y="441"/>
                  </a:lnTo>
                  <a:lnTo>
                    <a:pt x="381" y="445"/>
                  </a:lnTo>
                  <a:lnTo>
                    <a:pt x="508" y="228"/>
                  </a:lnTo>
                  <a:lnTo>
                    <a:pt x="508" y="236"/>
                  </a:lnTo>
                  <a:lnTo>
                    <a:pt x="381" y="12"/>
                  </a:lnTo>
                  <a:lnTo>
                    <a:pt x="388" y="16"/>
                  </a:lnTo>
                  <a:lnTo>
                    <a:pt x="135" y="19"/>
                  </a:lnTo>
                  <a:lnTo>
                    <a:pt x="142" y="15"/>
                  </a:lnTo>
                  <a:lnTo>
                    <a:pt x="15" y="232"/>
                  </a:lnTo>
                  <a:lnTo>
                    <a:pt x="15" y="224"/>
                  </a:lnTo>
                  <a:lnTo>
                    <a:pt x="137" y="445"/>
                  </a:lnTo>
                  <a:close/>
                  <a:moveTo>
                    <a:pt x="1" y="231"/>
                  </a:moveTo>
                  <a:cubicBezTo>
                    <a:pt x="0" y="229"/>
                    <a:pt x="0" y="226"/>
                    <a:pt x="2" y="224"/>
                  </a:cubicBezTo>
                  <a:lnTo>
                    <a:pt x="128" y="7"/>
                  </a:lnTo>
                  <a:cubicBezTo>
                    <a:pt x="130" y="4"/>
                    <a:pt x="132" y="3"/>
                    <a:pt x="135" y="3"/>
                  </a:cubicBezTo>
                  <a:lnTo>
                    <a:pt x="388" y="0"/>
                  </a:lnTo>
                  <a:cubicBezTo>
                    <a:pt x="391" y="0"/>
                    <a:pt x="394" y="1"/>
                    <a:pt x="395" y="4"/>
                  </a:cubicBezTo>
                  <a:lnTo>
                    <a:pt x="522" y="228"/>
                  </a:lnTo>
                  <a:cubicBezTo>
                    <a:pt x="523" y="231"/>
                    <a:pt x="523" y="234"/>
                    <a:pt x="521" y="236"/>
                  </a:cubicBezTo>
                  <a:lnTo>
                    <a:pt x="395" y="453"/>
                  </a:lnTo>
                  <a:cubicBezTo>
                    <a:pt x="393" y="456"/>
                    <a:pt x="391" y="457"/>
                    <a:pt x="388" y="457"/>
                  </a:cubicBezTo>
                  <a:lnTo>
                    <a:pt x="130" y="457"/>
                  </a:lnTo>
                  <a:cubicBezTo>
                    <a:pt x="127" y="457"/>
                    <a:pt x="124" y="456"/>
                    <a:pt x="123" y="453"/>
                  </a:cubicBezTo>
                  <a:lnTo>
                    <a:pt x="1" y="2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" name="Freeform 3597"/>
            <p:cNvSpPr>
              <a:spLocks/>
            </p:cNvSpPr>
            <p:nvPr/>
          </p:nvSpPr>
          <p:spPr bwMode="auto">
            <a:xfrm>
              <a:off x="2880098" y="1831293"/>
              <a:ext cx="231689" cy="203925"/>
            </a:xfrm>
            <a:custGeom>
              <a:avLst/>
              <a:gdLst>
                <a:gd name="T0" fmla="*/ 28195 w 76"/>
                <a:gd name="T1" fmla="*/ 115910 h 74"/>
                <a:gd name="T2" fmla="*/ 89283 w 76"/>
                <a:gd name="T3" fmla="*/ 115910 h 74"/>
                <a:gd name="T4" fmla="*/ 119044 w 76"/>
                <a:gd name="T5" fmla="*/ 57955 h 74"/>
                <a:gd name="T6" fmla="*/ 89283 w 76"/>
                <a:gd name="T7" fmla="*/ 1566 h 74"/>
                <a:gd name="T8" fmla="*/ 28195 w 76"/>
                <a:gd name="T9" fmla="*/ 0 h 74"/>
                <a:gd name="T10" fmla="*/ 0 w 76"/>
                <a:gd name="T11" fmla="*/ 57955 h 74"/>
                <a:gd name="T12" fmla="*/ 28195 w 76"/>
                <a:gd name="T13" fmla="*/ 115910 h 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74"/>
                <a:gd name="T23" fmla="*/ 76 w 76"/>
                <a:gd name="T24" fmla="*/ 74 h 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74">
                  <a:moveTo>
                    <a:pt x="18" y="74"/>
                  </a:moveTo>
                  <a:lnTo>
                    <a:pt x="57" y="74"/>
                  </a:lnTo>
                  <a:lnTo>
                    <a:pt x="76" y="37"/>
                  </a:lnTo>
                  <a:lnTo>
                    <a:pt x="57" y="1"/>
                  </a:lnTo>
                  <a:lnTo>
                    <a:pt x="18" y="0"/>
                  </a:lnTo>
                  <a:lnTo>
                    <a:pt x="0" y="37"/>
                  </a:lnTo>
                  <a:lnTo>
                    <a:pt x="18" y="74"/>
                  </a:lnTo>
                  <a:close/>
                </a:path>
              </a:pathLst>
            </a:custGeom>
            <a:solidFill>
              <a:srgbClr val="33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" name="Freeform 3598"/>
            <p:cNvSpPr>
              <a:spLocks noEditPoints="1"/>
            </p:cNvSpPr>
            <p:nvPr/>
          </p:nvSpPr>
          <p:spPr bwMode="auto">
            <a:xfrm>
              <a:off x="2877051" y="1825781"/>
              <a:ext cx="237785" cy="214949"/>
            </a:xfrm>
            <a:custGeom>
              <a:avLst/>
              <a:gdLst>
                <a:gd name="T0" fmla="*/ 0 w 517"/>
                <a:gd name="T1" fmla="*/ 0 h 458"/>
                <a:gd name="T2" fmla="*/ 0 w 517"/>
                <a:gd name="T3" fmla="*/ 0 h 458"/>
                <a:gd name="T4" fmla="*/ 0 w 517"/>
                <a:gd name="T5" fmla="*/ 0 h 458"/>
                <a:gd name="T6" fmla="*/ 0 w 517"/>
                <a:gd name="T7" fmla="*/ 0 h 458"/>
                <a:gd name="T8" fmla="*/ 0 w 517"/>
                <a:gd name="T9" fmla="*/ 0 h 458"/>
                <a:gd name="T10" fmla="*/ 0 w 517"/>
                <a:gd name="T11" fmla="*/ 0 h 458"/>
                <a:gd name="T12" fmla="*/ 0 w 517"/>
                <a:gd name="T13" fmla="*/ 0 h 458"/>
                <a:gd name="T14" fmla="*/ 0 w 517"/>
                <a:gd name="T15" fmla="*/ 0 h 458"/>
                <a:gd name="T16" fmla="*/ 0 w 517"/>
                <a:gd name="T17" fmla="*/ 0 h 458"/>
                <a:gd name="T18" fmla="*/ 0 w 517"/>
                <a:gd name="T19" fmla="*/ 0 h 458"/>
                <a:gd name="T20" fmla="*/ 0 w 517"/>
                <a:gd name="T21" fmla="*/ 0 h 458"/>
                <a:gd name="T22" fmla="*/ 0 w 517"/>
                <a:gd name="T23" fmla="*/ 0 h 458"/>
                <a:gd name="T24" fmla="*/ 0 w 517"/>
                <a:gd name="T25" fmla="*/ 0 h 458"/>
                <a:gd name="T26" fmla="*/ 0 w 517"/>
                <a:gd name="T27" fmla="*/ 0 h 458"/>
                <a:gd name="T28" fmla="*/ 0 w 517"/>
                <a:gd name="T29" fmla="*/ 0 h 458"/>
                <a:gd name="T30" fmla="*/ 0 w 517"/>
                <a:gd name="T31" fmla="*/ 0 h 458"/>
                <a:gd name="T32" fmla="*/ 0 w 517"/>
                <a:gd name="T33" fmla="*/ 0 h 458"/>
                <a:gd name="T34" fmla="*/ 0 w 517"/>
                <a:gd name="T35" fmla="*/ 0 h 458"/>
                <a:gd name="T36" fmla="*/ 0 w 517"/>
                <a:gd name="T37" fmla="*/ 0 h 458"/>
                <a:gd name="T38" fmla="*/ 0 w 517"/>
                <a:gd name="T39" fmla="*/ 0 h 458"/>
                <a:gd name="T40" fmla="*/ 0 w 517"/>
                <a:gd name="T41" fmla="*/ 0 h 458"/>
                <a:gd name="T42" fmla="*/ 0 w 517"/>
                <a:gd name="T43" fmla="*/ 0 h 458"/>
                <a:gd name="T44" fmla="*/ 0 w 517"/>
                <a:gd name="T45" fmla="*/ 0 h 458"/>
                <a:gd name="T46" fmla="*/ 0 w 517"/>
                <a:gd name="T47" fmla="*/ 0 h 458"/>
                <a:gd name="T48" fmla="*/ 0 w 517"/>
                <a:gd name="T49" fmla="*/ 0 h 458"/>
                <a:gd name="T50" fmla="*/ 0 w 517"/>
                <a:gd name="T51" fmla="*/ 0 h 45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17"/>
                <a:gd name="T79" fmla="*/ 0 h 458"/>
                <a:gd name="T80" fmla="*/ 517 w 517"/>
                <a:gd name="T81" fmla="*/ 458 h 45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17" h="458">
                  <a:moveTo>
                    <a:pt x="137" y="446"/>
                  </a:moveTo>
                  <a:lnTo>
                    <a:pt x="130" y="442"/>
                  </a:lnTo>
                  <a:lnTo>
                    <a:pt x="381" y="439"/>
                  </a:lnTo>
                  <a:lnTo>
                    <a:pt x="374" y="443"/>
                  </a:lnTo>
                  <a:lnTo>
                    <a:pt x="501" y="226"/>
                  </a:lnTo>
                  <a:lnTo>
                    <a:pt x="501" y="234"/>
                  </a:lnTo>
                  <a:lnTo>
                    <a:pt x="377" y="19"/>
                  </a:lnTo>
                  <a:lnTo>
                    <a:pt x="383" y="23"/>
                  </a:lnTo>
                  <a:lnTo>
                    <a:pt x="129" y="16"/>
                  </a:lnTo>
                  <a:lnTo>
                    <a:pt x="136" y="12"/>
                  </a:lnTo>
                  <a:lnTo>
                    <a:pt x="15" y="233"/>
                  </a:lnTo>
                  <a:lnTo>
                    <a:pt x="15" y="226"/>
                  </a:lnTo>
                  <a:lnTo>
                    <a:pt x="137" y="446"/>
                  </a:lnTo>
                  <a:close/>
                  <a:moveTo>
                    <a:pt x="1" y="233"/>
                  </a:moveTo>
                  <a:cubicBezTo>
                    <a:pt x="0" y="231"/>
                    <a:pt x="0" y="228"/>
                    <a:pt x="1" y="226"/>
                  </a:cubicBezTo>
                  <a:lnTo>
                    <a:pt x="122" y="4"/>
                  </a:lnTo>
                  <a:cubicBezTo>
                    <a:pt x="123" y="1"/>
                    <a:pt x="126" y="0"/>
                    <a:pt x="129" y="0"/>
                  </a:cubicBezTo>
                  <a:lnTo>
                    <a:pt x="384" y="7"/>
                  </a:lnTo>
                  <a:cubicBezTo>
                    <a:pt x="387" y="7"/>
                    <a:pt x="389" y="9"/>
                    <a:pt x="391" y="11"/>
                  </a:cubicBezTo>
                  <a:lnTo>
                    <a:pt x="515" y="226"/>
                  </a:lnTo>
                  <a:cubicBezTo>
                    <a:pt x="517" y="228"/>
                    <a:pt x="517" y="231"/>
                    <a:pt x="515" y="234"/>
                  </a:cubicBezTo>
                  <a:lnTo>
                    <a:pt x="388" y="451"/>
                  </a:lnTo>
                  <a:cubicBezTo>
                    <a:pt x="386" y="454"/>
                    <a:pt x="384" y="455"/>
                    <a:pt x="381" y="455"/>
                  </a:cubicBezTo>
                  <a:lnTo>
                    <a:pt x="130" y="458"/>
                  </a:lnTo>
                  <a:cubicBezTo>
                    <a:pt x="127" y="458"/>
                    <a:pt x="124" y="456"/>
                    <a:pt x="123" y="454"/>
                  </a:cubicBezTo>
                  <a:lnTo>
                    <a:pt x="1" y="23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0" name="Freeform 3599"/>
            <p:cNvSpPr>
              <a:spLocks/>
            </p:cNvSpPr>
            <p:nvPr/>
          </p:nvSpPr>
          <p:spPr bwMode="auto">
            <a:xfrm>
              <a:off x="1791773" y="3801660"/>
              <a:ext cx="231689" cy="203925"/>
            </a:xfrm>
            <a:custGeom>
              <a:avLst/>
              <a:gdLst>
                <a:gd name="T0" fmla="*/ 119044 w 76"/>
                <a:gd name="T1" fmla="*/ 57955 h 74"/>
                <a:gd name="T2" fmla="*/ 87717 w 76"/>
                <a:gd name="T3" fmla="*/ 1566 h 74"/>
                <a:gd name="T4" fmla="*/ 28195 w 76"/>
                <a:gd name="T5" fmla="*/ 0 h 74"/>
                <a:gd name="T6" fmla="*/ 0 w 76"/>
                <a:gd name="T7" fmla="*/ 57955 h 74"/>
                <a:gd name="T8" fmla="*/ 28195 w 76"/>
                <a:gd name="T9" fmla="*/ 115910 h 74"/>
                <a:gd name="T10" fmla="*/ 89283 w 76"/>
                <a:gd name="T11" fmla="*/ 115910 h 74"/>
                <a:gd name="T12" fmla="*/ 119044 w 76"/>
                <a:gd name="T13" fmla="*/ 57955 h 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74"/>
                <a:gd name="T23" fmla="*/ 76 w 76"/>
                <a:gd name="T24" fmla="*/ 74 h 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74">
                  <a:moveTo>
                    <a:pt x="76" y="37"/>
                  </a:moveTo>
                  <a:lnTo>
                    <a:pt x="56" y="1"/>
                  </a:lnTo>
                  <a:lnTo>
                    <a:pt x="18" y="0"/>
                  </a:lnTo>
                  <a:lnTo>
                    <a:pt x="0" y="37"/>
                  </a:lnTo>
                  <a:lnTo>
                    <a:pt x="18" y="74"/>
                  </a:lnTo>
                  <a:lnTo>
                    <a:pt x="57" y="74"/>
                  </a:lnTo>
                  <a:lnTo>
                    <a:pt x="76" y="37"/>
                  </a:lnTo>
                  <a:close/>
                </a:path>
              </a:pathLst>
            </a:custGeom>
            <a:solidFill>
              <a:srgbClr val="33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" name="Freeform 3600"/>
            <p:cNvSpPr>
              <a:spLocks noEditPoints="1"/>
            </p:cNvSpPr>
            <p:nvPr/>
          </p:nvSpPr>
          <p:spPr bwMode="auto">
            <a:xfrm>
              <a:off x="1785677" y="3796148"/>
              <a:ext cx="243882" cy="212194"/>
            </a:xfrm>
            <a:custGeom>
              <a:avLst/>
              <a:gdLst>
                <a:gd name="T0" fmla="*/ 0 w 521"/>
                <a:gd name="T1" fmla="*/ 0 h 454"/>
                <a:gd name="T2" fmla="*/ 0 w 521"/>
                <a:gd name="T3" fmla="*/ 0 h 454"/>
                <a:gd name="T4" fmla="*/ 0 w 521"/>
                <a:gd name="T5" fmla="*/ 0 h 454"/>
                <a:gd name="T6" fmla="*/ 0 w 521"/>
                <a:gd name="T7" fmla="*/ 0 h 454"/>
                <a:gd name="T8" fmla="*/ 0 w 521"/>
                <a:gd name="T9" fmla="*/ 0 h 454"/>
                <a:gd name="T10" fmla="*/ 0 w 521"/>
                <a:gd name="T11" fmla="*/ 0 h 454"/>
                <a:gd name="T12" fmla="*/ 0 w 521"/>
                <a:gd name="T13" fmla="*/ 0 h 454"/>
                <a:gd name="T14" fmla="*/ 0 w 521"/>
                <a:gd name="T15" fmla="*/ 0 h 454"/>
                <a:gd name="T16" fmla="*/ 0 w 521"/>
                <a:gd name="T17" fmla="*/ 0 h 454"/>
                <a:gd name="T18" fmla="*/ 0 w 521"/>
                <a:gd name="T19" fmla="*/ 0 h 454"/>
                <a:gd name="T20" fmla="*/ 0 w 521"/>
                <a:gd name="T21" fmla="*/ 0 h 454"/>
                <a:gd name="T22" fmla="*/ 0 w 521"/>
                <a:gd name="T23" fmla="*/ 0 h 454"/>
                <a:gd name="T24" fmla="*/ 0 w 521"/>
                <a:gd name="T25" fmla="*/ 0 h 454"/>
                <a:gd name="T26" fmla="*/ 0 w 521"/>
                <a:gd name="T27" fmla="*/ 0 h 454"/>
                <a:gd name="T28" fmla="*/ 0 w 521"/>
                <a:gd name="T29" fmla="*/ 0 h 454"/>
                <a:gd name="T30" fmla="*/ 0 w 521"/>
                <a:gd name="T31" fmla="*/ 0 h 454"/>
                <a:gd name="T32" fmla="*/ 0 w 521"/>
                <a:gd name="T33" fmla="*/ 0 h 454"/>
                <a:gd name="T34" fmla="*/ 0 w 521"/>
                <a:gd name="T35" fmla="*/ 0 h 454"/>
                <a:gd name="T36" fmla="*/ 0 w 521"/>
                <a:gd name="T37" fmla="*/ 0 h 454"/>
                <a:gd name="T38" fmla="*/ 0 w 521"/>
                <a:gd name="T39" fmla="*/ 0 h 454"/>
                <a:gd name="T40" fmla="*/ 0 w 521"/>
                <a:gd name="T41" fmla="*/ 0 h 454"/>
                <a:gd name="T42" fmla="*/ 0 w 521"/>
                <a:gd name="T43" fmla="*/ 0 h 454"/>
                <a:gd name="T44" fmla="*/ 0 w 521"/>
                <a:gd name="T45" fmla="*/ 0 h 454"/>
                <a:gd name="T46" fmla="*/ 0 w 521"/>
                <a:gd name="T47" fmla="*/ 0 h 454"/>
                <a:gd name="T48" fmla="*/ 0 w 521"/>
                <a:gd name="T49" fmla="*/ 0 h 454"/>
                <a:gd name="T50" fmla="*/ 0 w 521"/>
                <a:gd name="T51" fmla="*/ 0 h 45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1"/>
                <a:gd name="T79" fmla="*/ 0 h 454"/>
                <a:gd name="T80" fmla="*/ 521 w 521"/>
                <a:gd name="T81" fmla="*/ 454 h 45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1" h="454">
                  <a:moveTo>
                    <a:pt x="505" y="225"/>
                  </a:moveTo>
                  <a:lnTo>
                    <a:pt x="505" y="233"/>
                  </a:lnTo>
                  <a:lnTo>
                    <a:pt x="374" y="18"/>
                  </a:lnTo>
                  <a:lnTo>
                    <a:pt x="381" y="22"/>
                  </a:lnTo>
                  <a:lnTo>
                    <a:pt x="130" y="16"/>
                  </a:lnTo>
                  <a:lnTo>
                    <a:pt x="137" y="12"/>
                  </a:lnTo>
                  <a:lnTo>
                    <a:pt x="16" y="235"/>
                  </a:lnTo>
                  <a:lnTo>
                    <a:pt x="16" y="227"/>
                  </a:lnTo>
                  <a:lnTo>
                    <a:pt x="139" y="442"/>
                  </a:lnTo>
                  <a:lnTo>
                    <a:pt x="132" y="438"/>
                  </a:lnTo>
                  <a:lnTo>
                    <a:pt x="383" y="437"/>
                  </a:lnTo>
                  <a:lnTo>
                    <a:pt x="376" y="441"/>
                  </a:lnTo>
                  <a:lnTo>
                    <a:pt x="505" y="225"/>
                  </a:lnTo>
                  <a:close/>
                  <a:moveTo>
                    <a:pt x="390" y="450"/>
                  </a:moveTo>
                  <a:cubicBezTo>
                    <a:pt x="388" y="452"/>
                    <a:pt x="386" y="453"/>
                    <a:pt x="383" y="453"/>
                  </a:cubicBezTo>
                  <a:lnTo>
                    <a:pt x="132" y="454"/>
                  </a:lnTo>
                  <a:cubicBezTo>
                    <a:pt x="129" y="454"/>
                    <a:pt x="126" y="453"/>
                    <a:pt x="125" y="450"/>
                  </a:cubicBezTo>
                  <a:lnTo>
                    <a:pt x="2" y="235"/>
                  </a:lnTo>
                  <a:cubicBezTo>
                    <a:pt x="0" y="233"/>
                    <a:pt x="0" y="230"/>
                    <a:pt x="2" y="227"/>
                  </a:cubicBezTo>
                  <a:lnTo>
                    <a:pt x="123" y="4"/>
                  </a:lnTo>
                  <a:cubicBezTo>
                    <a:pt x="124" y="2"/>
                    <a:pt x="127" y="0"/>
                    <a:pt x="130" y="0"/>
                  </a:cubicBezTo>
                  <a:lnTo>
                    <a:pt x="382" y="6"/>
                  </a:lnTo>
                  <a:cubicBezTo>
                    <a:pt x="384" y="6"/>
                    <a:pt x="387" y="7"/>
                    <a:pt x="388" y="10"/>
                  </a:cubicBezTo>
                  <a:lnTo>
                    <a:pt x="519" y="225"/>
                  </a:lnTo>
                  <a:cubicBezTo>
                    <a:pt x="521" y="228"/>
                    <a:pt x="521" y="231"/>
                    <a:pt x="519" y="233"/>
                  </a:cubicBezTo>
                  <a:lnTo>
                    <a:pt x="390" y="4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" name="Freeform 3601"/>
            <p:cNvSpPr>
              <a:spLocks/>
            </p:cNvSpPr>
            <p:nvPr/>
          </p:nvSpPr>
          <p:spPr bwMode="auto">
            <a:xfrm>
              <a:off x="1986880" y="4352810"/>
              <a:ext cx="234737" cy="203925"/>
            </a:xfrm>
            <a:custGeom>
              <a:avLst/>
              <a:gdLst>
                <a:gd name="T0" fmla="*/ 120610 w 77"/>
                <a:gd name="T1" fmla="*/ 57955 h 74"/>
                <a:gd name="T2" fmla="*/ 90849 w 77"/>
                <a:gd name="T3" fmla="*/ 0 h 74"/>
                <a:gd name="T4" fmla="*/ 31327 w 77"/>
                <a:gd name="T5" fmla="*/ 0 h 74"/>
                <a:gd name="T6" fmla="*/ 0 w 77"/>
                <a:gd name="T7" fmla="*/ 57955 h 74"/>
                <a:gd name="T8" fmla="*/ 31327 w 77"/>
                <a:gd name="T9" fmla="*/ 115910 h 74"/>
                <a:gd name="T10" fmla="*/ 90849 w 77"/>
                <a:gd name="T11" fmla="*/ 114344 h 74"/>
                <a:gd name="T12" fmla="*/ 120610 w 77"/>
                <a:gd name="T13" fmla="*/ 57955 h 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"/>
                <a:gd name="T22" fmla="*/ 0 h 74"/>
                <a:gd name="T23" fmla="*/ 77 w 77"/>
                <a:gd name="T24" fmla="*/ 74 h 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" h="74">
                  <a:moveTo>
                    <a:pt x="77" y="37"/>
                  </a:moveTo>
                  <a:lnTo>
                    <a:pt x="58" y="0"/>
                  </a:lnTo>
                  <a:lnTo>
                    <a:pt x="20" y="0"/>
                  </a:lnTo>
                  <a:lnTo>
                    <a:pt x="0" y="37"/>
                  </a:lnTo>
                  <a:lnTo>
                    <a:pt x="20" y="74"/>
                  </a:lnTo>
                  <a:lnTo>
                    <a:pt x="58" y="73"/>
                  </a:lnTo>
                  <a:lnTo>
                    <a:pt x="77" y="37"/>
                  </a:lnTo>
                  <a:close/>
                </a:path>
              </a:pathLst>
            </a:custGeom>
            <a:solidFill>
              <a:srgbClr val="33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" name="Freeform 3602"/>
            <p:cNvSpPr>
              <a:spLocks noEditPoints="1"/>
            </p:cNvSpPr>
            <p:nvPr/>
          </p:nvSpPr>
          <p:spPr bwMode="auto">
            <a:xfrm>
              <a:off x="1983830" y="4350055"/>
              <a:ext cx="240834" cy="209437"/>
            </a:xfrm>
            <a:custGeom>
              <a:avLst/>
              <a:gdLst>
                <a:gd name="T0" fmla="*/ 0 w 521"/>
                <a:gd name="T1" fmla="*/ 0 h 449"/>
                <a:gd name="T2" fmla="*/ 0 w 521"/>
                <a:gd name="T3" fmla="*/ 0 h 449"/>
                <a:gd name="T4" fmla="*/ 0 w 521"/>
                <a:gd name="T5" fmla="*/ 0 h 449"/>
                <a:gd name="T6" fmla="*/ 0 w 521"/>
                <a:gd name="T7" fmla="*/ 0 h 449"/>
                <a:gd name="T8" fmla="*/ 0 w 521"/>
                <a:gd name="T9" fmla="*/ 0 h 449"/>
                <a:gd name="T10" fmla="*/ 0 w 521"/>
                <a:gd name="T11" fmla="*/ 0 h 449"/>
                <a:gd name="T12" fmla="*/ 0 w 521"/>
                <a:gd name="T13" fmla="*/ 0 h 449"/>
                <a:gd name="T14" fmla="*/ 0 w 521"/>
                <a:gd name="T15" fmla="*/ 0 h 449"/>
                <a:gd name="T16" fmla="*/ 0 w 521"/>
                <a:gd name="T17" fmla="*/ 0 h 449"/>
                <a:gd name="T18" fmla="*/ 0 w 521"/>
                <a:gd name="T19" fmla="*/ 0 h 449"/>
                <a:gd name="T20" fmla="*/ 0 w 521"/>
                <a:gd name="T21" fmla="*/ 0 h 449"/>
                <a:gd name="T22" fmla="*/ 0 w 521"/>
                <a:gd name="T23" fmla="*/ 0 h 449"/>
                <a:gd name="T24" fmla="*/ 0 w 521"/>
                <a:gd name="T25" fmla="*/ 0 h 449"/>
                <a:gd name="T26" fmla="*/ 0 w 521"/>
                <a:gd name="T27" fmla="*/ 0 h 449"/>
                <a:gd name="T28" fmla="*/ 0 w 521"/>
                <a:gd name="T29" fmla="*/ 0 h 449"/>
                <a:gd name="T30" fmla="*/ 0 w 521"/>
                <a:gd name="T31" fmla="*/ 0 h 449"/>
                <a:gd name="T32" fmla="*/ 0 w 521"/>
                <a:gd name="T33" fmla="*/ 0 h 449"/>
                <a:gd name="T34" fmla="*/ 0 w 521"/>
                <a:gd name="T35" fmla="*/ 0 h 449"/>
                <a:gd name="T36" fmla="*/ 0 w 521"/>
                <a:gd name="T37" fmla="*/ 0 h 449"/>
                <a:gd name="T38" fmla="*/ 0 w 521"/>
                <a:gd name="T39" fmla="*/ 0 h 449"/>
                <a:gd name="T40" fmla="*/ 0 w 521"/>
                <a:gd name="T41" fmla="*/ 0 h 449"/>
                <a:gd name="T42" fmla="*/ 0 w 521"/>
                <a:gd name="T43" fmla="*/ 0 h 449"/>
                <a:gd name="T44" fmla="*/ 0 w 521"/>
                <a:gd name="T45" fmla="*/ 0 h 449"/>
                <a:gd name="T46" fmla="*/ 0 w 521"/>
                <a:gd name="T47" fmla="*/ 0 h 449"/>
                <a:gd name="T48" fmla="*/ 0 w 521"/>
                <a:gd name="T49" fmla="*/ 0 h 449"/>
                <a:gd name="T50" fmla="*/ 0 w 521"/>
                <a:gd name="T51" fmla="*/ 0 h 4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1"/>
                <a:gd name="T79" fmla="*/ 0 h 449"/>
                <a:gd name="T80" fmla="*/ 521 w 521"/>
                <a:gd name="T81" fmla="*/ 449 h 44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1" h="449">
                  <a:moveTo>
                    <a:pt x="505" y="219"/>
                  </a:moveTo>
                  <a:lnTo>
                    <a:pt x="505" y="227"/>
                  </a:lnTo>
                  <a:lnTo>
                    <a:pt x="382" y="12"/>
                  </a:lnTo>
                  <a:lnTo>
                    <a:pt x="389" y="16"/>
                  </a:lnTo>
                  <a:lnTo>
                    <a:pt x="138" y="17"/>
                  </a:lnTo>
                  <a:lnTo>
                    <a:pt x="145" y="13"/>
                  </a:lnTo>
                  <a:lnTo>
                    <a:pt x="16" y="229"/>
                  </a:lnTo>
                  <a:lnTo>
                    <a:pt x="16" y="221"/>
                  </a:lnTo>
                  <a:lnTo>
                    <a:pt x="147" y="437"/>
                  </a:lnTo>
                  <a:lnTo>
                    <a:pt x="140" y="433"/>
                  </a:lnTo>
                  <a:lnTo>
                    <a:pt x="391" y="432"/>
                  </a:lnTo>
                  <a:lnTo>
                    <a:pt x="384" y="436"/>
                  </a:lnTo>
                  <a:lnTo>
                    <a:pt x="505" y="219"/>
                  </a:lnTo>
                  <a:close/>
                  <a:moveTo>
                    <a:pt x="398" y="444"/>
                  </a:moveTo>
                  <a:cubicBezTo>
                    <a:pt x="396" y="447"/>
                    <a:pt x="394" y="448"/>
                    <a:pt x="391" y="448"/>
                  </a:cubicBezTo>
                  <a:lnTo>
                    <a:pt x="140" y="449"/>
                  </a:lnTo>
                  <a:cubicBezTo>
                    <a:pt x="137" y="449"/>
                    <a:pt x="134" y="448"/>
                    <a:pt x="133" y="445"/>
                  </a:cubicBezTo>
                  <a:lnTo>
                    <a:pt x="2" y="229"/>
                  </a:lnTo>
                  <a:cubicBezTo>
                    <a:pt x="0" y="226"/>
                    <a:pt x="0" y="223"/>
                    <a:pt x="2" y="221"/>
                  </a:cubicBezTo>
                  <a:lnTo>
                    <a:pt x="131" y="4"/>
                  </a:lnTo>
                  <a:cubicBezTo>
                    <a:pt x="133" y="2"/>
                    <a:pt x="135" y="1"/>
                    <a:pt x="138" y="1"/>
                  </a:cubicBezTo>
                  <a:lnTo>
                    <a:pt x="389" y="0"/>
                  </a:lnTo>
                  <a:cubicBezTo>
                    <a:pt x="392" y="0"/>
                    <a:pt x="395" y="1"/>
                    <a:pt x="396" y="4"/>
                  </a:cubicBezTo>
                  <a:lnTo>
                    <a:pt x="519" y="219"/>
                  </a:lnTo>
                  <a:cubicBezTo>
                    <a:pt x="521" y="221"/>
                    <a:pt x="521" y="224"/>
                    <a:pt x="519" y="227"/>
                  </a:cubicBezTo>
                  <a:lnTo>
                    <a:pt x="398" y="4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4" name="Freeform 3603"/>
            <p:cNvSpPr>
              <a:spLocks/>
            </p:cNvSpPr>
            <p:nvPr/>
          </p:nvSpPr>
          <p:spPr bwMode="auto">
            <a:xfrm>
              <a:off x="1794822" y="4237069"/>
              <a:ext cx="234737" cy="203925"/>
            </a:xfrm>
            <a:custGeom>
              <a:avLst/>
              <a:gdLst>
                <a:gd name="T0" fmla="*/ 120610 w 77"/>
                <a:gd name="T1" fmla="*/ 59521 h 74"/>
                <a:gd name="T2" fmla="*/ 90849 w 77"/>
                <a:gd name="T3" fmla="*/ 0 h 74"/>
                <a:gd name="T4" fmla="*/ 31327 w 77"/>
                <a:gd name="T5" fmla="*/ 0 h 74"/>
                <a:gd name="T6" fmla="*/ 0 w 77"/>
                <a:gd name="T7" fmla="*/ 59521 h 74"/>
                <a:gd name="T8" fmla="*/ 29761 w 77"/>
                <a:gd name="T9" fmla="*/ 115910 h 74"/>
                <a:gd name="T10" fmla="*/ 89283 w 77"/>
                <a:gd name="T11" fmla="*/ 115910 h 74"/>
                <a:gd name="T12" fmla="*/ 120610 w 77"/>
                <a:gd name="T13" fmla="*/ 59521 h 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"/>
                <a:gd name="T22" fmla="*/ 0 h 74"/>
                <a:gd name="T23" fmla="*/ 77 w 77"/>
                <a:gd name="T24" fmla="*/ 74 h 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" h="74">
                  <a:moveTo>
                    <a:pt x="77" y="38"/>
                  </a:moveTo>
                  <a:lnTo>
                    <a:pt x="58" y="0"/>
                  </a:lnTo>
                  <a:lnTo>
                    <a:pt x="20" y="0"/>
                  </a:lnTo>
                  <a:lnTo>
                    <a:pt x="0" y="38"/>
                  </a:lnTo>
                  <a:lnTo>
                    <a:pt x="19" y="74"/>
                  </a:lnTo>
                  <a:lnTo>
                    <a:pt x="57" y="74"/>
                  </a:lnTo>
                  <a:lnTo>
                    <a:pt x="77" y="38"/>
                  </a:lnTo>
                  <a:close/>
                </a:path>
              </a:pathLst>
            </a:custGeom>
            <a:solidFill>
              <a:srgbClr val="33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5" name="Freeform 3604"/>
            <p:cNvSpPr>
              <a:spLocks noEditPoints="1"/>
            </p:cNvSpPr>
            <p:nvPr/>
          </p:nvSpPr>
          <p:spPr bwMode="auto">
            <a:xfrm>
              <a:off x="1791773" y="4234314"/>
              <a:ext cx="240834" cy="212194"/>
            </a:xfrm>
            <a:custGeom>
              <a:avLst/>
              <a:gdLst>
                <a:gd name="T0" fmla="*/ 0 w 520"/>
                <a:gd name="T1" fmla="*/ 0 h 455"/>
                <a:gd name="T2" fmla="*/ 0 w 520"/>
                <a:gd name="T3" fmla="*/ 0 h 455"/>
                <a:gd name="T4" fmla="*/ 0 w 520"/>
                <a:gd name="T5" fmla="*/ 0 h 455"/>
                <a:gd name="T6" fmla="*/ 0 w 520"/>
                <a:gd name="T7" fmla="*/ 0 h 455"/>
                <a:gd name="T8" fmla="*/ 0 w 520"/>
                <a:gd name="T9" fmla="*/ 0 h 455"/>
                <a:gd name="T10" fmla="*/ 0 w 520"/>
                <a:gd name="T11" fmla="*/ 0 h 455"/>
                <a:gd name="T12" fmla="*/ 0 w 520"/>
                <a:gd name="T13" fmla="*/ 0 h 455"/>
                <a:gd name="T14" fmla="*/ 0 w 520"/>
                <a:gd name="T15" fmla="*/ 0 h 455"/>
                <a:gd name="T16" fmla="*/ 0 w 520"/>
                <a:gd name="T17" fmla="*/ 0 h 455"/>
                <a:gd name="T18" fmla="*/ 0 w 520"/>
                <a:gd name="T19" fmla="*/ 0 h 455"/>
                <a:gd name="T20" fmla="*/ 0 w 520"/>
                <a:gd name="T21" fmla="*/ 0 h 455"/>
                <a:gd name="T22" fmla="*/ 0 w 520"/>
                <a:gd name="T23" fmla="*/ 0 h 455"/>
                <a:gd name="T24" fmla="*/ 0 w 520"/>
                <a:gd name="T25" fmla="*/ 0 h 455"/>
                <a:gd name="T26" fmla="*/ 0 w 520"/>
                <a:gd name="T27" fmla="*/ 0 h 455"/>
                <a:gd name="T28" fmla="*/ 0 w 520"/>
                <a:gd name="T29" fmla="*/ 0 h 455"/>
                <a:gd name="T30" fmla="*/ 0 w 520"/>
                <a:gd name="T31" fmla="*/ 0 h 455"/>
                <a:gd name="T32" fmla="*/ 0 w 520"/>
                <a:gd name="T33" fmla="*/ 0 h 455"/>
                <a:gd name="T34" fmla="*/ 0 w 520"/>
                <a:gd name="T35" fmla="*/ 0 h 455"/>
                <a:gd name="T36" fmla="*/ 0 w 520"/>
                <a:gd name="T37" fmla="*/ 0 h 455"/>
                <a:gd name="T38" fmla="*/ 0 w 520"/>
                <a:gd name="T39" fmla="*/ 0 h 455"/>
                <a:gd name="T40" fmla="*/ 0 w 520"/>
                <a:gd name="T41" fmla="*/ 0 h 455"/>
                <a:gd name="T42" fmla="*/ 0 w 520"/>
                <a:gd name="T43" fmla="*/ 0 h 455"/>
                <a:gd name="T44" fmla="*/ 0 w 520"/>
                <a:gd name="T45" fmla="*/ 0 h 455"/>
                <a:gd name="T46" fmla="*/ 0 w 520"/>
                <a:gd name="T47" fmla="*/ 0 h 455"/>
                <a:gd name="T48" fmla="*/ 0 w 520"/>
                <a:gd name="T49" fmla="*/ 0 h 455"/>
                <a:gd name="T50" fmla="*/ 0 w 520"/>
                <a:gd name="T51" fmla="*/ 0 h 45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0"/>
                <a:gd name="T79" fmla="*/ 0 h 455"/>
                <a:gd name="T80" fmla="*/ 520 w 520"/>
                <a:gd name="T81" fmla="*/ 455 h 45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0" h="455">
                  <a:moveTo>
                    <a:pt x="505" y="226"/>
                  </a:moveTo>
                  <a:lnTo>
                    <a:pt x="505" y="234"/>
                  </a:lnTo>
                  <a:lnTo>
                    <a:pt x="382" y="12"/>
                  </a:lnTo>
                  <a:lnTo>
                    <a:pt x="389" y="16"/>
                  </a:lnTo>
                  <a:lnTo>
                    <a:pt x="136" y="17"/>
                  </a:lnTo>
                  <a:lnTo>
                    <a:pt x="143" y="13"/>
                  </a:lnTo>
                  <a:lnTo>
                    <a:pt x="15" y="236"/>
                  </a:lnTo>
                  <a:lnTo>
                    <a:pt x="15" y="228"/>
                  </a:lnTo>
                  <a:lnTo>
                    <a:pt x="138" y="443"/>
                  </a:lnTo>
                  <a:lnTo>
                    <a:pt x="131" y="439"/>
                  </a:lnTo>
                  <a:lnTo>
                    <a:pt x="383" y="438"/>
                  </a:lnTo>
                  <a:lnTo>
                    <a:pt x="376" y="442"/>
                  </a:lnTo>
                  <a:lnTo>
                    <a:pt x="505" y="226"/>
                  </a:lnTo>
                  <a:close/>
                  <a:moveTo>
                    <a:pt x="390" y="450"/>
                  </a:moveTo>
                  <a:cubicBezTo>
                    <a:pt x="389" y="453"/>
                    <a:pt x="386" y="454"/>
                    <a:pt x="383" y="454"/>
                  </a:cubicBezTo>
                  <a:lnTo>
                    <a:pt x="131" y="455"/>
                  </a:lnTo>
                  <a:cubicBezTo>
                    <a:pt x="128" y="455"/>
                    <a:pt x="126" y="454"/>
                    <a:pt x="124" y="451"/>
                  </a:cubicBezTo>
                  <a:lnTo>
                    <a:pt x="1" y="236"/>
                  </a:lnTo>
                  <a:cubicBezTo>
                    <a:pt x="0" y="233"/>
                    <a:pt x="0" y="230"/>
                    <a:pt x="1" y="228"/>
                  </a:cubicBezTo>
                  <a:lnTo>
                    <a:pt x="129" y="5"/>
                  </a:lnTo>
                  <a:cubicBezTo>
                    <a:pt x="131" y="2"/>
                    <a:pt x="133" y="1"/>
                    <a:pt x="136" y="1"/>
                  </a:cubicBezTo>
                  <a:lnTo>
                    <a:pt x="389" y="0"/>
                  </a:lnTo>
                  <a:cubicBezTo>
                    <a:pt x="391" y="0"/>
                    <a:pt x="394" y="1"/>
                    <a:pt x="396" y="4"/>
                  </a:cubicBezTo>
                  <a:lnTo>
                    <a:pt x="519" y="226"/>
                  </a:lnTo>
                  <a:cubicBezTo>
                    <a:pt x="520" y="229"/>
                    <a:pt x="520" y="232"/>
                    <a:pt x="518" y="234"/>
                  </a:cubicBezTo>
                  <a:lnTo>
                    <a:pt x="390" y="4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6" name="Freeform 3605"/>
            <p:cNvSpPr>
              <a:spLocks/>
            </p:cNvSpPr>
            <p:nvPr/>
          </p:nvSpPr>
          <p:spPr bwMode="auto">
            <a:xfrm>
              <a:off x="1791773" y="4019364"/>
              <a:ext cx="234737" cy="203925"/>
            </a:xfrm>
            <a:custGeom>
              <a:avLst/>
              <a:gdLst>
                <a:gd name="T0" fmla="*/ 120610 w 77"/>
                <a:gd name="T1" fmla="*/ 57955 h 74"/>
                <a:gd name="T2" fmla="*/ 89283 w 77"/>
                <a:gd name="T3" fmla="*/ 0 h 74"/>
                <a:gd name="T4" fmla="*/ 28195 w 77"/>
                <a:gd name="T5" fmla="*/ 0 h 74"/>
                <a:gd name="T6" fmla="*/ 0 w 77"/>
                <a:gd name="T7" fmla="*/ 59521 h 74"/>
                <a:gd name="T8" fmla="*/ 29761 w 77"/>
                <a:gd name="T9" fmla="*/ 115910 h 74"/>
                <a:gd name="T10" fmla="*/ 89283 w 77"/>
                <a:gd name="T11" fmla="*/ 115910 h 74"/>
                <a:gd name="T12" fmla="*/ 120610 w 77"/>
                <a:gd name="T13" fmla="*/ 57955 h 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"/>
                <a:gd name="T22" fmla="*/ 0 h 74"/>
                <a:gd name="T23" fmla="*/ 77 w 77"/>
                <a:gd name="T24" fmla="*/ 74 h 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" h="74">
                  <a:moveTo>
                    <a:pt x="77" y="37"/>
                  </a:moveTo>
                  <a:lnTo>
                    <a:pt x="57" y="0"/>
                  </a:lnTo>
                  <a:lnTo>
                    <a:pt x="18" y="0"/>
                  </a:lnTo>
                  <a:lnTo>
                    <a:pt x="0" y="38"/>
                  </a:lnTo>
                  <a:lnTo>
                    <a:pt x="19" y="74"/>
                  </a:lnTo>
                  <a:lnTo>
                    <a:pt x="57" y="74"/>
                  </a:lnTo>
                  <a:lnTo>
                    <a:pt x="77" y="37"/>
                  </a:lnTo>
                  <a:close/>
                </a:path>
              </a:pathLst>
            </a:custGeom>
            <a:solidFill>
              <a:srgbClr val="33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7" name="Freeform 3606"/>
            <p:cNvSpPr>
              <a:spLocks noEditPoints="1"/>
            </p:cNvSpPr>
            <p:nvPr/>
          </p:nvSpPr>
          <p:spPr bwMode="auto">
            <a:xfrm>
              <a:off x="1788725" y="4013852"/>
              <a:ext cx="240834" cy="212194"/>
            </a:xfrm>
            <a:custGeom>
              <a:avLst/>
              <a:gdLst>
                <a:gd name="T0" fmla="*/ 0 w 520"/>
                <a:gd name="T1" fmla="*/ 0 h 455"/>
                <a:gd name="T2" fmla="*/ 0 w 520"/>
                <a:gd name="T3" fmla="*/ 0 h 455"/>
                <a:gd name="T4" fmla="*/ 0 w 520"/>
                <a:gd name="T5" fmla="*/ 0 h 455"/>
                <a:gd name="T6" fmla="*/ 0 w 520"/>
                <a:gd name="T7" fmla="*/ 0 h 455"/>
                <a:gd name="T8" fmla="*/ 0 w 520"/>
                <a:gd name="T9" fmla="*/ 0 h 455"/>
                <a:gd name="T10" fmla="*/ 0 w 520"/>
                <a:gd name="T11" fmla="*/ 0 h 455"/>
                <a:gd name="T12" fmla="*/ 0 w 520"/>
                <a:gd name="T13" fmla="*/ 0 h 455"/>
                <a:gd name="T14" fmla="*/ 0 w 520"/>
                <a:gd name="T15" fmla="*/ 0 h 455"/>
                <a:gd name="T16" fmla="*/ 0 w 520"/>
                <a:gd name="T17" fmla="*/ 0 h 455"/>
                <a:gd name="T18" fmla="*/ 0 w 520"/>
                <a:gd name="T19" fmla="*/ 0 h 455"/>
                <a:gd name="T20" fmla="*/ 0 w 520"/>
                <a:gd name="T21" fmla="*/ 0 h 455"/>
                <a:gd name="T22" fmla="*/ 0 w 520"/>
                <a:gd name="T23" fmla="*/ 0 h 455"/>
                <a:gd name="T24" fmla="*/ 0 w 520"/>
                <a:gd name="T25" fmla="*/ 0 h 455"/>
                <a:gd name="T26" fmla="*/ 0 w 520"/>
                <a:gd name="T27" fmla="*/ 0 h 455"/>
                <a:gd name="T28" fmla="*/ 0 w 520"/>
                <a:gd name="T29" fmla="*/ 0 h 455"/>
                <a:gd name="T30" fmla="*/ 0 w 520"/>
                <a:gd name="T31" fmla="*/ 0 h 455"/>
                <a:gd name="T32" fmla="*/ 0 w 520"/>
                <a:gd name="T33" fmla="*/ 0 h 455"/>
                <a:gd name="T34" fmla="*/ 0 w 520"/>
                <a:gd name="T35" fmla="*/ 0 h 455"/>
                <a:gd name="T36" fmla="*/ 0 w 520"/>
                <a:gd name="T37" fmla="*/ 0 h 455"/>
                <a:gd name="T38" fmla="*/ 0 w 520"/>
                <a:gd name="T39" fmla="*/ 0 h 455"/>
                <a:gd name="T40" fmla="*/ 0 w 520"/>
                <a:gd name="T41" fmla="*/ 0 h 455"/>
                <a:gd name="T42" fmla="*/ 0 w 520"/>
                <a:gd name="T43" fmla="*/ 0 h 455"/>
                <a:gd name="T44" fmla="*/ 0 w 520"/>
                <a:gd name="T45" fmla="*/ 0 h 455"/>
                <a:gd name="T46" fmla="*/ 0 w 520"/>
                <a:gd name="T47" fmla="*/ 0 h 455"/>
                <a:gd name="T48" fmla="*/ 0 w 520"/>
                <a:gd name="T49" fmla="*/ 0 h 455"/>
                <a:gd name="T50" fmla="*/ 0 w 520"/>
                <a:gd name="T51" fmla="*/ 0 h 45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0"/>
                <a:gd name="T79" fmla="*/ 0 h 455"/>
                <a:gd name="T80" fmla="*/ 520 w 520"/>
                <a:gd name="T81" fmla="*/ 455 h 45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0" h="455">
                  <a:moveTo>
                    <a:pt x="505" y="226"/>
                  </a:moveTo>
                  <a:lnTo>
                    <a:pt x="505" y="234"/>
                  </a:lnTo>
                  <a:lnTo>
                    <a:pt x="374" y="12"/>
                  </a:lnTo>
                  <a:lnTo>
                    <a:pt x="381" y="16"/>
                  </a:lnTo>
                  <a:lnTo>
                    <a:pt x="130" y="17"/>
                  </a:lnTo>
                  <a:lnTo>
                    <a:pt x="137" y="13"/>
                  </a:lnTo>
                  <a:lnTo>
                    <a:pt x="16" y="236"/>
                  </a:lnTo>
                  <a:lnTo>
                    <a:pt x="15" y="228"/>
                  </a:lnTo>
                  <a:lnTo>
                    <a:pt x="138" y="443"/>
                  </a:lnTo>
                  <a:lnTo>
                    <a:pt x="131" y="439"/>
                  </a:lnTo>
                  <a:lnTo>
                    <a:pt x="383" y="438"/>
                  </a:lnTo>
                  <a:lnTo>
                    <a:pt x="376" y="442"/>
                  </a:lnTo>
                  <a:lnTo>
                    <a:pt x="505" y="226"/>
                  </a:lnTo>
                  <a:close/>
                  <a:moveTo>
                    <a:pt x="390" y="451"/>
                  </a:moveTo>
                  <a:cubicBezTo>
                    <a:pt x="388" y="453"/>
                    <a:pt x="386" y="454"/>
                    <a:pt x="383" y="454"/>
                  </a:cubicBezTo>
                  <a:lnTo>
                    <a:pt x="131" y="455"/>
                  </a:lnTo>
                  <a:cubicBezTo>
                    <a:pt x="129" y="455"/>
                    <a:pt x="126" y="454"/>
                    <a:pt x="124" y="451"/>
                  </a:cubicBezTo>
                  <a:lnTo>
                    <a:pt x="2" y="236"/>
                  </a:lnTo>
                  <a:cubicBezTo>
                    <a:pt x="0" y="234"/>
                    <a:pt x="0" y="231"/>
                    <a:pt x="1" y="228"/>
                  </a:cubicBezTo>
                  <a:lnTo>
                    <a:pt x="123" y="5"/>
                  </a:lnTo>
                  <a:cubicBezTo>
                    <a:pt x="124" y="3"/>
                    <a:pt x="127" y="1"/>
                    <a:pt x="130" y="1"/>
                  </a:cubicBezTo>
                  <a:lnTo>
                    <a:pt x="381" y="0"/>
                  </a:lnTo>
                  <a:cubicBezTo>
                    <a:pt x="384" y="0"/>
                    <a:pt x="386" y="2"/>
                    <a:pt x="388" y="4"/>
                  </a:cubicBezTo>
                  <a:lnTo>
                    <a:pt x="519" y="226"/>
                  </a:lnTo>
                  <a:cubicBezTo>
                    <a:pt x="520" y="229"/>
                    <a:pt x="520" y="232"/>
                    <a:pt x="519" y="234"/>
                  </a:cubicBezTo>
                  <a:lnTo>
                    <a:pt x="390" y="4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8" name="Freeform 3607"/>
            <p:cNvSpPr>
              <a:spLocks/>
            </p:cNvSpPr>
            <p:nvPr/>
          </p:nvSpPr>
          <p:spPr bwMode="auto">
            <a:xfrm>
              <a:off x="1986880" y="4567760"/>
              <a:ext cx="234737" cy="206682"/>
            </a:xfrm>
            <a:custGeom>
              <a:avLst/>
              <a:gdLst>
                <a:gd name="T0" fmla="*/ 120610 w 77"/>
                <a:gd name="T1" fmla="*/ 57955 h 75"/>
                <a:gd name="T2" fmla="*/ 90849 w 77"/>
                <a:gd name="T3" fmla="*/ 0 h 75"/>
                <a:gd name="T4" fmla="*/ 31327 w 77"/>
                <a:gd name="T5" fmla="*/ 0 h 75"/>
                <a:gd name="T6" fmla="*/ 0 w 77"/>
                <a:gd name="T7" fmla="*/ 57955 h 75"/>
                <a:gd name="T8" fmla="*/ 31327 w 77"/>
                <a:gd name="T9" fmla="*/ 117477 h 75"/>
                <a:gd name="T10" fmla="*/ 92415 w 77"/>
                <a:gd name="T11" fmla="*/ 115911 h 75"/>
                <a:gd name="T12" fmla="*/ 120610 w 77"/>
                <a:gd name="T13" fmla="*/ 57955 h 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"/>
                <a:gd name="T22" fmla="*/ 0 h 75"/>
                <a:gd name="T23" fmla="*/ 77 w 77"/>
                <a:gd name="T24" fmla="*/ 75 h 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" h="75">
                  <a:moveTo>
                    <a:pt x="77" y="37"/>
                  </a:moveTo>
                  <a:lnTo>
                    <a:pt x="58" y="0"/>
                  </a:lnTo>
                  <a:lnTo>
                    <a:pt x="20" y="0"/>
                  </a:lnTo>
                  <a:lnTo>
                    <a:pt x="0" y="37"/>
                  </a:lnTo>
                  <a:lnTo>
                    <a:pt x="20" y="75"/>
                  </a:lnTo>
                  <a:lnTo>
                    <a:pt x="59" y="74"/>
                  </a:lnTo>
                  <a:lnTo>
                    <a:pt x="77" y="37"/>
                  </a:lnTo>
                  <a:close/>
                </a:path>
              </a:pathLst>
            </a:custGeom>
            <a:solidFill>
              <a:srgbClr val="33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" name="Freeform 3608"/>
            <p:cNvSpPr>
              <a:spLocks noEditPoints="1"/>
            </p:cNvSpPr>
            <p:nvPr/>
          </p:nvSpPr>
          <p:spPr bwMode="auto">
            <a:xfrm>
              <a:off x="1983830" y="4565005"/>
              <a:ext cx="240834" cy="212194"/>
            </a:xfrm>
            <a:custGeom>
              <a:avLst/>
              <a:gdLst>
                <a:gd name="T0" fmla="*/ 0 w 520"/>
                <a:gd name="T1" fmla="*/ 0 h 455"/>
                <a:gd name="T2" fmla="*/ 0 w 520"/>
                <a:gd name="T3" fmla="*/ 0 h 455"/>
                <a:gd name="T4" fmla="*/ 0 w 520"/>
                <a:gd name="T5" fmla="*/ 0 h 455"/>
                <a:gd name="T6" fmla="*/ 0 w 520"/>
                <a:gd name="T7" fmla="*/ 0 h 455"/>
                <a:gd name="T8" fmla="*/ 0 w 520"/>
                <a:gd name="T9" fmla="*/ 0 h 455"/>
                <a:gd name="T10" fmla="*/ 0 w 520"/>
                <a:gd name="T11" fmla="*/ 0 h 455"/>
                <a:gd name="T12" fmla="*/ 0 w 520"/>
                <a:gd name="T13" fmla="*/ 0 h 455"/>
                <a:gd name="T14" fmla="*/ 0 w 520"/>
                <a:gd name="T15" fmla="*/ 0 h 455"/>
                <a:gd name="T16" fmla="*/ 0 w 520"/>
                <a:gd name="T17" fmla="*/ 0 h 455"/>
                <a:gd name="T18" fmla="*/ 0 w 520"/>
                <a:gd name="T19" fmla="*/ 0 h 455"/>
                <a:gd name="T20" fmla="*/ 0 w 520"/>
                <a:gd name="T21" fmla="*/ 0 h 455"/>
                <a:gd name="T22" fmla="*/ 0 w 520"/>
                <a:gd name="T23" fmla="*/ 0 h 455"/>
                <a:gd name="T24" fmla="*/ 0 w 520"/>
                <a:gd name="T25" fmla="*/ 0 h 455"/>
                <a:gd name="T26" fmla="*/ 0 w 520"/>
                <a:gd name="T27" fmla="*/ 0 h 455"/>
                <a:gd name="T28" fmla="*/ 0 w 520"/>
                <a:gd name="T29" fmla="*/ 0 h 455"/>
                <a:gd name="T30" fmla="*/ 0 w 520"/>
                <a:gd name="T31" fmla="*/ 0 h 455"/>
                <a:gd name="T32" fmla="*/ 0 w 520"/>
                <a:gd name="T33" fmla="*/ 0 h 455"/>
                <a:gd name="T34" fmla="*/ 0 w 520"/>
                <a:gd name="T35" fmla="*/ 0 h 455"/>
                <a:gd name="T36" fmla="*/ 0 w 520"/>
                <a:gd name="T37" fmla="*/ 0 h 455"/>
                <a:gd name="T38" fmla="*/ 0 w 520"/>
                <a:gd name="T39" fmla="*/ 0 h 455"/>
                <a:gd name="T40" fmla="*/ 0 w 520"/>
                <a:gd name="T41" fmla="*/ 0 h 455"/>
                <a:gd name="T42" fmla="*/ 0 w 520"/>
                <a:gd name="T43" fmla="*/ 0 h 455"/>
                <a:gd name="T44" fmla="*/ 0 w 520"/>
                <a:gd name="T45" fmla="*/ 0 h 455"/>
                <a:gd name="T46" fmla="*/ 0 w 520"/>
                <a:gd name="T47" fmla="*/ 0 h 455"/>
                <a:gd name="T48" fmla="*/ 0 w 520"/>
                <a:gd name="T49" fmla="*/ 0 h 455"/>
                <a:gd name="T50" fmla="*/ 0 w 520"/>
                <a:gd name="T51" fmla="*/ 0 h 45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0"/>
                <a:gd name="T79" fmla="*/ 0 h 455"/>
                <a:gd name="T80" fmla="*/ 520 w 520"/>
                <a:gd name="T81" fmla="*/ 455 h 45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0" h="455">
                  <a:moveTo>
                    <a:pt x="505" y="219"/>
                  </a:moveTo>
                  <a:lnTo>
                    <a:pt x="505" y="227"/>
                  </a:lnTo>
                  <a:lnTo>
                    <a:pt x="382" y="12"/>
                  </a:lnTo>
                  <a:lnTo>
                    <a:pt x="389" y="16"/>
                  </a:lnTo>
                  <a:lnTo>
                    <a:pt x="138" y="17"/>
                  </a:lnTo>
                  <a:lnTo>
                    <a:pt x="145" y="13"/>
                  </a:lnTo>
                  <a:lnTo>
                    <a:pt x="15" y="229"/>
                  </a:lnTo>
                  <a:lnTo>
                    <a:pt x="15" y="221"/>
                  </a:lnTo>
                  <a:lnTo>
                    <a:pt x="146" y="443"/>
                  </a:lnTo>
                  <a:lnTo>
                    <a:pt x="139" y="439"/>
                  </a:lnTo>
                  <a:lnTo>
                    <a:pt x="391" y="438"/>
                  </a:lnTo>
                  <a:lnTo>
                    <a:pt x="384" y="442"/>
                  </a:lnTo>
                  <a:lnTo>
                    <a:pt x="505" y="219"/>
                  </a:lnTo>
                  <a:close/>
                  <a:moveTo>
                    <a:pt x="398" y="450"/>
                  </a:moveTo>
                  <a:cubicBezTo>
                    <a:pt x="396" y="452"/>
                    <a:pt x="394" y="454"/>
                    <a:pt x="391" y="454"/>
                  </a:cubicBezTo>
                  <a:lnTo>
                    <a:pt x="139" y="455"/>
                  </a:lnTo>
                  <a:cubicBezTo>
                    <a:pt x="137" y="455"/>
                    <a:pt x="134" y="454"/>
                    <a:pt x="133" y="451"/>
                  </a:cubicBezTo>
                  <a:lnTo>
                    <a:pt x="2" y="229"/>
                  </a:lnTo>
                  <a:cubicBezTo>
                    <a:pt x="0" y="226"/>
                    <a:pt x="0" y="223"/>
                    <a:pt x="2" y="221"/>
                  </a:cubicBezTo>
                  <a:lnTo>
                    <a:pt x="131" y="4"/>
                  </a:lnTo>
                  <a:cubicBezTo>
                    <a:pt x="132" y="2"/>
                    <a:pt x="135" y="1"/>
                    <a:pt x="138" y="1"/>
                  </a:cubicBezTo>
                  <a:lnTo>
                    <a:pt x="389" y="0"/>
                  </a:lnTo>
                  <a:cubicBezTo>
                    <a:pt x="392" y="0"/>
                    <a:pt x="395" y="1"/>
                    <a:pt x="396" y="4"/>
                  </a:cubicBezTo>
                  <a:lnTo>
                    <a:pt x="519" y="219"/>
                  </a:lnTo>
                  <a:cubicBezTo>
                    <a:pt x="520" y="221"/>
                    <a:pt x="520" y="224"/>
                    <a:pt x="519" y="227"/>
                  </a:cubicBezTo>
                  <a:lnTo>
                    <a:pt x="398" y="4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0" name="Freeform 3609"/>
            <p:cNvSpPr>
              <a:spLocks/>
            </p:cNvSpPr>
            <p:nvPr/>
          </p:nvSpPr>
          <p:spPr bwMode="auto">
            <a:xfrm>
              <a:off x="2681945" y="1963569"/>
              <a:ext cx="234737" cy="209437"/>
            </a:xfrm>
            <a:custGeom>
              <a:avLst/>
              <a:gdLst>
                <a:gd name="T0" fmla="*/ 92415 w 77"/>
                <a:gd name="T1" fmla="*/ 117477 h 76"/>
                <a:gd name="T2" fmla="*/ 120610 w 77"/>
                <a:gd name="T3" fmla="*/ 57955 h 76"/>
                <a:gd name="T4" fmla="*/ 89283 w 77"/>
                <a:gd name="T5" fmla="*/ 0 h 76"/>
                <a:gd name="T6" fmla="*/ 29761 w 77"/>
                <a:gd name="T7" fmla="*/ 4699 h 76"/>
                <a:gd name="T8" fmla="*/ 0 w 77"/>
                <a:gd name="T9" fmla="*/ 62654 h 76"/>
                <a:gd name="T10" fmla="*/ 32894 w 77"/>
                <a:gd name="T11" fmla="*/ 119043 h 76"/>
                <a:gd name="T12" fmla="*/ 92415 w 77"/>
                <a:gd name="T13" fmla="*/ 117477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"/>
                <a:gd name="T22" fmla="*/ 0 h 76"/>
                <a:gd name="T23" fmla="*/ 77 w 77"/>
                <a:gd name="T24" fmla="*/ 76 h 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" h="76">
                  <a:moveTo>
                    <a:pt x="59" y="75"/>
                  </a:moveTo>
                  <a:lnTo>
                    <a:pt x="77" y="37"/>
                  </a:lnTo>
                  <a:lnTo>
                    <a:pt x="57" y="0"/>
                  </a:lnTo>
                  <a:lnTo>
                    <a:pt x="19" y="3"/>
                  </a:lnTo>
                  <a:lnTo>
                    <a:pt x="0" y="40"/>
                  </a:lnTo>
                  <a:lnTo>
                    <a:pt x="21" y="76"/>
                  </a:lnTo>
                  <a:lnTo>
                    <a:pt x="59" y="75"/>
                  </a:lnTo>
                  <a:close/>
                </a:path>
              </a:pathLst>
            </a:custGeom>
            <a:solidFill>
              <a:srgbClr val="33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1" name="Freeform 3610"/>
            <p:cNvSpPr>
              <a:spLocks noEditPoints="1"/>
            </p:cNvSpPr>
            <p:nvPr/>
          </p:nvSpPr>
          <p:spPr bwMode="auto">
            <a:xfrm>
              <a:off x="2678895" y="1960814"/>
              <a:ext cx="240834" cy="214949"/>
            </a:xfrm>
            <a:custGeom>
              <a:avLst/>
              <a:gdLst>
                <a:gd name="T0" fmla="*/ 0 w 516"/>
                <a:gd name="T1" fmla="*/ 0 h 460"/>
                <a:gd name="T2" fmla="*/ 0 w 516"/>
                <a:gd name="T3" fmla="*/ 0 h 460"/>
                <a:gd name="T4" fmla="*/ 0 w 516"/>
                <a:gd name="T5" fmla="*/ 0 h 460"/>
                <a:gd name="T6" fmla="*/ 0 w 516"/>
                <a:gd name="T7" fmla="*/ 0 h 460"/>
                <a:gd name="T8" fmla="*/ 0 w 516"/>
                <a:gd name="T9" fmla="*/ 0 h 460"/>
                <a:gd name="T10" fmla="*/ 0 w 516"/>
                <a:gd name="T11" fmla="*/ 0 h 460"/>
                <a:gd name="T12" fmla="*/ 0 w 516"/>
                <a:gd name="T13" fmla="*/ 0 h 460"/>
                <a:gd name="T14" fmla="*/ 0 w 516"/>
                <a:gd name="T15" fmla="*/ 0 h 460"/>
                <a:gd name="T16" fmla="*/ 0 w 516"/>
                <a:gd name="T17" fmla="*/ 0 h 460"/>
                <a:gd name="T18" fmla="*/ 0 w 516"/>
                <a:gd name="T19" fmla="*/ 0 h 460"/>
                <a:gd name="T20" fmla="*/ 0 w 516"/>
                <a:gd name="T21" fmla="*/ 0 h 460"/>
                <a:gd name="T22" fmla="*/ 0 w 516"/>
                <a:gd name="T23" fmla="*/ 0 h 460"/>
                <a:gd name="T24" fmla="*/ 0 w 516"/>
                <a:gd name="T25" fmla="*/ 0 h 460"/>
                <a:gd name="T26" fmla="*/ 0 w 516"/>
                <a:gd name="T27" fmla="*/ 0 h 460"/>
                <a:gd name="T28" fmla="*/ 0 w 516"/>
                <a:gd name="T29" fmla="*/ 0 h 460"/>
                <a:gd name="T30" fmla="*/ 0 w 516"/>
                <a:gd name="T31" fmla="*/ 0 h 460"/>
                <a:gd name="T32" fmla="*/ 0 w 516"/>
                <a:gd name="T33" fmla="*/ 0 h 460"/>
                <a:gd name="T34" fmla="*/ 0 w 516"/>
                <a:gd name="T35" fmla="*/ 0 h 460"/>
                <a:gd name="T36" fmla="*/ 0 w 516"/>
                <a:gd name="T37" fmla="*/ 0 h 460"/>
                <a:gd name="T38" fmla="*/ 0 w 516"/>
                <a:gd name="T39" fmla="*/ 0 h 460"/>
                <a:gd name="T40" fmla="*/ 0 w 516"/>
                <a:gd name="T41" fmla="*/ 0 h 460"/>
                <a:gd name="T42" fmla="*/ 0 w 516"/>
                <a:gd name="T43" fmla="*/ 0 h 460"/>
                <a:gd name="T44" fmla="*/ 0 w 516"/>
                <a:gd name="T45" fmla="*/ 0 h 460"/>
                <a:gd name="T46" fmla="*/ 0 w 516"/>
                <a:gd name="T47" fmla="*/ 0 h 460"/>
                <a:gd name="T48" fmla="*/ 0 w 516"/>
                <a:gd name="T49" fmla="*/ 0 h 460"/>
                <a:gd name="T50" fmla="*/ 0 w 516"/>
                <a:gd name="T51" fmla="*/ 0 h 46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16"/>
                <a:gd name="T79" fmla="*/ 0 h 460"/>
                <a:gd name="T80" fmla="*/ 516 w 516"/>
                <a:gd name="T81" fmla="*/ 460 h 46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16" h="460">
                  <a:moveTo>
                    <a:pt x="392" y="441"/>
                  </a:moveTo>
                  <a:lnTo>
                    <a:pt x="385" y="446"/>
                  </a:lnTo>
                  <a:lnTo>
                    <a:pt x="500" y="221"/>
                  </a:lnTo>
                  <a:lnTo>
                    <a:pt x="501" y="229"/>
                  </a:lnTo>
                  <a:lnTo>
                    <a:pt x="374" y="12"/>
                  </a:lnTo>
                  <a:lnTo>
                    <a:pt x="382" y="16"/>
                  </a:lnTo>
                  <a:lnTo>
                    <a:pt x="128" y="29"/>
                  </a:lnTo>
                  <a:lnTo>
                    <a:pt x="135" y="25"/>
                  </a:lnTo>
                  <a:lnTo>
                    <a:pt x="15" y="242"/>
                  </a:lnTo>
                  <a:lnTo>
                    <a:pt x="15" y="234"/>
                  </a:lnTo>
                  <a:lnTo>
                    <a:pt x="147" y="448"/>
                  </a:lnTo>
                  <a:lnTo>
                    <a:pt x="141" y="444"/>
                  </a:lnTo>
                  <a:lnTo>
                    <a:pt x="392" y="441"/>
                  </a:lnTo>
                  <a:close/>
                  <a:moveTo>
                    <a:pt x="141" y="460"/>
                  </a:moveTo>
                  <a:cubicBezTo>
                    <a:pt x="138" y="460"/>
                    <a:pt x="135" y="459"/>
                    <a:pt x="134" y="456"/>
                  </a:cubicBezTo>
                  <a:lnTo>
                    <a:pt x="2" y="243"/>
                  </a:lnTo>
                  <a:cubicBezTo>
                    <a:pt x="0" y="240"/>
                    <a:pt x="0" y="237"/>
                    <a:pt x="1" y="235"/>
                  </a:cubicBezTo>
                  <a:lnTo>
                    <a:pt x="121" y="17"/>
                  </a:lnTo>
                  <a:cubicBezTo>
                    <a:pt x="122" y="15"/>
                    <a:pt x="124" y="13"/>
                    <a:pt x="127" y="13"/>
                  </a:cubicBezTo>
                  <a:lnTo>
                    <a:pt x="381" y="0"/>
                  </a:lnTo>
                  <a:cubicBezTo>
                    <a:pt x="384" y="0"/>
                    <a:pt x="387" y="1"/>
                    <a:pt x="388" y="4"/>
                  </a:cubicBezTo>
                  <a:lnTo>
                    <a:pt x="514" y="221"/>
                  </a:lnTo>
                  <a:cubicBezTo>
                    <a:pt x="516" y="223"/>
                    <a:pt x="516" y="226"/>
                    <a:pt x="515" y="229"/>
                  </a:cubicBezTo>
                  <a:lnTo>
                    <a:pt x="400" y="453"/>
                  </a:lnTo>
                  <a:cubicBezTo>
                    <a:pt x="398" y="456"/>
                    <a:pt x="396" y="457"/>
                    <a:pt x="393" y="457"/>
                  </a:cubicBezTo>
                  <a:lnTo>
                    <a:pt x="141" y="4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" name="Freeform 3611"/>
            <p:cNvSpPr>
              <a:spLocks/>
            </p:cNvSpPr>
            <p:nvPr/>
          </p:nvSpPr>
          <p:spPr bwMode="auto">
            <a:xfrm>
              <a:off x="1779579" y="3198148"/>
              <a:ext cx="231689" cy="212194"/>
            </a:xfrm>
            <a:custGeom>
              <a:avLst/>
              <a:gdLst>
                <a:gd name="T0" fmla="*/ 90849 w 76"/>
                <a:gd name="T1" fmla="*/ 115911 h 77"/>
                <a:gd name="T2" fmla="*/ 119044 w 76"/>
                <a:gd name="T3" fmla="*/ 57955 h 77"/>
                <a:gd name="T4" fmla="*/ 87717 w 76"/>
                <a:gd name="T5" fmla="*/ 0 h 77"/>
                <a:gd name="T6" fmla="*/ 28195 w 76"/>
                <a:gd name="T7" fmla="*/ 3133 h 77"/>
                <a:gd name="T8" fmla="*/ 0 w 76"/>
                <a:gd name="T9" fmla="*/ 62655 h 77"/>
                <a:gd name="T10" fmla="*/ 29761 w 76"/>
                <a:gd name="T11" fmla="*/ 120610 h 77"/>
                <a:gd name="T12" fmla="*/ 90849 w 76"/>
                <a:gd name="T13" fmla="*/ 115911 h 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77"/>
                <a:gd name="T23" fmla="*/ 76 w 76"/>
                <a:gd name="T24" fmla="*/ 77 h 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77">
                  <a:moveTo>
                    <a:pt x="58" y="74"/>
                  </a:moveTo>
                  <a:lnTo>
                    <a:pt x="76" y="37"/>
                  </a:lnTo>
                  <a:lnTo>
                    <a:pt x="56" y="0"/>
                  </a:lnTo>
                  <a:lnTo>
                    <a:pt x="18" y="2"/>
                  </a:lnTo>
                  <a:lnTo>
                    <a:pt x="0" y="40"/>
                  </a:lnTo>
                  <a:lnTo>
                    <a:pt x="19" y="77"/>
                  </a:lnTo>
                  <a:lnTo>
                    <a:pt x="58" y="74"/>
                  </a:lnTo>
                  <a:close/>
                </a:path>
              </a:pathLst>
            </a:custGeom>
            <a:solidFill>
              <a:srgbClr val="33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3" name="Freeform 3612"/>
            <p:cNvSpPr>
              <a:spLocks noEditPoints="1"/>
            </p:cNvSpPr>
            <p:nvPr/>
          </p:nvSpPr>
          <p:spPr bwMode="auto">
            <a:xfrm>
              <a:off x="1776530" y="3195393"/>
              <a:ext cx="240834" cy="217704"/>
            </a:xfrm>
            <a:custGeom>
              <a:avLst/>
              <a:gdLst>
                <a:gd name="T0" fmla="*/ 0 w 516"/>
                <a:gd name="T1" fmla="*/ 0 h 467"/>
                <a:gd name="T2" fmla="*/ 0 w 516"/>
                <a:gd name="T3" fmla="*/ 0 h 467"/>
                <a:gd name="T4" fmla="*/ 0 w 516"/>
                <a:gd name="T5" fmla="*/ 0 h 467"/>
                <a:gd name="T6" fmla="*/ 0 w 516"/>
                <a:gd name="T7" fmla="*/ 0 h 467"/>
                <a:gd name="T8" fmla="*/ 0 w 516"/>
                <a:gd name="T9" fmla="*/ 0 h 467"/>
                <a:gd name="T10" fmla="*/ 0 w 516"/>
                <a:gd name="T11" fmla="*/ 0 h 467"/>
                <a:gd name="T12" fmla="*/ 0 w 516"/>
                <a:gd name="T13" fmla="*/ 0 h 467"/>
                <a:gd name="T14" fmla="*/ 0 w 516"/>
                <a:gd name="T15" fmla="*/ 0 h 467"/>
                <a:gd name="T16" fmla="*/ 0 w 516"/>
                <a:gd name="T17" fmla="*/ 0 h 467"/>
                <a:gd name="T18" fmla="*/ 0 w 516"/>
                <a:gd name="T19" fmla="*/ 0 h 467"/>
                <a:gd name="T20" fmla="*/ 0 w 516"/>
                <a:gd name="T21" fmla="*/ 0 h 467"/>
                <a:gd name="T22" fmla="*/ 0 w 516"/>
                <a:gd name="T23" fmla="*/ 0 h 467"/>
                <a:gd name="T24" fmla="*/ 0 w 516"/>
                <a:gd name="T25" fmla="*/ 0 h 467"/>
                <a:gd name="T26" fmla="*/ 0 w 516"/>
                <a:gd name="T27" fmla="*/ 0 h 467"/>
                <a:gd name="T28" fmla="*/ 0 w 516"/>
                <a:gd name="T29" fmla="*/ 0 h 467"/>
                <a:gd name="T30" fmla="*/ 0 w 516"/>
                <a:gd name="T31" fmla="*/ 0 h 467"/>
                <a:gd name="T32" fmla="*/ 0 w 516"/>
                <a:gd name="T33" fmla="*/ 0 h 467"/>
                <a:gd name="T34" fmla="*/ 0 w 516"/>
                <a:gd name="T35" fmla="*/ 0 h 467"/>
                <a:gd name="T36" fmla="*/ 0 w 516"/>
                <a:gd name="T37" fmla="*/ 0 h 467"/>
                <a:gd name="T38" fmla="*/ 0 w 516"/>
                <a:gd name="T39" fmla="*/ 0 h 467"/>
                <a:gd name="T40" fmla="*/ 0 w 516"/>
                <a:gd name="T41" fmla="*/ 0 h 467"/>
                <a:gd name="T42" fmla="*/ 0 w 516"/>
                <a:gd name="T43" fmla="*/ 0 h 467"/>
                <a:gd name="T44" fmla="*/ 0 w 516"/>
                <a:gd name="T45" fmla="*/ 0 h 467"/>
                <a:gd name="T46" fmla="*/ 0 w 516"/>
                <a:gd name="T47" fmla="*/ 0 h 467"/>
                <a:gd name="T48" fmla="*/ 0 w 516"/>
                <a:gd name="T49" fmla="*/ 0 h 467"/>
                <a:gd name="T50" fmla="*/ 0 w 516"/>
                <a:gd name="T51" fmla="*/ 0 h 46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16"/>
                <a:gd name="T79" fmla="*/ 0 h 467"/>
                <a:gd name="T80" fmla="*/ 516 w 516"/>
                <a:gd name="T81" fmla="*/ 467 h 46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16" h="467">
                  <a:moveTo>
                    <a:pt x="388" y="438"/>
                  </a:moveTo>
                  <a:lnTo>
                    <a:pt x="381" y="442"/>
                  </a:lnTo>
                  <a:lnTo>
                    <a:pt x="501" y="224"/>
                  </a:lnTo>
                  <a:lnTo>
                    <a:pt x="501" y="232"/>
                  </a:lnTo>
                  <a:lnTo>
                    <a:pt x="365" y="12"/>
                  </a:lnTo>
                  <a:lnTo>
                    <a:pt x="372" y="16"/>
                  </a:lnTo>
                  <a:lnTo>
                    <a:pt x="123" y="26"/>
                  </a:lnTo>
                  <a:lnTo>
                    <a:pt x="130" y="21"/>
                  </a:lnTo>
                  <a:lnTo>
                    <a:pt x="15" y="246"/>
                  </a:lnTo>
                  <a:lnTo>
                    <a:pt x="15" y="238"/>
                  </a:lnTo>
                  <a:lnTo>
                    <a:pt x="141" y="455"/>
                  </a:lnTo>
                  <a:lnTo>
                    <a:pt x="134" y="451"/>
                  </a:lnTo>
                  <a:lnTo>
                    <a:pt x="388" y="438"/>
                  </a:lnTo>
                  <a:close/>
                  <a:moveTo>
                    <a:pt x="135" y="467"/>
                  </a:moveTo>
                  <a:cubicBezTo>
                    <a:pt x="132" y="467"/>
                    <a:pt x="129" y="466"/>
                    <a:pt x="127" y="463"/>
                  </a:cubicBezTo>
                  <a:lnTo>
                    <a:pt x="1" y="246"/>
                  </a:lnTo>
                  <a:cubicBezTo>
                    <a:pt x="0" y="244"/>
                    <a:pt x="0" y="241"/>
                    <a:pt x="1" y="238"/>
                  </a:cubicBezTo>
                  <a:lnTo>
                    <a:pt x="116" y="14"/>
                  </a:lnTo>
                  <a:cubicBezTo>
                    <a:pt x="117" y="12"/>
                    <a:pt x="120" y="10"/>
                    <a:pt x="123" y="10"/>
                  </a:cubicBezTo>
                  <a:lnTo>
                    <a:pt x="371" y="0"/>
                  </a:lnTo>
                  <a:cubicBezTo>
                    <a:pt x="374" y="0"/>
                    <a:pt x="377" y="1"/>
                    <a:pt x="378" y="3"/>
                  </a:cubicBezTo>
                  <a:lnTo>
                    <a:pt x="515" y="224"/>
                  </a:lnTo>
                  <a:cubicBezTo>
                    <a:pt x="516" y="226"/>
                    <a:pt x="516" y="229"/>
                    <a:pt x="515" y="232"/>
                  </a:cubicBezTo>
                  <a:lnTo>
                    <a:pt x="395" y="450"/>
                  </a:lnTo>
                  <a:cubicBezTo>
                    <a:pt x="394" y="452"/>
                    <a:pt x="391" y="454"/>
                    <a:pt x="388" y="454"/>
                  </a:cubicBezTo>
                  <a:lnTo>
                    <a:pt x="135" y="4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4" name="Freeform 3613"/>
            <p:cNvSpPr>
              <a:spLocks/>
            </p:cNvSpPr>
            <p:nvPr/>
          </p:nvSpPr>
          <p:spPr bwMode="auto">
            <a:xfrm>
              <a:off x="2319169" y="2423781"/>
              <a:ext cx="231689" cy="206682"/>
            </a:xfrm>
            <a:custGeom>
              <a:avLst/>
              <a:gdLst>
                <a:gd name="T0" fmla="*/ 90849 w 76"/>
                <a:gd name="T1" fmla="*/ 114344 h 75"/>
                <a:gd name="T2" fmla="*/ 119044 w 76"/>
                <a:gd name="T3" fmla="*/ 56389 h 75"/>
                <a:gd name="T4" fmla="*/ 87717 w 76"/>
                <a:gd name="T5" fmla="*/ 0 h 75"/>
                <a:gd name="T6" fmla="*/ 28195 w 76"/>
                <a:gd name="T7" fmla="*/ 1566 h 75"/>
                <a:gd name="T8" fmla="*/ 0 w 76"/>
                <a:gd name="T9" fmla="*/ 61088 h 75"/>
                <a:gd name="T10" fmla="*/ 31327 w 76"/>
                <a:gd name="T11" fmla="*/ 117477 h 75"/>
                <a:gd name="T12" fmla="*/ 90849 w 76"/>
                <a:gd name="T13" fmla="*/ 114344 h 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75"/>
                <a:gd name="T23" fmla="*/ 76 w 76"/>
                <a:gd name="T24" fmla="*/ 75 h 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75">
                  <a:moveTo>
                    <a:pt x="58" y="73"/>
                  </a:moveTo>
                  <a:lnTo>
                    <a:pt x="76" y="36"/>
                  </a:lnTo>
                  <a:lnTo>
                    <a:pt x="56" y="0"/>
                  </a:lnTo>
                  <a:lnTo>
                    <a:pt x="18" y="1"/>
                  </a:lnTo>
                  <a:lnTo>
                    <a:pt x="0" y="39"/>
                  </a:lnTo>
                  <a:lnTo>
                    <a:pt x="20" y="75"/>
                  </a:lnTo>
                  <a:lnTo>
                    <a:pt x="58" y="73"/>
                  </a:lnTo>
                  <a:close/>
                </a:path>
              </a:pathLst>
            </a:custGeom>
            <a:solidFill>
              <a:srgbClr val="33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5" name="Freeform 3614"/>
            <p:cNvSpPr>
              <a:spLocks noEditPoints="1"/>
            </p:cNvSpPr>
            <p:nvPr/>
          </p:nvSpPr>
          <p:spPr bwMode="auto">
            <a:xfrm>
              <a:off x="2316121" y="2421024"/>
              <a:ext cx="240834" cy="212194"/>
            </a:xfrm>
            <a:custGeom>
              <a:avLst/>
              <a:gdLst>
                <a:gd name="T0" fmla="*/ 0 w 517"/>
                <a:gd name="T1" fmla="*/ 0 h 458"/>
                <a:gd name="T2" fmla="*/ 0 w 517"/>
                <a:gd name="T3" fmla="*/ 0 h 458"/>
                <a:gd name="T4" fmla="*/ 0 w 517"/>
                <a:gd name="T5" fmla="*/ 0 h 458"/>
                <a:gd name="T6" fmla="*/ 0 w 517"/>
                <a:gd name="T7" fmla="*/ 0 h 458"/>
                <a:gd name="T8" fmla="*/ 0 w 517"/>
                <a:gd name="T9" fmla="*/ 0 h 458"/>
                <a:gd name="T10" fmla="*/ 0 w 517"/>
                <a:gd name="T11" fmla="*/ 0 h 458"/>
                <a:gd name="T12" fmla="*/ 0 w 517"/>
                <a:gd name="T13" fmla="*/ 0 h 458"/>
                <a:gd name="T14" fmla="*/ 0 w 517"/>
                <a:gd name="T15" fmla="*/ 0 h 458"/>
                <a:gd name="T16" fmla="*/ 0 w 517"/>
                <a:gd name="T17" fmla="*/ 0 h 458"/>
                <a:gd name="T18" fmla="*/ 0 w 517"/>
                <a:gd name="T19" fmla="*/ 0 h 458"/>
                <a:gd name="T20" fmla="*/ 0 w 517"/>
                <a:gd name="T21" fmla="*/ 0 h 458"/>
                <a:gd name="T22" fmla="*/ 0 w 517"/>
                <a:gd name="T23" fmla="*/ 0 h 458"/>
                <a:gd name="T24" fmla="*/ 0 w 517"/>
                <a:gd name="T25" fmla="*/ 0 h 458"/>
                <a:gd name="T26" fmla="*/ 0 w 517"/>
                <a:gd name="T27" fmla="*/ 0 h 458"/>
                <a:gd name="T28" fmla="*/ 0 w 517"/>
                <a:gd name="T29" fmla="*/ 0 h 458"/>
                <a:gd name="T30" fmla="*/ 0 w 517"/>
                <a:gd name="T31" fmla="*/ 0 h 458"/>
                <a:gd name="T32" fmla="*/ 0 w 517"/>
                <a:gd name="T33" fmla="*/ 0 h 458"/>
                <a:gd name="T34" fmla="*/ 0 w 517"/>
                <a:gd name="T35" fmla="*/ 0 h 458"/>
                <a:gd name="T36" fmla="*/ 0 w 517"/>
                <a:gd name="T37" fmla="*/ 0 h 458"/>
                <a:gd name="T38" fmla="*/ 0 w 517"/>
                <a:gd name="T39" fmla="*/ 0 h 458"/>
                <a:gd name="T40" fmla="*/ 0 w 517"/>
                <a:gd name="T41" fmla="*/ 0 h 458"/>
                <a:gd name="T42" fmla="*/ 0 w 517"/>
                <a:gd name="T43" fmla="*/ 0 h 458"/>
                <a:gd name="T44" fmla="*/ 0 w 517"/>
                <a:gd name="T45" fmla="*/ 0 h 458"/>
                <a:gd name="T46" fmla="*/ 0 w 517"/>
                <a:gd name="T47" fmla="*/ 0 h 458"/>
                <a:gd name="T48" fmla="*/ 0 w 517"/>
                <a:gd name="T49" fmla="*/ 0 h 458"/>
                <a:gd name="T50" fmla="*/ 0 w 517"/>
                <a:gd name="T51" fmla="*/ 0 h 45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17"/>
                <a:gd name="T79" fmla="*/ 0 h 458"/>
                <a:gd name="T80" fmla="*/ 517 w 517"/>
                <a:gd name="T81" fmla="*/ 458 h 45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17" h="458">
                  <a:moveTo>
                    <a:pt x="389" y="432"/>
                  </a:moveTo>
                  <a:lnTo>
                    <a:pt x="382" y="436"/>
                  </a:lnTo>
                  <a:lnTo>
                    <a:pt x="501" y="218"/>
                  </a:lnTo>
                  <a:lnTo>
                    <a:pt x="501" y="226"/>
                  </a:lnTo>
                  <a:lnTo>
                    <a:pt x="369" y="13"/>
                  </a:lnTo>
                  <a:lnTo>
                    <a:pt x="376" y="16"/>
                  </a:lnTo>
                  <a:lnTo>
                    <a:pt x="124" y="19"/>
                  </a:lnTo>
                  <a:lnTo>
                    <a:pt x="131" y="15"/>
                  </a:lnTo>
                  <a:lnTo>
                    <a:pt x="15" y="240"/>
                  </a:lnTo>
                  <a:lnTo>
                    <a:pt x="15" y="232"/>
                  </a:lnTo>
                  <a:lnTo>
                    <a:pt x="147" y="445"/>
                  </a:lnTo>
                  <a:lnTo>
                    <a:pt x="140" y="442"/>
                  </a:lnTo>
                  <a:lnTo>
                    <a:pt x="389" y="432"/>
                  </a:lnTo>
                  <a:close/>
                  <a:moveTo>
                    <a:pt x="141" y="458"/>
                  </a:moveTo>
                  <a:cubicBezTo>
                    <a:pt x="138" y="458"/>
                    <a:pt x="135" y="456"/>
                    <a:pt x="134" y="454"/>
                  </a:cubicBezTo>
                  <a:lnTo>
                    <a:pt x="1" y="240"/>
                  </a:lnTo>
                  <a:cubicBezTo>
                    <a:pt x="0" y="238"/>
                    <a:pt x="0" y="235"/>
                    <a:pt x="1" y="232"/>
                  </a:cubicBezTo>
                  <a:lnTo>
                    <a:pt x="117" y="8"/>
                  </a:lnTo>
                  <a:cubicBezTo>
                    <a:pt x="118" y="5"/>
                    <a:pt x="121" y="3"/>
                    <a:pt x="124" y="3"/>
                  </a:cubicBezTo>
                  <a:lnTo>
                    <a:pt x="376" y="0"/>
                  </a:lnTo>
                  <a:cubicBezTo>
                    <a:pt x="379" y="0"/>
                    <a:pt x="381" y="2"/>
                    <a:pt x="383" y="4"/>
                  </a:cubicBezTo>
                  <a:lnTo>
                    <a:pt x="515" y="218"/>
                  </a:lnTo>
                  <a:cubicBezTo>
                    <a:pt x="517" y="220"/>
                    <a:pt x="517" y="223"/>
                    <a:pt x="515" y="226"/>
                  </a:cubicBezTo>
                  <a:lnTo>
                    <a:pt x="396" y="443"/>
                  </a:lnTo>
                  <a:cubicBezTo>
                    <a:pt x="395" y="446"/>
                    <a:pt x="392" y="447"/>
                    <a:pt x="389" y="448"/>
                  </a:cubicBezTo>
                  <a:lnTo>
                    <a:pt x="141" y="4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6" name="Freeform 3615"/>
            <p:cNvSpPr>
              <a:spLocks/>
            </p:cNvSpPr>
            <p:nvPr/>
          </p:nvSpPr>
          <p:spPr bwMode="auto">
            <a:xfrm>
              <a:off x="2316121" y="2200565"/>
              <a:ext cx="234737" cy="203925"/>
            </a:xfrm>
            <a:custGeom>
              <a:avLst/>
              <a:gdLst>
                <a:gd name="T0" fmla="*/ 90849 w 77"/>
                <a:gd name="T1" fmla="*/ 114344 h 74"/>
                <a:gd name="T2" fmla="*/ 120610 w 77"/>
                <a:gd name="T3" fmla="*/ 56389 h 74"/>
                <a:gd name="T4" fmla="*/ 89283 w 77"/>
                <a:gd name="T5" fmla="*/ 0 h 74"/>
                <a:gd name="T6" fmla="*/ 28195 w 77"/>
                <a:gd name="T7" fmla="*/ 1566 h 74"/>
                <a:gd name="T8" fmla="*/ 0 w 77"/>
                <a:gd name="T9" fmla="*/ 59521 h 74"/>
                <a:gd name="T10" fmla="*/ 31327 w 77"/>
                <a:gd name="T11" fmla="*/ 115910 h 74"/>
                <a:gd name="T12" fmla="*/ 90849 w 77"/>
                <a:gd name="T13" fmla="*/ 114344 h 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"/>
                <a:gd name="T22" fmla="*/ 0 h 74"/>
                <a:gd name="T23" fmla="*/ 77 w 77"/>
                <a:gd name="T24" fmla="*/ 74 h 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" h="74">
                  <a:moveTo>
                    <a:pt x="58" y="73"/>
                  </a:moveTo>
                  <a:lnTo>
                    <a:pt x="77" y="36"/>
                  </a:lnTo>
                  <a:lnTo>
                    <a:pt x="57" y="0"/>
                  </a:lnTo>
                  <a:lnTo>
                    <a:pt x="18" y="1"/>
                  </a:lnTo>
                  <a:lnTo>
                    <a:pt x="0" y="38"/>
                  </a:lnTo>
                  <a:lnTo>
                    <a:pt x="20" y="74"/>
                  </a:lnTo>
                  <a:lnTo>
                    <a:pt x="58" y="73"/>
                  </a:lnTo>
                  <a:close/>
                </a:path>
              </a:pathLst>
            </a:custGeom>
            <a:solidFill>
              <a:srgbClr val="33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7" name="Freeform 3616"/>
            <p:cNvSpPr>
              <a:spLocks noEditPoints="1"/>
            </p:cNvSpPr>
            <p:nvPr/>
          </p:nvSpPr>
          <p:spPr bwMode="auto">
            <a:xfrm>
              <a:off x="2310023" y="2195053"/>
              <a:ext cx="246932" cy="212194"/>
            </a:xfrm>
            <a:custGeom>
              <a:avLst/>
              <a:gdLst>
                <a:gd name="T0" fmla="*/ 0 w 526"/>
                <a:gd name="T1" fmla="*/ 0 h 455"/>
                <a:gd name="T2" fmla="*/ 0 w 526"/>
                <a:gd name="T3" fmla="*/ 0 h 455"/>
                <a:gd name="T4" fmla="*/ 0 w 526"/>
                <a:gd name="T5" fmla="*/ 0 h 455"/>
                <a:gd name="T6" fmla="*/ 0 w 526"/>
                <a:gd name="T7" fmla="*/ 0 h 455"/>
                <a:gd name="T8" fmla="*/ 0 w 526"/>
                <a:gd name="T9" fmla="*/ 0 h 455"/>
                <a:gd name="T10" fmla="*/ 0 w 526"/>
                <a:gd name="T11" fmla="*/ 0 h 455"/>
                <a:gd name="T12" fmla="*/ 0 w 526"/>
                <a:gd name="T13" fmla="*/ 0 h 455"/>
                <a:gd name="T14" fmla="*/ 0 w 526"/>
                <a:gd name="T15" fmla="*/ 0 h 455"/>
                <a:gd name="T16" fmla="*/ 0 w 526"/>
                <a:gd name="T17" fmla="*/ 0 h 455"/>
                <a:gd name="T18" fmla="*/ 0 w 526"/>
                <a:gd name="T19" fmla="*/ 0 h 455"/>
                <a:gd name="T20" fmla="*/ 0 w 526"/>
                <a:gd name="T21" fmla="*/ 0 h 455"/>
                <a:gd name="T22" fmla="*/ 0 w 526"/>
                <a:gd name="T23" fmla="*/ 0 h 455"/>
                <a:gd name="T24" fmla="*/ 0 w 526"/>
                <a:gd name="T25" fmla="*/ 0 h 455"/>
                <a:gd name="T26" fmla="*/ 0 w 526"/>
                <a:gd name="T27" fmla="*/ 0 h 455"/>
                <a:gd name="T28" fmla="*/ 0 w 526"/>
                <a:gd name="T29" fmla="*/ 0 h 455"/>
                <a:gd name="T30" fmla="*/ 0 w 526"/>
                <a:gd name="T31" fmla="*/ 0 h 455"/>
                <a:gd name="T32" fmla="*/ 0 w 526"/>
                <a:gd name="T33" fmla="*/ 0 h 455"/>
                <a:gd name="T34" fmla="*/ 0 w 526"/>
                <a:gd name="T35" fmla="*/ 0 h 455"/>
                <a:gd name="T36" fmla="*/ 0 w 526"/>
                <a:gd name="T37" fmla="*/ 0 h 455"/>
                <a:gd name="T38" fmla="*/ 0 w 526"/>
                <a:gd name="T39" fmla="*/ 0 h 455"/>
                <a:gd name="T40" fmla="*/ 0 w 526"/>
                <a:gd name="T41" fmla="*/ 0 h 455"/>
                <a:gd name="T42" fmla="*/ 0 w 526"/>
                <a:gd name="T43" fmla="*/ 0 h 455"/>
                <a:gd name="T44" fmla="*/ 0 w 526"/>
                <a:gd name="T45" fmla="*/ 0 h 455"/>
                <a:gd name="T46" fmla="*/ 0 w 526"/>
                <a:gd name="T47" fmla="*/ 0 h 455"/>
                <a:gd name="T48" fmla="*/ 0 w 526"/>
                <a:gd name="T49" fmla="*/ 0 h 455"/>
                <a:gd name="T50" fmla="*/ 0 w 526"/>
                <a:gd name="T51" fmla="*/ 0 h 45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6"/>
                <a:gd name="T79" fmla="*/ 0 h 455"/>
                <a:gd name="T80" fmla="*/ 526 w 526"/>
                <a:gd name="T81" fmla="*/ 455 h 45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6" h="455">
                  <a:moveTo>
                    <a:pt x="392" y="435"/>
                  </a:moveTo>
                  <a:lnTo>
                    <a:pt x="385" y="440"/>
                  </a:lnTo>
                  <a:lnTo>
                    <a:pt x="510" y="218"/>
                  </a:lnTo>
                  <a:lnTo>
                    <a:pt x="510" y="227"/>
                  </a:lnTo>
                  <a:lnTo>
                    <a:pt x="378" y="12"/>
                  </a:lnTo>
                  <a:lnTo>
                    <a:pt x="385" y="16"/>
                  </a:lnTo>
                  <a:lnTo>
                    <a:pt x="128" y="23"/>
                  </a:lnTo>
                  <a:lnTo>
                    <a:pt x="134" y="19"/>
                  </a:lnTo>
                  <a:lnTo>
                    <a:pt x="15" y="237"/>
                  </a:lnTo>
                  <a:lnTo>
                    <a:pt x="15" y="228"/>
                  </a:lnTo>
                  <a:lnTo>
                    <a:pt x="148" y="443"/>
                  </a:lnTo>
                  <a:lnTo>
                    <a:pt x="141" y="439"/>
                  </a:lnTo>
                  <a:lnTo>
                    <a:pt x="392" y="435"/>
                  </a:lnTo>
                  <a:close/>
                  <a:moveTo>
                    <a:pt x="141" y="455"/>
                  </a:moveTo>
                  <a:cubicBezTo>
                    <a:pt x="138" y="455"/>
                    <a:pt x="135" y="454"/>
                    <a:pt x="134" y="451"/>
                  </a:cubicBezTo>
                  <a:lnTo>
                    <a:pt x="1" y="237"/>
                  </a:lnTo>
                  <a:cubicBezTo>
                    <a:pt x="0" y="234"/>
                    <a:pt x="0" y="231"/>
                    <a:pt x="1" y="229"/>
                  </a:cubicBezTo>
                  <a:lnTo>
                    <a:pt x="120" y="11"/>
                  </a:lnTo>
                  <a:cubicBezTo>
                    <a:pt x="122" y="9"/>
                    <a:pt x="124" y="7"/>
                    <a:pt x="127" y="7"/>
                  </a:cubicBezTo>
                  <a:lnTo>
                    <a:pt x="384" y="0"/>
                  </a:lnTo>
                  <a:cubicBezTo>
                    <a:pt x="387" y="0"/>
                    <a:pt x="390" y="1"/>
                    <a:pt x="391" y="4"/>
                  </a:cubicBezTo>
                  <a:lnTo>
                    <a:pt x="524" y="218"/>
                  </a:lnTo>
                  <a:cubicBezTo>
                    <a:pt x="526" y="221"/>
                    <a:pt x="526" y="224"/>
                    <a:pt x="524" y="226"/>
                  </a:cubicBezTo>
                  <a:lnTo>
                    <a:pt x="399" y="447"/>
                  </a:lnTo>
                  <a:cubicBezTo>
                    <a:pt x="398" y="450"/>
                    <a:pt x="395" y="451"/>
                    <a:pt x="392" y="451"/>
                  </a:cubicBezTo>
                  <a:lnTo>
                    <a:pt x="141" y="45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8" name="Freeform 3617"/>
            <p:cNvSpPr>
              <a:spLocks/>
            </p:cNvSpPr>
            <p:nvPr/>
          </p:nvSpPr>
          <p:spPr bwMode="auto">
            <a:xfrm>
              <a:off x="2499033" y="2079311"/>
              <a:ext cx="234737" cy="206682"/>
            </a:xfrm>
            <a:custGeom>
              <a:avLst/>
              <a:gdLst>
                <a:gd name="T0" fmla="*/ 90849 w 77"/>
                <a:gd name="T1" fmla="*/ 117477 h 75"/>
                <a:gd name="T2" fmla="*/ 120610 w 77"/>
                <a:gd name="T3" fmla="*/ 56389 h 75"/>
                <a:gd name="T4" fmla="*/ 89283 w 77"/>
                <a:gd name="T5" fmla="*/ 0 h 75"/>
                <a:gd name="T6" fmla="*/ 28195 w 77"/>
                <a:gd name="T7" fmla="*/ 3133 h 75"/>
                <a:gd name="T8" fmla="*/ 0 w 77"/>
                <a:gd name="T9" fmla="*/ 61088 h 75"/>
                <a:gd name="T10" fmla="*/ 31327 w 77"/>
                <a:gd name="T11" fmla="*/ 117477 h 75"/>
                <a:gd name="T12" fmla="*/ 90849 w 77"/>
                <a:gd name="T13" fmla="*/ 117477 h 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"/>
                <a:gd name="T22" fmla="*/ 0 h 75"/>
                <a:gd name="T23" fmla="*/ 77 w 77"/>
                <a:gd name="T24" fmla="*/ 75 h 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" h="75">
                  <a:moveTo>
                    <a:pt x="58" y="75"/>
                  </a:moveTo>
                  <a:lnTo>
                    <a:pt x="77" y="36"/>
                  </a:lnTo>
                  <a:lnTo>
                    <a:pt x="57" y="0"/>
                  </a:lnTo>
                  <a:lnTo>
                    <a:pt x="18" y="2"/>
                  </a:lnTo>
                  <a:lnTo>
                    <a:pt x="0" y="39"/>
                  </a:lnTo>
                  <a:lnTo>
                    <a:pt x="20" y="75"/>
                  </a:lnTo>
                  <a:lnTo>
                    <a:pt x="58" y="75"/>
                  </a:lnTo>
                  <a:close/>
                </a:path>
              </a:pathLst>
            </a:custGeom>
            <a:solidFill>
              <a:srgbClr val="33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9" name="Freeform 3618"/>
            <p:cNvSpPr>
              <a:spLocks noEditPoints="1"/>
            </p:cNvSpPr>
            <p:nvPr/>
          </p:nvSpPr>
          <p:spPr bwMode="auto">
            <a:xfrm>
              <a:off x="2492935" y="2076556"/>
              <a:ext cx="243882" cy="214949"/>
            </a:xfrm>
            <a:custGeom>
              <a:avLst/>
              <a:gdLst>
                <a:gd name="T0" fmla="*/ 0 w 522"/>
                <a:gd name="T1" fmla="*/ 0 h 460"/>
                <a:gd name="T2" fmla="*/ 0 w 522"/>
                <a:gd name="T3" fmla="*/ 0 h 460"/>
                <a:gd name="T4" fmla="*/ 0 w 522"/>
                <a:gd name="T5" fmla="*/ 0 h 460"/>
                <a:gd name="T6" fmla="*/ 0 w 522"/>
                <a:gd name="T7" fmla="*/ 0 h 460"/>
                <a:gd name="T8" fmla="*/ 0 w 522"/>
                <a:gd name="T9" fmla="*/ 0 h 460"/>
                <a:gd name="T10" fmla="*/ 0 w 522"/>
                <a:gd name="T11" fmla="*/ 0 h 460"/>
                <a:gd name="T12" fmla="*/ 0 w 522"/>
                <a:gd name="T13" fmla="*/ 0 h 460"/>
                <a:gd name="T14" fmla="*/ 0 w 522"/>
                <a:gd name="T15" fmla="*/ 0 h 460"/>
                <a:gd name="T16" fmla="*/ 0 w 522"/>
                <a:gd name="T17" fmla="*/ 0 h 460"/>
                <a:gd name="T18" fmla="*/ 0 w 522"/>
                <a:gd name="T19" fmla="*/ 0 h 460"/>
                <a:gd name="T20" fmla="*/ 0 w 522"/>
                <a:gd name="T21" fmla="*/ 0 h 460"/>
                <a:gd name="T22" fmla="*/ 0 w 522"/>
                <a:gd name="T23" fmla="*/ 0 h 460"/>
                <a:gd name="T24" fmla="*/ 0 w 522"/>
                <a:gd name="T25" fmla="*/ 0 h 460"/>
                <a:gd name="T26" fmla="*/ 0 w 522"/>
                <a:gd name="T27" fmla="*/ 0 h 460"/>
                <a:gd name="T28" fmla="*/ 0 w 522"/>
                <a:gd name="T29" fmla="*/ 0 h 460"/>
                <a:gd name="T30" fmla="*/ 0 w 522"/>
                <a:gd name="T31" fmla="*/ 0 h 460"/>
                <a:gd name="T32" fmla="*/ 0 w 522"/>
                <a:gd name="T33" fmla="*/ 0 h 460"/>
                <a:gd name="T34" fmla="*/ 0 w 522"/>
                <a:gd name="T35" fmla="*/ 0 h 460"/>
                <a:gd name="T36" fmla="*/ 0 w 522"/>
                <a:gd name="T37" fmla="*/ 0 h 460"/>
                <a:gd name="T38" fmla="*/ 0 w 522"/>
                <a:gd name="T39" fmla="*/ 0 h 460"/>
                <a:gd name="T40" fmla="*/ 0 w 522"/>
                <a:gd name="T41" fmla="*/ 0 h 460"/>
                <a:gd name="T42" fmla="*/ 0 w 522"/>
                <a:gd name="T43" fmla="*/ 0 h 460"/>
                <a:gd name="T44" fmla="*/ 0 w 522"/>
                <a:gd name="T45" fmla="*/ 0 h 460"/>
                <a:gd name="T46" fmla="*/ 0 w 522"/>
                <a:gd name="T47" fmla="*/ 0 h 460"/>
                <a:gd name="T48" fmla="*/ 0 w 522"/>
                <a:gd name="T49" fmla="*/ 0 h 460"/>
                <a:gd name="T50" fmla="*/ 0 w 522"/>
                <a:gd name="T51" fmla="*/ 0 h 46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2"/>
                <a:gd name="T79" fmla="*/ 0 h 460"/>
                <a:gd name="T80" fmla="*/ 522 w 522"/>
                <a:gd name="T81" fmla="*/ 460 h 46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2" h="460">
                  <a:moveTo>
                    <a:pt x="392" y="441"/>
                  </a:moveTo>
                  <a:lnTo>
                    <a:pt x="385" y="446"/>
                  </a:lnTo>
                  <a:lnTo>
                    <a:pt x="506" y="218"/>
                  </a:lnTo>
                  <a:lnTo>
                    <a:pt x="507" y="226"/>
                  </a:lnTo>
                  <a:lnTo>
                    <a:pt x="374" y="12"/>
                  </a:lnTo>
                  <a:lnTo>
                    <a:pt x="382" y="16"/>
                  </a:lnTo>
                  <a:lnTo>
                    <a:pt x="128" y="29"/>
                  </a:lnTo>
                  <a:lnTo>
                    <a:pt x="135" y="25"/>
                  </a:lnTo>
                  <a:lnTo>
                    <a:pt x="15" y="243"/>
                  </a:lnTo>
                  <a:lnTo>
                    <a:pt x="15" y="234"/>
                  </a:lnTo>
                  <a:lnTo>
                    <a:pt x="147" y="448"/>
                  </a:lnTo>
                  <a:lnTo>
                    <a:pt x="141" y="444"/>
                  </a:lnTo>
                  <a:lnTo>
                    <a:pt x="392" y="441"/>
                  </a:lnTo>
                  <a:close/>
                  <a:moveTo>
                    <a:pt x="141" y="460"/>
                  </a:moveTo>
                  <a:cubicBezTo>
                    <a:pt x="138" y="460"/>
                    <a:pt x="135" y="459"/>
                    <a:pt x="134" y="457"/>
                  </a:cubicBezTo>
                  <a:lnTo>
                    <a:pt x="2" y="243"/>
                  </a:lnTo>
                  <a:cubicBezTo>
                    <a:pt x="0" y="240"/>
                    <a:pt x="0" y="237"/>
                    <a:pt x="1" y="235"/>
                  </a:cubicBezTo>
                  <a:lnTo>
                    <a:pt x="121" y="17"/>
                  </a:lnTo>
                  <a:cubicBezTo>
                    <a:pt x="122" y="15"/>
                    <a:pt x="125" y="13"/>
                    <a:pt x="127" y="13"/>
                  </a:cubicBezTo>
                  <a:lnTo>
                    <a:pt x="381" y="0"/>
                  </a:lnTo>
                  <a:cubicBezTo>
                    <a:pt x="384" y="0"/>
                    <a:pt x="387" y="1"/>
                    <a:pt x="388" y="4"/>
                  </a:cubicBezTo>
                  <a:lnTo>
                    <a:pt x="520" y="217"/>
                  </a:lnTo>
                  <a:cubicBezTo>
                    <a:pt x="522" y="220"/>
                    <a:pt x="522" y="223"/>
                    <a:pt x="521" y="225"/>
                  </a:cubicBezTo>
                  <a:lnTo>
                    <a:pt x="400" y="453"/>
                  </a:lnTo>
                  <a:cubicBezTo>
                    <a:pt x="398" y="456"/>
                    <a:pt x="396" y="457"/>
                    <a:pt x="393" y="457"/>
                  </a:cubicBezTo>
                  <a:lnTo>
                    <a:pt x="141" y="4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0" name="Freeform 3619"/>
            <p:cNvSpPr>
              <a:spLocks/>
            </p:cNvSpPr>
            <p:nvPr/>
          </p:nvSpPr>
          <p:spPr bwMode="auto">
            <a:xfrm>
              <a:off x="2136256" y="2536766"/>
              <a:ext cx="234737" cy="206682"/>
            </a:xfrm>
            <a:custGeom>
              <a:avLst/>
              <a:gdLst>
                <a:gd name="T0" fmla="*/ 92415 w 77"/>
                <a:gd name="T1" fmla="*/ 114344 h 75"/>
                <a:gd name="T2" fmla="*/ 120610 w 77"/>
                <a:gd name="T3" fmla="*/ 57955 h 75"/>
                <a:gd name="T4" fmla="*/ 89283 w 77"/>
                <a:gd name="T5" fmla="*/ 0 h 75"/>
                <a:gd name="T6" fmla="*/ 28195 w 77"/>
                <a:gd name="T7" fmla="*/ 1566 h 75"/>
                <a:gd name="T8" fmla="*/ 0 w 77"/>
                <a:gd name="T9" fmla="*/ 61088 h 75"/>
                <a:gd name="T10" fmla="*/ 31327 w 77"/>
                <a:gd name="T11" fmla="*/ 117477 h 75"/>
                <a:gd name="T12" fmla="*/ 92415 w 77"/>
                <a:gd name="T13" fmla="*/ 114344 h 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"/>
                <a:gd name="T22" fmla="*/ 0 h 75"/>
                <a:gd name="T23" fmla="*/ 77 w 77"/>
                <a:gd name="T24" fmla="*/ 75 h 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" h="75">
                  <a:moveTo>
                    <a:pt x="59" y="73"/>
                  </a:moveTo>
                  <a:lnTo>
                    <a:pt x="77" y="37"/>
                  </a:lnTo>
                  <a:lnTo>
                    <a:pt x="57" y="0"/>
                  </a:lnTo>
                  <a:lnTo>
                    <a:pt x="18" y="1"/>
                  </a:lnTo>
                  <a:lnTo>
                    <a:pt x="0" y="39"/>
                  </a:lnTo>
                  <a:lnTo>
                    <a:pt x="20" y="75"/>
                  </a:lnTo>
                  <a:lnTo>
                    <a:pt x="59" y="73"/>
                  </a:lnTo>
                  <a:close/>
                </a:path>
              </a:pathLst>
            </a:custGeom>
            <a:solidFill>
              <a:srgbClr val="33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1" name="Freeform 3620"/>
            <p:cNvSpPr>
              <a:spLocks noEditPoints="1"/>
            </p:cNvSpPr>
            <p:nvPr/>
          </p:nvSpPr>
          <p:spPr bwMode="auto">
            <a:xfrm>
              <a:off x="2130161" y="2534011"/>
              <a:ext cx="243882" cy="214949"/>
            </a:xfrm>
            <a:custGeom>
              <a:avLst/>
              <a:gdLst>
                <a:gd name="T0" fmla="*/ 0 w 522"/>
                <a:gd name="T1" fmla="*/ 0 h 460"/>
                <a:gd name="T2" fmla="*/ 0 w 522"/>
                <a:gd name="T3" fmla="*/ 0 h 460"/>
                <a:gd name="T4" fmla="*/ 0 w 522"/>
                <a:gd name="T5" fmla="*/ 0 h 460"/>
                <a:gd name="T6" fmla="*/ 0 w 522"/>
                <a:gd name="T7" fmla="*/ 0 h 460"/>
                <a:gd name="T8" fmla="*/ 0 w 522"/>
                <a:gd name="T9" fmla="*/ 0 h 460"/>
                <a:gd name="T10" fmla="*/ 0 w 522"/>
                <a:gd name="T11" fmla="*/ 0 h 460"/>
                <a:gd name="T12" fmla="*/ 0 w 522"/>
                <a:gd name="T13" fmla="*/ 0 h 460"/>
                <a:gd name="T14" fmla="*/ 0 w 522"/>
                <a:gd name="T15" fmla="*/ 0 h 460"/>
                <a:gd name="T16" fmla="*/ 0 w 522"/>
                <a:gd name="T17" fmla="*/ 0 h 460"/>
                <a:gd name="T18" fmla="*/ 0 w 522"/>
                <a:gd name="T19" fmla="*/ 0 h 460"/>
                <a:gd name="T20" fmla="*/ 0 w 522"/>
                <a:gd name="T21" fmla="*/ 0 h 460"/>
                <a:gd name="T22" fmla="*/ 0 w 522"/>
                <a:gd name="T23" fmla="*/ 0 h 460"/>
                <a:gd name="T24" fmla="*/ 0 w 522"/>
                <a:gd name="T25" fmla="*/ 0 h 460"/>
                <a:gd name="T26" fmla="*/ 0 w 522"/>
                <a:gd name="T27" fmla="*/ 0 h 460"/>
                <a:gd name="T28" fmla="*/ 0 w 522"/>
                <a:gd name="T29" fmla="*/ 0 h 460"/>
                <a:gd name="T30" fmla="*/ 0 w 522"/>
                <a:gd name="T31" fmla="*/ 0 h 460"/>
                <a:gd name="T32" fmla="*/ 0 w 522"/>
                <a:gd name="T33" fmla="*/ 0 h 460"/>
                <a:gd name="T34" fmla="*/ 0 w 522"/>
                <a:gd name="T35" fmla="*/ 0 h 460"/>
                <a:gd name="T36" fmla="*/ 0 w 522"/>
                <a:gd name="T37" fmla="*/ 0 h 460"/>
                <a:gd name="T38" fmla="*/ 0 w 522"/>
                <a:gd name="T39" fmla="*/ 0 h 460"/>
                <a:gd name="T40" fmla="*/ 0 w 522"/>
                <a:gd name="T41" fmla="*/ 0 h 460"/>
                <a:gd name="T42" fmla="*/ 0 w 522"/>
                <a:gd name="T43" fmla="*/ 0 h 460"/>
                <a:gd name="T44" fmla="*/ 0 w 522"/>
                <a:gd name="T45" fmla="*/ 0 h 460"/>
                <a:gd name="T46" fmla="*/ 0 w 522"/>
                <a:gd name="T47" fmla="*/ 0 h 460"/>
                <a:gd name="T48" fmla="*/ 0 w 522"/>
                <a:gd name="T49" fmla="*/ 0 h 460"/>
                <a:gd name="T50" fmla="*/ 0 w 522"/>
                <a:gd name="T51" fmla="*/ 0 h 46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2"/>
                <a:gd name="T79" fmla="*/ 0 h 460"/>
                <a:gd name="T80" fmla="*/ 522 w 522"/>
                <a:gd name="T81" fmla="*/ 460 h 46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2" h="460">
                  <a:moveTo>
                    <a:pt x="393" y="431"/>
                  </a:moveTo>
                  <a:lnTo>
                    <a:pt x="387" y="435"/>
                  </a:lnTo>
                  <a:lnTo>
                    <a:pt x="506" y="218"/>
                  </a:lnTo>
                  <a:lnTo>
                    <a:pt x="506" y="226"/>
                  </a:lnTo>
                  <a:lnTo>
                    <a:pt x="374" y="12"/>
                  </a:lnTo>
                  <a:lnTo>
                    <a:pt x="381" y="16"/>
                  </a:lnTo>
                  <a:lnTo>
                    <a:pt x="129" y="19"/>
                  </a:lnTo>
                  <a:lnTo>
                    <a:pt x="136" y="15"/>
                  </a:lnTo>
                  <a:lnTo>
                    <a:pt x="15" y="242"/>
                  </a:lnTo>
                  <a:lnTo>
                    <a:pt x="15" y="234"/>
                  </a:lnTo>
                  <a:lnTo>
                    <a:pt x="147" y="448"/>
                  </a:lnTo>
                  <a:lnTo>
                    <a:pt x="140" y="444"/>
                  </a:lnTo>
                  <a:lnTo>
                    <a:pt x="393" y="431"/>
                  </a:lnTo>
                  <a:close/>
                  <a:moveTo>
                    <a:pt x="141" y="460"/>
                  </a:moveTo>
                  <a:cubicBezTo>
                    <a:pt x="138" y="460"/>
                    <a:pt x="135" y="459"/>
                    <a:pt x="133" y="456"/>
                  </a:cubicBezTo>
                  <a:lnTo>
                    <a:pt x="1" y="243"/>
                  </a:lnTo>
                  <a:cubicBezTo>
                    <a:pt x="0" y="240"/>
                    <a:pt x="0" y="237"/>
                    <a:pt x="1" y="235"/>
                  </a:cubicBezTo>
                  <a:lnTo>
                    <a:pt x="122" y="7"/>
                  </a:lnTo>
                  <a:cubicBezTo>
                    <a:pt x="123" y="5"/>
                    <a:pt x="126" y="3"/>
                    <a:pt x="129" y="3"/>
                  </a:cubicBezTo>
                  <a:lnTo>
                    <a:pt x="381" y="0"/>
                  </a:lnTo>
                  <a:cubicBezTo>
                    <a:pt x="384" y="0"/>
                    <a:pt x="386" y="1"/>
                    <a:pt x="388" y="4"/>
                  </a:cubicBezTo>
                  <a:lnTo>
                    <a:pt x="520" y="217"/>
                  </a:lnTo>
                  <a:cubicBezTo>
                    <a:pt x="521" y="220"/>
                    <a:pt x="522" y="223"/>
                    <a:pt x="520" y="226"/>
                  </a:cubicBezTo>
                  <a:lnTo>
                    <a:pt x="401" y="443"/>
                  </a:lnTo>
                  <a:cubicBezTo>
                    <a:pt x="400" y="445"/>
                    <a:pt x="397" y="447"/>
                    <a:pt x="394" y="447"/>
                  </a:cubicBezTo>
                  <a:lnTo>
                    <a:pt x="141" y="4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" name="Freeform 3621"/>
            <p:cNvSpPr>
              <a:spLocks/>
            </p:cNvSpPr>
            <p:nvPr/>
          </p:nvSpPr>
          <p:spPr bwMode="auto">
            <a:xfrm>
              <a:off x="1962492" y="3090673"/>
              <a:ext cx="237785" cy="206682"/>
            </a:xfrm>
            <a:custGeom>
              <a:avLst/>
              <a:gdLst>
                <a:gd name="T0" fmla="*/ 92415 w 78"/>
                <a:gd name="T1" fmla="*/ 114344 h 75"/>
                <a:gd name="T2" fmla="*/ 122176 w 78"/>
                <a:gd name="T3" fmla="*/ 56389 h 75"/>
                <a:gd name="T4" fmla="*/ 89282 w 78"/>
                <a:gd name="T5" fmla="*/ 0 h 75"/>
                <a:gd name="T6" fmla="*/ 28194 w 78"/>
                <a:gd name="T7" fmla="*/ 1566 h 75"/>
                <a:gd name="T8" fmla="*/ 0 w 78"/>
                <a:gd name="T9" fmla="*/ 61088 h 75"/>
                <a:gd name="T10" fmla="*/ 32894 w 78"/>
                <a:gd name="T11" fmla="*/ 117477 h 75"/>
                <a:gd name="T12" fmla="*/ 92415 w 78"/>
                <a:gd name="T13" fmla="*/ 114344 h 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8"/>
                <a:gd name="T22" fmla="*/ 0 h 75"/>
                <a:gd name="T23" fmla="*/ 78 w 78"/>
                <a:gd name="T24" fmla="*/ 75 h 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8" h="75">
                  <a:moveTo>
                    <a:pt x="59" y="73"/>
                  </a:moveTo>
                  <a:lnTo>
                    <a:pt x="78" y="36"/>
                  </a:lnTo>
                  <a:lnTo>
                    <a:pt x="57" y="0"/>
                  </a:lnTo>
                  <a:lnTo>
                    <a:pt x="18" y="1"/>
                  </a:lnTo>
                  <a:lnTo>
                    <a:pt x="0" y="39"/>
                  </a:lnTo>
                  <a:lnTo>
                    <a:pt x="21" y="75"/>
                  </a:lnTo>
                  <a:lnTo>
                    <a:pt x="59" y="73"/>
                  </a:lnTo>
                  <a:close/>
                </a:path>
              </a:pathLst>
            </a:custGeom>
            <a:solidFill>
              <a:srgbClr val="33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" name="Freeform 3622"/>
            <p:cNvSpPr>
              <a:spLocks noEditPoints="1"/>
            </p:cNvSpPr>
            <p:nvPr/>
          </p:nvSpPr>
          <p:spPr bwMode="auto">
            <a:xfrm>
              <a:off x="1959442" y="3085163"/>
              <a:ext cx="243882" cy="214949"/>
            </a:xfrm>
            <a:custGeom>
              <a:avLst/>
              <a:gdLst>
                <a:gd name="T0" fmla="*/ 0 w 523"/>
                <a:gd name="T1" fmla="*/ 0 h 462"/>
                <a:gd name="T2" fmla="*/ 0 w 523"/>
                <a:gd name="T3" fmla="*/ 0 h 462"/>
                <a:gd name="T4" fmla="*/ 0 w 523"/>
                <a:gd name="T5" fmla="*/ 0 h 462"/>
                <a:gd name="T6" fmla="*/ 0 w 523"/>
                <a:gd name="T7" fmla="*/ 0 h 462"/>
                <a:gd name="T8" fmla="*/ 0 w 523"/>
                <a:gd name="T9" fmla="*/ 0 h 462"/>
                <a:gd name="T10" fmla="*/ 0 w 523"/>
                <a:gd name="T11" fmla="*/ 0 h 462"/>
                <a:gd name="T12" fmla="*/ 0 w 523"/>
                <a:gd name="T13" fmla="*/ 0 h 462"/>
                <a:gd name="T14" fmla="*/ 0 w 523"/>
                <a:gd name="T15" fmla="*/ 0 h 462"/>
                <a:gd name="T16" fmla="*/ 0 w 523"/>
                <a:gd name="T17" fmla="*/ 0 h 462"/>
                <a:gd name="T18" fmla="*/ 0 w 523"/>
                <a:gd name="T19" fmla="*/ 0 h 462"/>
                <a:gd name="T20" fmla="*/ 0 w 523"/>
                <a:gd name="T21" fmla="*/ 0 h 462"/>
                <a:gd name="T22" fmla="*/ 0 w 523"/>
                <a:gd name="T23" fmla="*/ 0 h 462"/>
                <a:gd name="T24" fmla="*/ 0 w 523"/>
                <a:gd name="T25" fmla="*/ 0 h 462"/>
                <a:gd name="T26" fmla="*/ 0 w 523"/>
                <a:gd name="T27" fmla="*/ 0 h 462"/>
                <a:gd name="T28" fmla="*/ 0 w 523"/>
                <a:gd name="T29" fmla="*/ 0 h 462"/>
                <a:gd name="T30" fmla="*/ 0 w 523"/>
                <a:gd name="T31" fmla="*/ 0 h 462"/>
                <a:gd name="T32" fmla="*/ 0 w 523"/>
                <a:gd name="T33" fmla="*/ 0 h 462"/>
                <a:gd name="T34" fmla="*/ 0 w 523"/>
                <a:gd name="T35" fmla="*/ 0 h 462"/>
                <a:gd name="T36" fmla="*/ 0 w 523"/>
                <a:gd name="T37" fmla="*/ 0 h 462"/>
                <a:gd name="T38" fmla="*/ 0 w 523"/>
                <a:gd name="T39" fmla="*/ 0 h 462"/>
                <a:gd name="T40" fmla="*/ 0 w 523"/>
                <a:gd name="T41" fmla="*/ 0 h 462"/>
                <a:gd name="T42" fmla="*/ 0 w 523"/>
                <a:gd name="T43" fmla="*/ 0 h 462"/>
                <a:gd name="T44" fmla="*/ 0 w 523"/>
                <a:gd name="T45" fmla="*/ 0 h 462"/>
                <a:gd name="T46" fmla="*/ 0 w 523"/>
                <a:gd name="T47" fmla="*/ 0 h 462"/>
                <a:gd name="T48" fmla="*/ 0 w 523"/>
                <a:gd name="T49" fmla="*/ 0 h 462"/>
                <a:gd name="T50" fmla="*/ 0 w 523"/>
                <a:gd name="T51" fmla="*/ 0 h 46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3"/>
                <a:gd name="T79" fmla="*/ 0 h 462"/>
                <a:gd name="T80" fmla="*/ 523 w 523"/>
                <a:gd name="T81" fmla="*/ 462 h 46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3" h="462">
                  <a:moveTo>
                    <a:pt x="395" y="432"/>
                  </a:moveTo>
                  <a:lnTo>
                    <a:pt x="388" y="437"/>
                  </a:lnTo>
                  <a:lnTo>
                    <a:pt x="507" y="219"/>
                  </a:lnTo>
                  <a:lnTo>
                    <a:pt x="507" y="227"/>
                  </a:lnTo>
                  <a:lnTo>
                    <a:pt x="375" y="13"/>
                  </a:lnTo>
                  <a:lnTo>
                    <a:pt x="382" y="17"/>
                  </a:lnTo>
                  <a:lnTo>
                    <a:pt x="124" y="23"/>
                  </a:lnTo>
                  <a:lnTo>
                    <a:pt x="131" y="19"/>
                  </a:lnTo>
                  <a:lnTo>
                    <a:pt x="16" y="243"/>
                  </a:lnTo>
                  <a:lnTo>
                    <a:pt x="16" y="235"/>
                  </a:lnTo>
                  <a:lnTo>
                    <a:pt x="148" y="449"/>
                  </a:lnTo>
                  <a:lnTo>
                    <a:pt x="141" y="446"/>
                  </a:lnTo>
                  <a:lnTo>
                    <a:pt x="395" y="432"/>
                  </a:lnTo>
                  <a:close/>
                  <a:moveTo>
                    <a:pt x="142" y="462"/>
                  </a:moveTo>
                  <a:cubicBezTo>
                    <a:pt x="139" y="462"/>
                    <a:pt x="136" y="460"/>
                    <a:pt x="135" y="458"/>
                  </a:cubicBezTo>
                  <a:lnTo>
                    <a:pt x="2" y="243"/>
                  </a:lnTo>
                  <a:cubicBezTo>
                    <a:pt x="0" y="241"/>
                    <a:pt x="0" y="238"/>
                    <a:pt x="2" y="236"/>
                  </a:cubicBezTo>
                  <a:lnTo>
                    <a:pt x="117" y="11"/>
                  </a:lnTo>
                  <a:cubicBezTo>
                    <a:pt x="118" y="9"/>
                    <a:pt x="121" y="7"/>
                    <a:pt x="124" y="7"/>
                  </a:cubicBezTo>
                  <a:lnTo>
                    <a:pt x="381" y="1"/>
                  </a:lnTo>
                  <a:cubicBezTo>
                    <a:pt x="384" y="0"/>
                    <a:pt x="387" y="2"/>
                    <a:pt x="388" y="4"/>
                  </a:cubicBezTo>
                  <a:lnTo>
                    <a:pt x="521" y="219"/>
                  </a:lnTo>
                  <a:cubicBezTo>
                    <a:pt x="523" y="221"/>
                    <a:pt x="523" y="224"/>
                    <a:pt x="521" y="227"/>
                  </a:cubicBezTo>
                  <a:lnTo>
                    <a:pt x="402" y="444"/>
                  </a:lnTo>
                  <a:cubicBezTo>
                    <a:pt x="401" y="447"/>
                    <a:pt x="398" y="448"/>
                    <a:pt x="395" y="448"/>
                  </a:cubicBezTo>
                  <a:lnTo>
                    <a:pt x="142" y="4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" name="Freeform 3623"/>
            <p:cNvSpPr>
              <a:spLocks/>
            </p:cNvSpPr>
            <p:nvPr/>
          </p:nvSpPr>
          <p:spPr bwMode="auto">
            <a:xfrm>
              <a:off x="1785677" y="3415852"/>
              <a:ext cx="237785" cy="206682"/>
            </a:xfrm>
            <a:custGeom>
              <a:avLst/>
              <a:gdLst>
                <a:gd name="T0" fmla="*/ 92415 w 78"/>
                <a:gd name="T1" fmla="*/ 117477 h 75"/>
                <a:gd name="T2" fmla="*/ 122176 w 78"/>
                <a:gd name="T3" fmla="*/ 56389 h 75"/>
                <a:gd name="T4" fmla="*/ 90849 w 78"/>
                <a:gd name="T5" fmla="*/ 0 h 75"/>
                <a:gd name="T6" fmla="*/ 28194 w 78"/>
                <a:gd name="T7" fmla="*/ 1566 h 75"/>
                <a:gd name="T8" fmla="*/ 0 w 78"/>
                <a:gd name="T9" fmla="*/ 61088 h 75"/>
                <a:gd name="T10" fmla="*/ 32894 w 78"/>
                <a:gd name="T11" fmla="*/ 117477 h 75"/>
                <a:gd name="T12" fmla="*/ 92415 w 78"/>
                <a:gd name="T13" fmla="*/ 117477 h 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8"/>
                <a:gd name="T22" fmla="*/ 0 h 75"/>
                <a:gd name="T23" fmla="*/ 78 w 78"/>
                <a:gd name="T24" fmla="*/ 75 h 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8" h="75">
                  <a:moveTo>
                    <a:pt x="59" y="75"/>
                  </a:moveTo>
                  <a:lnTo>
                    <a:pt x="78" y="36"/>
                  </a:lnTo>
                  <a:lnTo>
                    <a:pt x="58" y="0"/>
                  </a:lnTo>
                  <a:lnTo>
                    <a:pt x="18" y="1"/>
                  </a:lnTo>
                  <a:lnTo>
                    <a:pt x="0" y="39"/>
                  </a:lnTo>
                  <a:lnTo>
                    <a:pt x="21" y="75"/>
                  </a:lnTo>
                  <a:lnTo>
                    <a:pt x="59" y="75"/>
                  </a:lnTo>
                  <a:close/>
                </a:path>
              </a:pathLst>
            </a:custGeom>
            <a:solidFill>
              <a:srgbClr val="33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" name="Freeform 3624"/>
            <p:cNvSpPr>
              <a:spLocks noEditPoints="1"/>
            </p:cNvSpPr>
            <p:nvPr/>
          </p:nvSpPr>
          <p:spPr bwMode="auto">
            <a:xfrm>
              <a:off x="1782627" y="3413097"/>
              <a:ext cx="243882" cy="214949"/>
            </a:xfrm>
            <a:custGeom>
              <a:avLst/>
              <a:gdLst>
                <a:gd name="T0" fmla="*/ 0 w 522"/>
                <a:gd name="T1" fmla="*/ 0 h 460"/>
                <a:gd name="T2" fmla="*/ 0 w 522"/>
                <a:gd name="T3" fmla="*/ 0 h 460"/>
                <a:gd name="T4" fmla="*/ 0 w 522"/>
                <a:gd name="T5" fmla="*/ 0 h 460"/>
                <a:gd name="T6" fmla="*/ 0 w 522"/>
                <a:gd name="T7" fmla="*/ 0 h 460"/>
                <a:gd name="T8" fmla="*/ 0 w 522"/>
                <a:gd name="T9" fmla="*/ 0 h 460"/>
                <a:gd name="T10" fmla="*/ 0 w 522"/>
                <a:gd name="T11" fmla="*/ 0 h 460"/>
                <a:gd name="T12" fmla="*/ 0 w 522"/>
                <a:gd name="T13" fmla="*/ 0 h 460"/>
                <a:gd name="T14" fmla="*/ 0 w 522"/>
                <a:gd name="T15" fmla="*/ 0 h 460"/>
                <a:gd name="T16" fmla="*/ 0 w 522"/>
                <a:gd name="T17" fmla="*/ 0 h 460"/>
                <a:gd name="T18" fmla="*/ 0 w 522"/>
                <a:gd name="T19" fmla="*/ 0 h 460"/>
                <a:gd name="T20" fmla="*/ 0 w 522"/>
                <a:gd name="T21" fmla="*/ 0 h 460"/>
                <a:gd name="T22" fmla="*/ 0 w 522"/>
                <a:gd name="T23" fmla="*/ 0 h 460"/>
                <a:gd name="T24" fmla="*/ 0 w 522"/>
                <a:gd name="T25" fmla="*/ 0 h 460"/>
                <a:gd name="T26" fmla="*/ 0 w 522"/>
                <a:gd name="T27" fmla="*/ 0 h 460"/>
                <a:gd name="T28" fmla="*/ 0 w 522"/>
                <a:gd name="T29" fmla="*/ 0 h 460"/>
                <a:gd name="T30" fmla="*/ 0 w 522"/>
                <a:gd name="T31" fmla="*/ 0 h 460"/>
                <a:gd name="T32" fmla="*/ 0 w 522"/>
                <a:gd name="T33" fmla="*/ 0 h 460"/>
                <a:gd name="T34" fmla="*/ 0 w 522"/>
                <a:gd name="T35" fmla="*/ 0 h 460"/>
                <a:gd name="T36" fmla="*/ 0 w 522"/>
                <a:gd name="T37" fmla="*/ 0 h 460"/>
                <a:gd name="T38" fmla="*/ 0 w 522"/>
                <a:gd name="T39" fmla="*/ 0 h 460"/>
                <a:gd name="T40" fmla="*/ 0 w 522"/>
                <a:gd name="T41" fmla="*/ 0 h 460"/>
                <a:gd name="T42" fmla="*/ 0 w 522"/>
                <a:gd name="T43" fmla="*/ 0 h 460"/>
                <a:gd name="T44" fmla="*/ 0 w 522"/>
                <a:gd name="T45" fmla="*/ 0 h 460"/>
                <a:gd name="T46" fmla="*/ 0 w 522"/>
                <a:gd name="T47" fmla="*/ 0 h 460"/>
                <a:gd name="T48" fmla="*/ 0 w 522"/>
                <a:gd name="T49" fmla="*/ 0 h 460"/>
                <a:gd name="T50" fmla="*/ 0 w 522"/>
                <a:gd name="T51" fmla="*/ 0 h 46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2"/>
                <a:gd name="T79" fmla="*/ 0 h 460"/>
                <a:gd name="T80" fmla="*/ 522 w 522"/>
                <a:gd name="T81" fmla="*/ 460 h 46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2" h="460">
                  <a:moveTo>
                    <a:pt x="393" y="441"/>
                  </a:moveTo>
                  <a:lnTo>
                    <a:pt x="386" y="445"/>
                  </a:lnTo>
                  <a:lnTo>
                    <a:pt x="507" y="218"/>
                  </a:lnTo>
                  <a:lnTo>
                    <a:pt x="507" y="226"/>
                  </a:lnTo>
                  <a:lnTo>
                    <a:pt x="375" y="12"/>
                  </a:lnTo>
                  <a:lnTo>
                    <a:pt x="382" y="16"/>
                  </a:lnTo>
                  <a:lnTo>
                    <a:pt x="124" y="22"/>
                  </a:lnTo>
                  <a:lnTo>
                    <a:pt x="131" y="18"/>
                  </a:lnTo>
                  <a:lnTo>
                    <a:pt x="15" y="242"/>
                  </a:lnTo>
                  <a:lnTo>
                    <a:pt x="15" y="235"/>
                  </a:lnTo>
                  <a:lnTo>
                    <a:pt x="147" y="448"/>
                  </a:lnTo>
                  <a:lnTo>
                    <a:pt x="140" y="444"/>
                  </a:lnTo>
                  <a:lnTo>
                    <a:pt x="393" y="441"/>
                  </a:lnTo>
                  <a:close/>
                  <a:moveTo>
                    <a:pt x="140" y="460"/>
                  </a:moveTo>
                  <a:cubicBezTo>
                    <a:pt x="137" y="460"/>
                    <a:pt x="135" y="459"/>
                    <a:pt x="133" y="457"/>
                  </a:cubicBezTo>
                  <a:lnTo>
                    <a:pt x="1" y="243"/>
                  </a:lnTo>
                  <a:cubicBezTo>
                    <a:pt x="0" y="241"/>
                    <a:pt x="0" y="238"/>
                    <a:pt x="1" y="235"/>
                  </a:cubicBezTo>
                  <a:lnTo>
                    <a:pt x="117" y="11"/>
                  </a:lnTo>
                  <a:cubicBezTo>
                    <a:pt x="118" y="8"/>
                    <a:pt x="121" y="6"/>
                    <a:pt x="124" y="6"/>
                  </a:cubicBezTo>
                  <a:lnTo>
                    <a:pt x="381" y="0"/>
                  </a:lnTo>
                  <a:cubicBezTo>
                    <a:pt x="384" y="0"/>
                    <a:pt x="387" y="1"/>
                    <a:pt x="388" y="3"/>
                  </a:cubicBezTo>
                  <a:lnTo>
                    <a:pt x="521" y="217"/>
                  </a:lnTo>
                  <a:cubicBezTo>
                    <a:pt x="522" y="220"/>
                    <a:pt x="522" y="223"/>
                    <a:pt x="521" y="225"/>
                  </a:cubicBezTo>
                  <a:lnTo>
                    <a:pt x="400" y="453"/>
                  </a:lnTo>
                  <a:cubicBezTo>
                    <a:pt x="399" y="455"/>
                    <a:pt x="396" y="457"/>
                    <a:pt x="393" y="457"/>
                  </a:cubicBezTo>
                  <a:lnTo>
                    <a:pt x="140" y="4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" name="Freeform 3625"/>
            <p:cNvSpPr>
              <a:spLocks/>
            </p:cNvSpPr>
            <p:nvPr/>
          </p:nvSpPr>
          <p:spPr bwMode="auto">
            <a:xfrm>
              <a:off x="1959442" y="2867457"/>
              <a:ext cx="234737" cy="203925"/>
            </a:xfrm>
            <a:custGeom>
              <a:avLst/>
              <a:gdLst>
                <a:gd name="T0" fmla="*/ 92415 w 77"/>
                <a:gd name="T1" fmla="*/ 114344 h 74"/>
                <a:gd name="T2" fmla="*/ 120610 w 77"/>
                <a:gd name="T3" fmla="*/ 56389 h 74"/>
                <a:gd name="T4" fmla="*/ 89283 w 77"/>
                <a:gd name="T5" fmla="*/ 0 h 74"/>
                <a:gd name="T6" fmla="*/ 28195 w 77"/>
                <a:gd name="T7" fmla="*/ 1566 h 74"/>
                <a:gd name="T8" fmla="*/ 0 w 77"/>
                <a:gd name="T9" fmla="*/ 61088 h 74"/>
                <a:gd name="T10" fmla="*/ 31327 w 77"/>
                <a:gd name="T11" fmla="*/ 115910 h 74"/>
                <a:gd name="T12" fmla="*/ 92415 w 77"/>
                <a:gd name="T13" fmla="*/ 114344 h 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"/>
                <a:gd name="T22" fmla="*/ 0 h 74"/>
                <a:gd name="T23" fmla="*/ 77 w 77"/>
                <a:gd name="T24" fmla="*/ 74 h 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" h="74">
                  <a:moveTo>
                    <a:pt x="59" y="73"/>
                  </a:moveTo>
                  <a:lnTo>
                    <a:pt x="77" y="36"/>
                  </a:lnTo>
                  <a:lnTo>
                    <a:pt x="57" y="0"/>
                  </a:lnTo>
                  <a:lnTo>
                    <a:pt x="18" y="1"/>
                  </a:lnTo>
                  <a:lnTo>
                    <a:pt x="0" y="39"/>
                  </a:lnTo>
                  <a:lnTo>
                    <a:pt x="20" y="74"/>
                  </a:lnTo>
                  <a:lnTo>
                    <a:pt x="59" y="73"/>
                  </a:lnTo>
                  <a:close/>
                </a:path>
              </a:pathLst>
            </a:custGeom>
            <a:solidFill>
              <a:srgbClr val="33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" name="Freeform 3626"/>
            <p:cNvSpPr>
              <a:spLocks noEditPoints="1"/>
            </p:cNvSpPr>
            <p:nvPr/>
          </p:nvSpPr>
          <p:spPr bwMode="auto">
            <a:xfrm>
              <a:off x="1956394" y="2861947"/>
              <a:ext cx="243882" cy="212194"/>
            </a:xfrm>
            <a:custGeom>
              <a:avLst/>
              <a:gdLst>
                <a:gd name="T0" fmla="*/ 0 w 522"/>
                <a:gd name="T1" fmla="*/ 0 h 455"/>
                <a:gd name="T2" fmla="*/ 0 w 522"/>
                <a:gd name="T3" fmla="*/ 0 h 455"/>
                <a:gd name="T4" fmla="*/ 0 w 522"/>
                <a:gd name="T5" fmla="*/ 0 h 455"/>
                <a:gd name="T6" fmla="*/ 0 w 522"/>
                <a:gd name="T7" fmla="*/ 0 h 455"/>
                <a:gd name="T8" fmla="*/ 0 w 522"/>
                <a:gd name="T9" fmla="*/ 0 h 455"/>
                <a:gd name="T10" fmla="*/ 0 w 522"/>
                <a:gd name="T11" fmla="*/ 0 h 455"/>
                <a:gd name="T12" fmla="*/ 0 w 522"/>
                <a:gd name="T13" fmla="*/ 0 h 455"/>
                <a:gd name="T14" fmla="*/ 0 w 522"/>
                <a:gd name="T15" fmla="*/ 0 h 455"/>
                <a:gd name="T16" fmla="*/ 0 w 522"/>
                <a:gd name="T17" fmla="*/ 0 h 455"/>
                <a:gd name="T18" fmla="*/ 0 w 522"/>
                <a:gd name="T19" fmla="*/ 0 h 455"/>
                <a:gd name="T20" fmla="*/ 0 w 522"/>
                <a:gd name="T21" fmla="*/ 0 h 455"/>
                <a:gd name="T22" fmla="*/ 0 w 522"/>
                <a:gd name="T23" fmla="*/ 0 h 455"/>
                <a:gd name="T24" fmla="*/ 0 w 522"/>
                <a:gd name="T25" fmla="*/ 0 h 455"/>
                <a:gd name="T26" fmla="*/ 0 w 522"/>
                <a:gd name="T27" fmla="*/ 0 h 455"/>
                <a:gd name="T28" fmla="*/ 0 w 522"/>
                <a:gd name="T29" fmla="*/ 0 h 455"/>
                <a:gd name="T30" fmla="*/ 0 w 522"/>
                <a:gd name="T31" fmla="*/ 0 h 455"/>
                <a:gd name="T32" fmla="*/ 0 w 522"/>
                <a:gd name="T33" fmla="*/ 0 h 455"/>
                <a:gd name="T34" fmla="*/ 0 w 522"/>
                <a:gd name="T35" fmla="*/ 0 h 455"/>
                <a:gd name="T36" fmla="*/ 0 w 522"/>
                <a:gd name="T37" fmla="*/ 0 h 455"/>
                <a:gd name="T38" fmla="*/ 0 w 522"/>
                <a:gd name="T39" fmla="*/ 0 h 455"/>
                <a:gd name="T40" fmla="*/ 0 w 522"/>
                <a:gd name="T41" fmla="*/ 0 h 455"/>
                <a:gd name="T42" fmla="*/ 0 w 522"/>
                <a:gd name="T43" fmla="*/ 0 h 455"/>
                <a:gd name="T44" fmla="*/ 0 w 522"/>
                <a:gd name="T45" fmla="*/ 0 h 455"/>
                <a:gd name="T46" fmla="*/ 0 w 522"/>
                <a:gd name="T47" fmla="*/ 0 h 455"/>
                <a:gd name="T48" fmla="*/ 0 w 522"/>
                <a:gd name="T49" fmla="*/ 0 h 455"/>
                <a:gd name="T50" fmla="*/ 0 w 522"/>
                <a:gd name="T51" fmla="*/ 0 h 45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2"/>
                <a:gd name="T79" fmla="*/ 0 h 455"/>
                <a:gd name="T80" fmla="*/ 522 w 522"/>
                <a:gd name="T81" fmla="*/ 455 h 45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2" h="455">
                  <a:moveTo>
                    <a:pt x="394" y="431"/>
                  </a:moveTo>
                  <a:lnTo>
                    <a:pt x="388" y="435"/>
                  </a:lnTo>
                  <a:lnTo>
                    <a:pt x="507" y="218"/>
                  </a:lnTo>
                  <a:lnTo>
                    <a:pt x="507" y="226"/>
                  </a:lnTo>
                  <a:lnTo>
                    <a:pt x="375" y="12"/>
                  </a:lnTo>
                  <a:lnTo>
                    <a:pt x="382" y="16"/>
                  </a:lnTo>
                  <a:lnTo>
                    <a:pt x="123" y="23"/>
                  </a:lnTo>
                  <a:lnTo>
                    <a:pt x="130" y="19"/>
                  </a:lnTo>
                  <a:lnTo>
                    <a:pt x="15" y="243"/>
                  </a:lnTo>
                  <a:lnTo>
                    <a:pt x="15" y="235"/>
                  </a:lnTo>
                  <a:lnTo>
                    <a:pt x="143" y="443"/>
                  </a:lnTo>
                  <a:lnTo>
                    <a:pt x="136" y="439"/>
                  </a:lnTo>
                  <a:lnTo>
                    <a:pt x="394" y="431"/>
                  </a:lnTo>
                  <a:close/>
                  <a:moveTo>
                    <a:pt x="137" y="455"/>
                  </a:moveTo>
                  <a:cubicBezTo>
                    <a:pt x="134" y="455"/>
                    <a:pt x="131" y="454"/>
                    <a:pt x="130" y="451"/>
                  </a:cubicBezTo>
                  <a:lnTo>
                    <a:pt x="1" y="243"/>
                  </a:lnTo>
                  <a:cubicBezTo>
                    <a:pt x="0" y="241"/>
                    <a:pt x="0" y="238"/>
                    <a:pt x="1" y="235"/>
                  </a:cubicBezTo>
                  <a:lnTo>
                    <a:pt x="116" y="11"/>
                  </a:lnTo>
                  <a:cubicBezTo>
                    <a:pt x="117" y="9"/>
                    <a:pt x="120" y="7"/>
                    <a:pt x="123" y="7"/>
                  </a:cubicBezTo>
                  <a:lnTo>
                    <a:pt x="381" y="0"/>
                  </a:lnTo>
                  <a:cubicBezTo>
                    <a:pt x="384" y="0"/>
                    <a:pt x="387" y="1"/>
                    <a:pt x="388" y="4"/>
                  </a:cubicBezTo>
                  <a:lnTo>
                    <a:pt x="521" y="217"/>
                  </a:lnTo>
                  <a:cubicBezTo>
                    <a:pt x="522" y="220"/>
                    <a:pt x="522" y="223"/>
                    <a:pt x="521" y="225"/>
                  </a:cubicBezTo>
                  <a:lnTo>
                    <a:pt x="402" y="443"/>
                  </a:lnTo>
                  <a:cubicBezTo>
                    <a:pt x="400" y="445"/>
                    <a:pt x="398" y="447"/>
                    <a:pt x="395" y="447"/>
                  </a:cubicBezTo>
                  <a:lnTo>
                    <a:pt x="137" y="45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" name="Freeform 3627"/>
            <p:cNvSpPr>
              <a:spLocks/>
            </p:cNvSpPr>
            <p:nvPr/>
          </p:nvSpPr>
          <p:spPr bwMode="auto">
            <a:xfrm>
              <a:off x="1950296" y="2649753"/>
              <a:ext cx="234737" cy="201170"/>
            </a:xfrm>
            <a:custGeom>
              <a:avLst/>
              <a:gdLst>
                <a:gd name="T0" fmla="*/ 92415 w 77"/>
                <a:gd name="T1" fmla="*/ 114344 h 73"/>
                <a:gd name="T2" fmla="*/ 120610 w 77"/>
                <a:gd name="T3" fmla="*/ 53256 h 73"/>
                <a:gd name="T4" fmla="*/ 89283 w 77"/>
                <a:gd name="T5" fmla="*/ 0 h 73"/>
                <a:gd name="T6" fmla="*/ 29761 w 77"/>
                <a:gd name="T7" fmla="*/ 0 h 73"/>
                <a:gd name="T8" fmla="*/ 0 w 77"/>
                <a:gd name="T9" fmla="*/ 57955 h 73"/>
                <a:gd name="T10" fmla="*/ 32894 w 77"/>
                <a:gd name="T11" fmla="*/ 114344 h 73"/>
                <a:gd name="T12" fmla="*/ 92415 w 77"/>
                <a:gd name="T13" fmla="*/ 114344 h 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"/>
                <a:gd name="T22" fmla="*/ 0 h 73"/>
                <a:gd name="T23" fmla="*/ 77 w 77"/>
                <a:gd name="T24" fmla="*/ 73 h 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" h="73">
                  <a:moveTo>
                    <a:pt x="59" y="73"/>
                  </a:moveTo>
                  <a:lnTo>
                    <a:pt x="77" y="34"/>
                  </a:lnTo>
                  <a:lnTo>
                    <a:pt x="57" y="0"/>
                  </a:lnTo>
                  <a:lnTo>
                    <a:pt x="19" y="0"/>
                  </a:lnTo>
                  <a:lnTo>
                    <a:pt x="0" y="37"/>
                  </a:lnTo>
                  <a:lnTo>
                    <a:pt x="21" y="73"/>
                  </a:lnTo>
                  <a:lnTo>
                    <a:pt x="59" y="73"/>
                  </a:lnTo>
                  <a:close/>
                </a:path>
              </a:pathLst>
            </a:custGeom>
            <a:solidFill>
              <a:srgbClr val="33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" name="Freeform 3628"/>
            <p:cNvSpPr>
              <a:spLocks/>
            </p:cNvSpPr>
            <p:nvPr/>
          </p:nvSpPr>
          <p:spPr bwMode="auto">
            <a:xfrm>
              <a:off x="1788725" y="3630802"/>
              <a:ext cx="237785" cy="206682"/>
            </a:xfrm>
            <a:custGeom>
              <a:avLst/>
              <a:gdLst>
                <a:gd name="T0" fmla="*/ 93982 w 78"/>
                <a:gd name="T1" fmla="*/ 115911 h 75"/>
                <a:gd name="T2" fmla="*/ 122176 w 78"/>
                <a:gd name="T3" fmla="*/ 56389 h 75"/>
                <a:gd name="T4" fmla="*/ 89282 w 78"/>
                <a:gd name="T5" fmla="*/ 0 h 75"/>
                <a:gd name="T6" fmla="*/ 31327 w 78"/>
                <a:gd name="T7" fmla="*/ 3133 h 75"/>
                <a:gd name="T8" fmla="*/ 0 w 78"/>
                <a:gd name="T9" fmla="*/ 61088 h 75"/>
                <a:gd name="T10" fmla="*/ 34460 w 78"/>
                <a:gd name="T11" fmla="*/ 117477 h 75"/>
                <a:gd name="T12" fmla="*/ 93982 w 78"/>
                <a:gd name="T13" fmla="*/ 115911 h 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8"/>
                <a:gd name="T22" fmla="*/ 0 h 75"/>
                <a:gd name="T23" fmla="*/ 78 w 78"/>
                <a:gd name="T24" fmla="*/ 75 h 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8" h="75">
                  <a:moveTo>
                    <a:pt x="60" y="74"/>
                  </a:moveTo>
                  <a:lnTo>
                    <a:pt x="78" y="36"/>
                  </a:lnTo>
                  <a:lnTo>
                    <a:pt x="57" y="0"/>
                  </a:lnTo>
                  <a:lnTo>
                    <a:pt x="20" y="2"/>
                  </a:lnTo>
                  <a:lnTo>
                    <a:pt x="0" y="39"/>
                  </a:lnTo>
                  <a:lnTo>
                    <a:pt x="22" y="75"/>
                  </a:lnTo>
                  <a:lnTo>
                    <a:pt x="60" y="74"/>
                  </a:lnTo>
                  <a:close/>
                </a:path>
              </a:pathLst>
            </a:custGeom>
            <a:solidFill>
              <a:srgbClr val="33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" name="Freeform 3629"/>
            <p:cNvSpPr>
              <a:spLocks noEditPoints="1"/>
            </p:cNvSpPr>
            <p:nvPr/>
          </p:nvSpPr>
          <p:spPr bwMode="auto">
            <a:xfrm>
              <a:off x="1785677" y="3628047"/>
              <a:ext cx="243882" cy="212194"/>
            </a:xfrm>
            <a:custGeom>
              <a:avLst/>
              <a:gdLst>
                <a:gd name="T0" fmla="*/ 0 w 524"/>
                <a:gd name="T1" fmla="*/ 0 h 458"/>
                <a:gd name="T2" fmla="*/ 0 w 524"/>
                <a:gd name="T3" fmla="*/ 0 h 458"/>
                <a:gd name="T4" fmla="*/ 0 w 524"/>
                <a:gd name="T5" fmla="*/ 0 h 458"/>
                <a:gd name="T6" fmla="*/ 0 w 524"/>
                <a:gd name="T7" fmla="*/ 0 h 458"/>
                <a:gd name="T8" fmla="*/ 0 w 524"/>
                <a:gd name="T9" fmla="*/ 0 h 458"/>
                <a:gd name="T10" fmla="*/ 0 w 524"/>
                <a:gd name="T11" fmla="*/ 0 h 458"/>
                <a:gd name="T12" fmla="*/ 0 w 524"/>
                <a:gd name="T13" fmla="*/ 0 h 458"/>
                <a:gd name="T14" fmla="*/ 0 w 524"/>
                <a:gd name="T15" fmla="*/ 0 h 458"/>
                <a:gd name="T16" fmla="*/ 0 w 524"/>
                <a:gd name="T17" fmla="*/ 0 h 458"/>
                <a:gd name="T18" fmla="*/ 0 w 524"/>
                <a:gd name="T19" fmla="*/ 0 h 458"/>
                <a:gd name="T20" fmla="*/ 0 w 524"/>
                <a:gd name="T21" fmla="*/ 0 h 458"/>
                <a:gd name="T22" fmla="*/ 0 w 524"/>
                <a:gd name="T23" fmla="*/ 0 h 458"/>
                <a:gd name="T24" fmla="*/ 0 w 524"/>
                <a:gd name="T25" fmla="*/ 0 h 458"/>
                <a:gd name="T26" fmla="*/ 0 w 524"/>
                <a:gd name="T27" fmla="*/ 0 h 458"/>
                <a:gd name="T28" fmla="*/ 0 w 524"/>
                <a:gd name="T29" fmla="*/ 0 h 458"/>
                <a:gd name="T30" fmla="*/ 0 w 524"/>
                <a:gd name="T31" fmla="*/ 0 h 458"/>
                <a:gd name="T32" fmla="*/ 0 w 524"/>
                <a:gd name="T33" fmla="*/ 0 h 458"/>
                <a:gd name="T34" fmla="*/ 0 w 524"/>
                <a:gd name="T35" fmla="*/ 0 h 458"/>
                <a:gd name="T36" fmla="*/ 0 w 524"/>
                <a:gd name="T37" fmla="*/ 0 h 458"/>
                <a:gd name="T38" fmla="*/ 0 w 524"/>
                <a:gd name="T39" fmla="*/ 0 h 458"/>
                <a:gd name="T40" fmla="*/ 0 w 524"/>
                <a:gd name="T41" fmla="*/ 0 h 458"/>
                <a:gd name="T42" fmla="*/ 0 w 524"/>
                <a:gd name="T43" fmla="*/ 0 h 458"/>
                <a:gd name="T44" fmla="*/ 0 w 524"/>
                <a:gd name="T45" fmla="*/ 0 h 458"/>
                <a:gd name="T46" fmla="*/ 0 w 524"/>
                <a:gd name="T47" fmla="*/ 0 h 458"/>
                <a:gd name="T48" fmla="*/ 0 w 524"/>
                <a:gd name="T49" fmla="*/ 0 h 458"/>
                <a:gd name="T50" fmla="*/ 0 w 524"/>
                <a:gd name="T51" fmla="*/ 0 h 45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4"/>
                <a:gd name="T79" fmla="*/ 0 h 458"/>
                <a:gd name="T80" fmla="*/ 524 w 524"/>
                <a:gd name="T81" fmla="*/ 458 h 45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4" h="458">
                  <a:moveTo>
                    <a:pt x="399" y="438"/>
                  </a:moveTo>
                  <a:lnTo>
                    <a:pt x="392" y="443"/>
                  </a:lnTo>
                  <a:lnTo>
                    <a:pt x="508" y="219"/>
                  </a:lnTo>
                  <a:lnTo>
                    <a:pt x="508" y="227"/>
                  </a:lnTo>
                  <a:lnTo>
                    <a:pt x="376" y="13"/>
                  </a:lnTo>
                  <a:lnTo>
                    <a:pt x="383" y="17"/>
                  </a:lnTo>
                  <a:lnTo>
                    <a:pt x="135" y="26"/>
                  </a:lnTo>
                  <a:lnTo>
                    <a:pt x="142" y="22"/>
                  </a:lnTo>
                  <a:lnTo>
                    <a:pt x="16" y="244"/>
                  </a:lnTo>
                  <a:lnTo>
                    <a:pt x="16" y="235"/>
                  </a:lnTo>
                  <a:lnTo>
                    <a:pt x="155" y="446"/>
                  </a:lnTo>
                  <a:lnTo>
                    <a:pt x="148" y="442"/>
                  </a:lnTo>
                  <a:lnTo>
                    <a:pt x="399" y="438"/>
                  </a:lnTo>
                  <a:close/>
                  <a:moveTo>
                    <a:pt x="148" y="458"/>
                  </a:moveTo>
                  <a:cubicBezTo>
                    <a:pt x="146" y="458"/>
                    <a:pt x="143" y="457"/>
                    <a:pt x="142" y="454"/>
                  </a:cubicBezTo>
                  <a:lnTo>
                    <a:pt x="2" y="244"/>
                  </a:lnTo>
                  <a:cubicBezTo>
                    <a:pt x="0" y="242"/>
                    <a:pt x="0" y="238"/>
                    <a:pt x="2" y="236"/>
                  </a:cubicBezTo>
                  <a:lnTo>
                    <a:pt x="128" y="14"/>
                  </a:lnTo>
                  <a:cubicBezTo>
                    <a:pt x="129" y="12"/>
                    <a:pt x="132" y="10"/>
                    <a:pt x="134" y="10"/>
                  </a:cubicBezTo>
                  <a:lnTo>
                    <a:pt x="382" y="1"/>
                  </a:lnTo>
                  <a:cubicBezTo>
                    <a:pt x="385" y="0"/>
                    <a:pt x="388" y="2"/>
                    <a:pt x="389" y="4"/>
                  </a:cubicBezTo>
                  <a:lnTo>
                    <a:pt x="522" y="219"/>
                  </a:lnTo>
                  <a:cubicBezTo>
                    <a:pt x="523" y="221"/>
                    <a:pt x="524" y="224"/>
                    <a:pt x="522" y="227"/>
                  </a:cubicBezTo>
                  <a:lnTo>
                    <a:pt x="407" y="450"/>
                  </a:lnTo>
                  <a:cubicBezTo>
                    <a:pt x="405" y="453"/>
                    <a:pt x="403" y="454"/>
                    <a:pt x="400" y="454"/>
                  </a:cubicBezTo>
                  <a:lnTo>
                    <a:pt x="148" y="4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89" name="グループ化 1288"/>
          <p:cNvGrpSpPr/>
          <p:nvPr/>
        </p:nvGrpSpPr>
        <p:grpSpPr>
          <a:xfrm>
            <a:off x="9291428" y="1955562"/>
            <a:ext cx="1879534" cy="748859"/>
            <a:chOff x="9872788" y="1482837"/>
            <a:chExt cx="1879534" cy="748859"/>
          </a:xfrm>
        </p:grpSpPr>
        <p:sp>
          <p:nvSpPr>
            <p:cNvPr id="1282" name="Freeform 2571"/>
            <p:cNvSpPr>
              <a:spLocks/>
            </p:cNvSpPr>
            <p:nvPr/>
          </p:nvSpPr>
          <p:spPr bwMode="auto">
            <a:xfrm>
              <a:off x="9878821" y="2001870"/>
              <a:ext cx="166967" cy="152668"/>
            </a:xfrm>
            <a:custGeom>
              <a:avLst/>
              <a:gdLst>
                <a:gd name="T0" fmla="*/ 48 w 187"/>
                <a:gd name="T1" fmla="*/ 0 h 171"/>
                <a:gd name="T2" fmla="*/ 0 w 187"/>
                <a:gd name="T3" fmla="*/ 85 h 171"/>
                <a:gd name="T4" fmla="*/ 48 w 187"/>
                <a:gd name="T5" fmla="*/ 171 h 171"/>
                <a:gd name="T6" fmla="*/ 141 w 187"/>
                <a:gd name="T7" fmla="*/ 171 h 171"/>
                <a:gd name="T8" fmla="*/ 187 w 187"/>
                <a:gd name="T9" fmla="*/ 85 h 171"/>
                <a:gd name="T10" fmla="*/ 141 w 187"/>
                <a:gd name="T11" fmla="*/ 0 h 171"/>
                <a:gd name="T12" fmla="*/ 48 w 187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7"/>
                <a:gd name="T22" fmla="*/ 0 h 171"/>
                <a:gd name="T23" fmla="*/ 187 w 187"/>
                <a:gd name="T24" fmla="*/ 171 h 1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7" h="171">
                  <a:moveTo>
                    <a:pt x="48" y="0"/>
                  </a:moveTo>
                  <a:lnTo>
                    <a:pt x="0" y="85"/>
                  </a:lnTo>
                  <a:lnTo>
                    <a:pt x="48" y="171"/>
                  </a:lnTo>
                  <a:lnTo>
                    <a:pt x="141" y="171"/>
                  </a:lnTo>
                  <a:lnTo>
                    <a:pt x="187" y="85"/>
                  </a:lnTo>
                  <a:lnTo>
                    <a:pt x="141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83" name="Freeform 2574"/>
            <p:cNvSpPr>
              <a:spLocks/>
            </p:cNvSpPr>
            <p:nvPr/>
          </p:nvSpPr>
          <p:spPr bwMode="auto">
            <a:xfrm>
              <a:off x="9872788" y="1490542"/>
              <a:ext cx="166074" cy="151775"/>
            </a:xfrm>
            <a:custGeom>
              <a:avLst/>
              <a:gdLst>
                <a:gd name="T0" fmla="*/ 46 w 186"/>
                <a:gd name="T1" fmla="*/ 0 h 170"/>
                <a:gd name="T2" fmla="*/ 0 w 186"/>
                <a:gd name="T3" fmla="*/ 85 h 170"/>
                <a:gd name="T4" fmla="*/ 46 w 186"/>
                <a:gd name="T5" fmla="*/ 170 h 170"/>
                <a:gd name="T6" fmla="*/ 140 w 186"/>
                <a:gd name="T7" fmla="*/ 170 h 170"/>
                <a:gd name="T8" fmla="*/ 186 w 186"/>
                <a:gd name="T9" fmla="*/ 85 h 170"/>
                <a:gd name="T10" fmla="*/ 140 w 186"/>
                <a:gd name="T11" fmla="*/ 0 h 170"/>
                <a:gd name="T12" fmla="*/ 46 w 186"/>
                <a:gd name="T13" fmla="*/ 0 h 1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6"/>
                <a:gd name="T22" fmla="*/ 0 h 170"/>
                <a:gd name="T23" fmla="*/ 186 w 186"/>
                <a:gd name="T24" fmla="*/ 170 h 1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6" h="170">
                  <a:moveTo>
                    <a:pt x="46" y="0"/>
                  </a:moveTo>
                  <a:lnTo>
                    <a:pt x="0" y="85"/>
                  </a:lnTo>
                  <a:lnTo>
                    <a:pt x="46" y="170"/>
                  </a:lnTo>
                  <a:lnTo>
                    <a:pt x="140" y="170"/>
                  </a:lnTo>
                  <a:lnTo>
                    <a:pt x="186" y="85"/>
                  </a:lnTo>
                  <a:lnTo>
                    <a:pt x="140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00FF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84" name="Freeform 2580"/>
            <p:cNvSpPr>
              <a:spLocks/>
            </p:cNvSpPr>
            <p:nvPr/>
          </p:nvSpPr>
          <p:spPr bwMode="auto">
            <a:xfrm>
              <a:off x="9878821" y="1751895"/>
              <a:ext cx="166967" cy="152668"/>
            </a:xfrm>
            <a:custGeom>
              <a:avLst/>
              <a:gdLst>
                <a:gd name="T0" fmla="*/ 46 w 187"/>
                <a:gd name="T1" fmla="*/ 0 h 171"/>
                <a:gd name="T2" fmla="*/ 0 w 187"/>
                <a:gd name="T3" fmla="*/ 85 h 171"/>
                <a:gd name="T4" fmla="*/ 46 w 187"/>
                <a:gd name="T5" fmla="*/ 171 h 171"/>
                <a:gd name="T6" fmla="*/ 139 w 187"/>
                <a:gd name="T7" fmla="*/ 171 h 171"/>
                <a:gd name="T8" fmla="*/ 187 w 187"/>
                <a:gd name="T9" fmla="*/ 85 h 171"/>
                <a:gd name="T10" fmla="*/ 139 w 187"/>
                <a:gd name="T11" fmla="*/ 0 h 171"/>
                <a:gd name="T12" fmla="*/ 46 w 187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7"/>
                <a:gd name="T22" fmla="*/ 0 h 171"/>
                <a:gd name="T23" fmla="*/ 187 w 187"/>
                <a:gd name="T24" fmla="*/ 171 h 1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7" h="171">
                  <a:moveTo>
                    <a:pt x="46" y="0"/>
                  </a:moveTo>
                  <a:lnTo>
                    <a:pt x="0" y="85"/>
                  </a:lnTo>
                  <a:lnTo>
                    <a:pt x="46" y="171"/>
                  </a:lnTo>
                  <a:lnTo>
                    <a:pt x="139" y="171"/>
                  </a:lnTo>
                  <a:lnTo>
                    <a:pt x="187" y="85"/>
                  </a:lnTo>
                  <a:lnTo>
                    <a:pt x="139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339966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85" name="テキスト ボックス 1284"/>
            <p:cNvSpPr txBox="1"/>
            <p:nvPr/>
          </p:nvSpPr>
          <p:spPr bwMode="auto">
            <a:xfrm>
              <a:off x="10107246" y="1482837"/>
              <a:ext cx="1645076" cy="7488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400" baseline="30000" dirty="0" smtClean="0">
                  <a:latin typeface="+mn-lt"/>
                  <a:ea typeface="+mn-ea"/>
                </a:rPr>
                <a:t>233</a:t>
              </a:r>
              <a:r>
                <a:rPr lang="en-US" altLang="ja-JP" sz="1400" dirty="0" smtClean="0">
                  <a:latin typeface="+mn-lt"/>
                  <a:ea typeface="+mn-ea"/>
                </a:rPr>
                <a:t>U-Th</a:t>
              </a:r>
              <a:r>
                <a:rPr lang="ja-JP" altLang="en-US" sz="1400" dirty="0" smtClean="0">
                  <a:latin typeface="+mn-lt"/>
                  <a:ea typeface="+mn-ea"/>
                </a:rPr>
                <a:t> </a:t>
              </a:r>
              <a:r>
                <a:rPr lang="en-US" altLang="ja-JP" sz="1400" dirty="0" smtClean="0">
                  <a:latin typeface="+mn-lt"/>
                  <a:ea typeface="+mn-ea"/>
                </a:rPr>
                <a:t>fuel (282)</a:t>
              </a: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1400" dirty="0">
                <a:latin typeface="+mn-lt"/>
                <a:ea typeface="+mn-ea"/>
              </a:endParaRP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400" dirty="0" smtClean="0">
                  <a:latin typeface="+mn-lt"/>
                  <a:ea typeface="+mn-ea"/>
                </a:rPr>
                <a:t>D</a:t>
              </a:r>
              <a:r>
                <a:rPr lang="en-US" altLang="ja-JP" sz="1400" baseline="-25000" dirty="0" smtClean="0">
                  <a:latin typeface="+mn-lt"/>
                  <a:ea typeface="+mn-ea"/>
                </a:rPr>
                <a:t>2</a:t>
              </a:r>
              <a:r>
                <a:rPr lang="en-US" altLang="ja-JP" sz="1400" dirty="0" smtClean="0">
                  <a:latin typeface="+mn-lt"/>
                  <a:ea typeface="+mn-ea"/>
                </a:rPr>
                <a:t>O reflector (96)</a:t>
              </a: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1400" dirty="0">
                <a:latin typeface="+mn-lt"/>
                <a:ea typeface="+mn-ea"/>
              </a:endParaRP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400" dirty="0" smtClean="0">
                  <a:latin typeface="+mn-lt"/>
                  <a:ea typeface="+mn-ea"/>
                </a:rPr>
                <a:t>B</a:t>
              </a:r>
              <a:r>
                <a:rPr lang="en-US" altLang="ja-JP" sz="1400" baseline="-25000" dirty="0" smtClean="0">
                  <a:latin typeface="+mn-lt"/>
                  <a:ea typeface="+mn-ea"/>
                </a:rPr>
                <a:t>4</a:t>
              </a:r>
              <a:r>
                <a:rPr lang="en-US" altLang="ja-JP" sz="1400" dirty="0" smtClean="0">
                  <a:latin typeface="+mn-lt"/>
                  <a:ea typeface="+mn-ea"/>
                </a:rPr>
                <a:t>C </a:t>
              </a:r>
              <a:r>
                <a:rPr lang="en-US" altLang="ja-JP" sz="1400" dirty="0">
                  <a:latin typeface="+mn-lt"/>
                  <a:ea typeface="+mn-ea"/>
                </a:rPr>
                <a:t>control </a:t>
              </a:r>
              <a:r>
                <a:rPr lang="en-US" altLang="ja-JP" sz="1400" dirty="0" smtClean="0">
                  <a:latin typeface="+mn-lt"/>
                  <a:ea typeface="+mn-ea"/>
                </a:rPr>
                <a:t>rod (19)</a:t>
              </a:r>
              <a:endParaRPr lang="ja-JP" altLang="en-US" sz="1400" dirty="0">
                <a:latin typeface="+mn-lt"/>
                <a:ea typeface="+mn-ea"/>
              </a:endParaRPr>
            </a:p>
          </p:txBody>
        </p:sp>
      </p:grpSp>
      <p:pic>
        <p:nvPicPr>
          <p:cNvPr id="128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010" y="1382986"/>
            <a:ext cx="2438967" cy="2242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87" name="テキスト ボックス 1"/>
          <p:cNvSpPr txBox="1"/>
          <p:nvPr/>
        </p:nvSpPr>
        <p:spPr>
          <a:xfrm>
            <a:off x="5694772" y="3529818"/>
            <a:ext cx="1893958" cy="486006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ja-JP" sz="1400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Fuel pin cell </a:t>
            </a:r>
          </a:p>
          <a:p>
            <a:pPr algn="ctr">
              <a:spcAft>
                <a:spcPts val="0"/>
              </a:spcAft>
            </a:pPr>
            <a:r>
              <a:rPr lang="en-US" altLang="ja-JP" sz="1400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(MFR</a:t>
            </a:r>
            <a:r>
              <a:rPr lang="ja-JP" altLang="en-US" sz="1400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≒</a:t>
            </a:r>
            <a:r>
              <a:rPr lang="en-US" altLang="ja-JP" sz="1400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1.0)</a:t>
            </a:r>
            <a:endParaRPr lang="en-US" altLang="ja-JP" sz="1600" b="1" kern="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n-US" altLang="ja-JP" sz="1000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anose="020B0604020202020204" pitchFamily="50" charset="-128"/>
                <a:cs typeface="Tahoma" panose="020B0604030504040204" pitchFamily="34" charset="0"/>
              </a:rPr>
              <a:t>(Moderator to fuel volume ratio)</a:t>
            </a:r>
            <a:endParaRPr lang="ja-JP" sz="1000" b="1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 Unicode MS" panose="020B0604020202020204" pitchFamily="50" charset="-128"/>
              <a:cs typeface="Tahoma" panose="020B0604030504040204" pitchFamily="34" charset="0"/>
            </a:endParaRPr>
          </a:p>
        </p:txBody>
      </p:sp>
      <p:sp>
        <p:nvSpPr>
          <p:cNvPr id="1288" name="テキスト ボックス 1"/>
          <p:cNvSpPr txBox="1"/>
          <p:nvPr/>
        </p:nvSpPr>
        <p:spPr>
          <a:xfrm>
            <a:off x="8328811" y="5869000"/>
            <a:ext cx="1893958" cy="486006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ja-JP" sz="1400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Top view of </a:t>
            </a:r>
          </a:p>
          <a:p>
            <a:pPr algn="ctr">
              <a:spcAft>
                <a:spcPts val="0"/>
              </a:spcAft>
            </a:pPr>
            <a:r>
              <a:rPr lang="en-US" altLang="ja-JP" sz="1400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PHWBR core</a:t>
            </a:r>
          </a:p>
          <a:p>
            <a:pPr algn="ctr">
              <a:spcAft>
                <a:spcPts val="0"/>
              </a:spcAft>
            </a:pPr>
            <a:r>
              <a:rPr lang="en-US" altLang="ja-JP" sz="1200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(PHWBR: Pressurized Heavy Water Breeder Reactor) </a:t>
            </a:r>
            <a:endParaRPr lang="en-US" altLang="ja-JP" sz="1400" b="1" kern="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90" name="スライド番号プレースホルダー 128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A229E-39F3-4033-AC90-217AAEBD3F57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  <p:pic>
        <p:nvPicPr>
          <p:cNvPr id="1292" name="Picture 4" descr="Z:\Members\FY2015\B4\武曽\MUSOU\複数集合体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639" y="4319588"/>
            <a:ext cx="1630365" cy="181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3" name="テキスト ボックス 1"/>
          <p:cNvSpPr txBox="1"/>
          <p:nvPr/>
        </p:nvSpPr>
        <p:spPr>
          <a:xfrm>
            <a:off x="5271639" y="6133625"/>
            <a:ext cx="1768900" cy="296881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ja-JP" sz="1400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Hexagonal fuel assemblies</a:t>
            </a:r>
            <a:endParaRPr lang="en-US" altLang="ja-JP" sz="1600" b="1" kern="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97" name="下矢印 1296"/>
          <p:cNvSpPr/>
          <p:nvPr/>
        </p:nvSpPr>
        <p:spPr>
          <a:xfrm rot="4123092">
            <a:off x="5306128" y="3073621"/>
            <a:ext cx="853702" cy="927143"/>
          </a:xfrm>
          <a:prstGeom prst="downArrow">
            <a:avLst/>
          </a:prstGeom>
          <a:scene3d>
            <a:camera prst="isometricTopUp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下矢印 1297"/>
          <p:cNvSpPr/>
          <p:nvPr/>
        </p:nvSpPr>
        <p:spPr>
          <a:xfrm rot="18151713">
            <a:off x="7164866" y="5207172"/>
            <a:ext cx="853702" cy="927143"/>
          </a:xfrm>
          <a:prstGeom prst="downArrow">
            <a:avLst/>
          </a:prstGeom>
          <a:scene3d>
            <a:camera prst="isometricTopUp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179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8" grpId="0" animBg="1"/>
      <p:bldP spid="1293" grpId="0" animBg="1"/>
      <p:bldP spid="1297" grpId="0" animBg="1"/>
      <p:bldP spid="129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Neutron </a:t>
            </a:r>
            <a:r>
              <a:rPr kumimoji="1" lang="en-US" altLang="ja-JP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Spectrum</a:t>
            </a:r>
            <a:endParaRPr kumimoji="1" lang="ja-JP" alt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グラフ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1743302"/>
              </p:ext>
            </p:extLst>
          </p:nvPr>
        </p:nvGraphicFramePr>
        <p:xfrm>
          <a:off x="5019971" y="2991129"/>
          <a:ext cx="7008004" cy="3162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テキスト ボックス 12"/>
          <p:cNvSpPr txBox="1"/>
          <p:nvPr/>
        </p:nvSpPr>
        <p:spPr>
          <a:xfrm>
            <a:off x="2794239" y="1943091"/>
            <a:ext cx="154098" cy="308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graphicFrame>
        <p:nvGraphicFramePr>
          <p:cNvPr id="14" name="表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59605"/>
              </p:ext>
            </p:extLst>
          </p:nvPr>
        </p:nvGraphicFramePr>
        <p:xfrm>
          <a:off x="8525595" y="1923320"/>
          <a:ext cx="2781082" cy="77747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90193"/>
                <a:gridCol w="933467"/>
                <a:gridCol w="957422"/>
              </a:tblGrid>
              <a:tr h="238001"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76277" marR="76277" marT="38139" marB="3813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Fast </a:t>
                      </a:r>
                      <a:r>
                        <a:rPr kumimoji="1" lang="en-US" altLang="ja-JP" sz="1200" dirty="0" err="1" smtClean="0"/>
                        <a:t>fluence</a:t>
                      </a:r>
                      <a:endParaRPr kumimoji="1" lang="ja-JP" altLang="en-US" sz="1200" dirty="0"/>
                    </a:p>
                  </a:txBody>
                  <a:tcPr marL="76277" marR="76277" marT="38139" marB="3813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Limitation</a:t>
                      </a:r>
                      <a:endParaRPr kumimoji="1" lang="ja-JP" altLang="en-US" sz="1200" dirty="0"/>
                    </a:p>
                  </a:txBody>
                  <a:tcPr marL="76277" marR="76277" marT="38139" marB="38139"/>
                </a:tc>
              </a:tr>
              <a:tr h="23800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Zircaloy-4</a:t>
                      </a:r>
                      <a:endParaRPr kumimoji="1" lang="ja-JP" altLang="en-US" sz="1200" dirty="0"/>
                    </a:p>
                  </a:txBody>
                  <a:tcPr marL="76277" marR="76277" marT="38139" marB="3813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2.87×10</a:t>
                      </a:r>
                      <a:r>
                        <a:rPr kumimoji="1" lang="en-US" altLang="ja-JP" sz="1200" baseline="30000" dirty="0" smtClean="0"/>
                        <a:t>22</a:t>
                      </a:r>
                      <a:endParaRPr kumimoji="1" lang="ja-JP" altLang="en-US" sz="1200" baseline="30000" dirty="0"/>
                    </a:p>
                  </a:txBody>
                  <a:tcPr marL="76277" marR="76277" marT="38139" marB="3813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/>
                        <a:t>&lt; 1.5×10</a:t>
                      </a:r>
                      <a:r>
                        <a:rPr kumimoji="1" lang="en-US" altLang="ja-JP" sz="1200" baseline="30000" dirty="0" smtClean="0"/>
                        <a:t>22</a:t>
                      </a:r>
                      <a:endParaRPr kumimoji="1" lang="ja-JP" altLang="en-US" sz="1200" baseline="30000" dirty="0" smtClean="0"/>
                    </a:p>
                  </a:txBody>
                  <a:tcPr marL="76277" marR="76277" marT="38139" marB="38139"/>
                </a:tc>
              </a:tr>
              <a:tr h="23800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err="1" smtClean="0"/>
                        <a:t>SiC</a:t>
                      </a:r>
                      <a:endParaRPr kumimoji="1" lang="ja-JP" altLang="en-US" sz="1200" dirty="0"/>
                    </a:p>
                  </a:txBody>
                  <a:tcPr marL="76277" marR="76277" marT="38139" marB="3813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/>
                        <a:t>2.88×10</a:t>
                      </a:r>
                      <a:r>
                        <a:rPr kumimoji="1" lang="en-US" altLang="ja-JP" sz="1200" baseline="30000" dirty="0" smtClean="0"/>
                        <a:t>22</a:t>
                      </a:r>
                      <a:endParaRPr kumimoji="1" lang="ja-JP" altLang="en-US" sz="1200" baseline="30000" dirty="0" smtClean="0"/>
                    </a:p>
                  </a:txBody>
                  <a:tcPr marL="76277" marR="76277" marT="38139" marB="3813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/>
                        <a:t>&lt; 8.0×10</a:t>
                      </a:r>
                      <a:r>
                        <a:rPr kumimoji="1" lang="en-US" altLang="ja-JP" sz="1200" baseline="30000" dirty="0" smtClean="0"/>
                        <a:t>22</a:t>
                      </a:r>
                      <a:endParaRPr kumimoji="1" lang="ja-JP" altLang="en-US" sz="1200" baseline="30000" dirty="0" smtClean="0"/>
                    </a:p>
                  </a:txBody>
                  <a:tcPr marL="76277" marR="76277" marT="38139" marB="38139"/>
                </a:tc>
              </a:tr>
            </a:tbl>
          </a:graphicData>
        </a:graphic>
      </p:graphicFrame>
      <p:sp>
        <p:nvSpPr>
          <p:cNvPr id="15" name="テキスト ボックス 14"/>
          <p:cNvSpPr txBox="1"/>
          <p:nvPr/>
        </p:nvSpPr>
        <p:spPr>
          <a:xfrm>
            <a:off x="9159801" y="3207561"/>
            <a:ext cx="980903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err="1" smtClean="0">
                <a:solidFill>
                  <a:srgbClr val="FF0000"/>
                </a:solidFill>
              </a:rPr>
              <a:t>Zircaloy</a:t>
            </a:r>
            <a:endParaRPr lang="en-US" altLang="ja-JP" sz="1400" dirty="0" smtClean="0">
              <a:solidFill>
                <a:srgbClr val="FF0000"/>
              </a:solidFill>
            </a:endParaRPr>
          </a:p>
          <a:p>
            <a:pPr algn="ctr"/>
            <a:endParaRPr kumimoji="1" lang="en-US" altLang="ja-JP" sz="1400" dirty="0" smtClean="0">
              <a:solidFill>
                <a:srgbClr val="FF0000"/>
              </a:solidFill>
            </a:endParaRPr>
          </a:p>
          <a:p>
            <a:pPr algn="ctr"/>
            <a:r>
              <a:rPr kumimoji="1" lang="en-US" altLang="ja-JP" sz="1400" dirty="0" err="1" smtClean="0">
                <a:solidFill>
                  <a:srgbClr val="00B050"/>
                </a:solidFill>
              </a:rPr>
              <a:t>SiC</a:t>
            </a:r>
            <a:endParaRPr kumimoji="1" lang="en-US" altLang="ja-JP" sz="1400" dirty="0" smtClean="0">
              <a:solidFill>
                <a:srgbClr val="00B050"/>
              </a:solidFill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1103313" y="1943100"/>
            <a:ext cx="6269037" cy="4308475"/>
            <a:chOff x="2628530" y="1772720"/>
            <a:chExt cx="7434505" cy="3957650"/>
          </a:xfrm>
          <a:noFill/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5031068"/>
                </p:ext>
              </p:extLst>
            </p:nvPr>
          </p:nvGraphicFramePr>
          <p:xfrm>
            <a:off x="2628530" y="1772720"/>
            <a:ext cx="7434505" cy="395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4" name="Worksheet" r:id="rId4" imgW="10652734" imgH="5714953" progId="Excel.Sheet.8">
                    <p:embed/>
                  </p:oleObj>
                </mc:Choice>
                <mc:Fallback>
                  <p:oleObj name="Worksheet" r:id="rId4" imgW="10652734" imgH="5714953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8530" y="1772720"/>
                          <a:ext cx="7434505" cy="3957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3923928" y="3573016"/>
              <a:ext cx="936104" cy="288031"/>
            </a:xfrm>
            <a:prstGeom prst="rect">
              <a:avLst/>
            </a:prstGeom>
            <a:grpFill/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ja-JP" sz="1200" b="1" dirty="0">
                  <a:solidFill>
                    <a:srgbClr val="006600"/>
                  </a:solidFill>
                </a:rPr>
                <a:t>UOX LWR</a:t>
              </a:r>
              <a:endParaRPr lang="ja-JP" altLang="en-US" sz="1200" b="1" dirty="0">
                <a:solidFill>
                  <a:srgbClr val="006600"/>
                </a:solidFill>
              </a:endParaRP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7243888" y="2246033"/>
              <a:ext cx="1028539" cy="257528"/>
            </a:xfrm>
            <a:prstGeom prst="rect">
              <a:avLst/>
            </a:prstGeom>
            <a:grpFill/>
            <a:ln w="9525">
              <a:solidFill>
                <a:srgbClr val="0000CC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ja-JP" sz="1200" b="1" dirty="0">
                  <a:solidFill>
                    <a:srgbClr val="0000CC"/>
                  </a:solidFill>
                </a:rPr>
                <a:t>U-</a:t>
              </a:r>
              <a:r>
                <a:rPr lang="en-US" altLang="ja-JP" sz="1200" b="1" dirty="0" err="1">
                  <a:solidFill>
                    <a:srgbClr val="0000CC"/>
                  </a:solidFill>
                </a:rPr>
                <a:t>Pu</a:t>
              </a:r>
              <a:r>
                <a:rPr lang="en-US" altLang="ja-JP" sz="1200" b="1" dirty="0">
                  <a:solidFill>
                    <a:srgbClr val="0000CC"/>
                  </a:solidFill>
                </a:rPr>
                <a:t> FBR</a:t>
              </a:r>
            </a:p>
          </p:txBody>
        </p:sp>
        <p:sp>
          <p:nvSpPr>
            <p:cNvPr id="9" name="AutoShape 9"/>
            <p:cNvSpPr>
              <a:spLocks/>
            </p:cNvSpPr>
            <p:nvPr/>
          </p:nvSpPr>
          <p:spPr bwMode="auto">
            <a:xfrm>
              <a:off x="5735504" y="3035086"/>
              <a:ext cx="1508384" cy="238359"/>
            </a:xfrm>
            <a:prstGeom prst="borderCallout2">
              <a:avLst>
                <a:gd name="adj1" fmla="val 31718"/>
                <a:gd name="adj2" fmla="val 103208"/>
                <a:gd name="adj3" fmla="val 31718"/>
                <a:gd name="adj4" fmla="val 113236"/>
                <a:gd name="adj5" fmla="val 422420"/>
                <a:gd name="adj6" fmla="val 127989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ja-JP" sz="1100" b="1" dirty="0">
                  <a:solidFill>
                    <a:srgbClr val="FF0000"/>
                  </a:solidFill>
                </a:rPr>
                <a:t>Th-U233</a:t>
              </a:r>
              <a:r>
                <a:rPr lang="ja-JP" altLang="en-US" sz="1100" b="1" dirty="0">
                  <a:solidFill>
                    <a:srgbClr val="FF0000"/>
                  </a:solidFill>
                </a:rPr>
                <a:t> </a:t>
              </a:r>
              <a:r>
                <a:rPr lang="en-US" altLang="ja-JP" sz="1100" b="1" dirty="0" smtClean="0">
                  <a:solidFill>
                    <a:srgbClr val="FF0000"/>
                  </a:solidFill>
                </a:rPr>
                <a:t>PHWBR</a:t>
              </a:r>
              <a:endParaRPr lang="ja-JP" altLang="en-US" sz="11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6" name="正方形/長方形 15"/>
          <p:cNvSpPr/>
          <p:nvPr/>
        </p:nvSpPr>
        <p:spPr>
          <a:xfrm>
            <a:off x="7220355" y="2933426"/>
            <a:ext cx="885372" cy="2521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7327118" y="5329347"/>
            <a:ext cx="628079" cy="756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スライド番号プレースホルダー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A229E-39F3-4033-AC90-217AAEBD3F57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10508697" y="1699532"/>
            <a:ext cx="84510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100" dirty="0" smtClean="0"/>
              <a:t>Unit: n/cm</a:t>
            </a:r>
            <a:r>
              <a:rPr lang="en-US" altLang="ja-JP" sz="1100" baseline="30000" dirty="0" smtClean="0"/>
              <a:t>2</a:t>
            </a:r>
            <a:endParaRPr lang="ja-JP" altLang="en-US" sz="1100" dirty="0"/>
          </a:p>
        </p:txBody>
      </p:sp>
      <p:cxnSp>
        <p:nvCxnSpPr>
          <p:cNvPr id="18" name="直線コネクタ 17"/>
          <p:cNvCxnSpPr/>
          <p:nvPr/>
        </p:nvCxnSpPr>
        <p:spPr>
          <a:xfrm flipV="1">
            <a:off x="10667339" y="3219855"/>
            <a:ext cx="0" cy="2393115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右矢印 19"/>
          <p:cNvSpPr/>
          <p:nvPr/>
        </p:nvSpPr>
        <p:spPr>
          <a:xfrm>
            <a:off x="10710163" y="5037776"/>
            <a:ext cx="332678" cy="504056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右カーブ矢印 7"/>
          <p:cNvSpPr/>
          <p:nvPr/>
        </p:nvSpPr>
        <p:spPr>
          <a:xfrm rot="21015245">
            <a:off x="8808957" y="3407911"/>
            <a:ext cx="552476" cy="58932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71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15" grpId="0" animBg="1"/>
      <p:bldP spid="16" grpId="0" animBg="1"/>
      <p:bldP spid="17" grpId="0" animBg="1"/>
      <p:bldP spid="3" grpId="0"/>
      <p:bldP spid="20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Performances</a:t>
            </a:r>
            <a:endParaRPr kumimoji="1" lang="ja-JP" alt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1081268" y="1690688"/>
            <a:ext cx="10515600" cy="4351338"/>
          </a:xfrm>
        </p:spPr>
        <p:txBody>
          <a:bodyPr>
            <a:normAutofit lnSpcReduction="10000"/>
          </a:bodyPr>
          <a:lstStyle/>
          <a:p>
            <a:pPr marL="285750" indent="-285750">
              <a:lnSpc>
                <a:spcPct val="150000"/>
              </a:lnSpc>
              <a:buFontTx/>
              <a:buChar char="•"/>
              <a:defRPr/>
            </a:pPr>
            <a:r>
              <a:rPr kumimoji="0" lang="en-US" altLang="ja-JP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Similar output </a:t>
            </a:r>
            <a:r>
              <a:rPr kumimoji="0" lang="en-US" altLang="ja-JP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(1.3GWe</a:t>
            </a:r>
            <a:r>
              <a:rPr kumimoji="0" lang="en-US" altLang="ja-JP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kumimoji="0" lang="ja-JP" alt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0" lang="en-US" altLang="ja-JP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core size (&lt;4m) with current </a:t>
            </a:r>
            <a:r>
              <a:rPr kumimoji="0" lang="en-US" altLang="ja-JP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PWR</a:t>
            </a:r>
            <a:endParaRPr kumimoji="0" lang="en-US" altLang="ja-JP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lnSpc>
                <a:spcPct val="150000"/>
              </a:lnSpc>
              <a:buFontTx/>
              <a:buChar char="•"/>
              <a:defRPr/>
            </a:pPr>
            <a:r>
              <a:rPr kumimoji="0" lang="en-US" altLang="ja-JP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Homogeneous, hexagonal tight pin pitch core (MFR=0.6)</a:t>
            </a:r>
          </a:p>
          <a:p>
            <a:pPr marL="285750" indent="-285750">
              <a:lnSpc>
                <a:spcPct val="150000"/>
              </a:lnSpc>
              <a:buFontTx/>
              <a:buChar char="•"/>
              <a:defRPr/>
            </a:pPr>
            <a:r>
              <a:rPr kumimoji="0" lang="en-US" altLang="ja-JP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Breeding (BR&gt;1.05</a:t>
            </a:r>
            <a:r>
              <a:rPr kumimoji="0" lang="en-US" altLang="ja-JP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with negative void reactivity </a:t>
            </a:r>
            <a:r>
              <a:rPr kumimoji="0" lang="en-US" altLang="ja-JP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coefficient</a:t>
            </a:r>
            <a:r>
              <a:rPr kumimoji="0" lang="ja-JP" alt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kumimoji="0" lang="en-US" altLang="ja-JP" b="1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lnSpc>
                <a:spcPct val="150000"/>
              </a:lnSpc>
              <a:buFontTx/>
              <a:buChar char="•"/>
              <a:defRPr/>
            </a:pPr>
            <a:r>
              <a:rPr kumimoji="0" lang="en-US" altLang="ja-JP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Higher </a:t>
            </a:r>
            <a:r>
              <a:rPr kumimoji="0" lang="en-US" altLang="ja-JP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burnup than LWR (&gt;70GWd/t)</a:t>
            </a:r>
          </a:p>
          <a:p>
            <a:pPr marL="285750" indent="-285750">
              <a:lnSpc>
                <a:spcPct val="150000"/>
              </a:lnSpc>
              <a:buFontTx/>
              <a:buChar char="•"/>
              <a:defRPr/>
            </a:pPr>
            <a:r>
              <a:rPr kumimoji="0" lang="en-US" altLang="ja-JP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Acceptably </a:t>
            </a:r>
            <a:r>
              <a:rPr kumimoji="0" lang="en-US" altLang="ja-JP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fissile/HM inventory (15ton/200ton)</a:t>
            </a:r>
          </a:p>
          <a:p>
            <a:pPr marL="285750" indent="-285750">
              <a:lnSpc>
                <a:spcPct val="150000"/>
              </a:lnSpc>
              <a:buFontTx/>
              <a:buChar char="•"/>
              <a:defRPr/>
            </a:pPr>
            <a:r>
              <a:rPr kumimoji="0" lang="en-US" altLang="ja-JP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SiC</a:t>
            </a:r>
            <a:r>
              <a:rPr kumimoji="0" lang="en-US" altLang="ja-JP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0" lang="en-US" altLang="ja-JP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cladding </a:t>
            </a:r>
            <a:r>
              <a:rPr kumimoji="0" lang="en-US" altLang="ja-JP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suited </a:t>
            </a:r>
            <a:r>
              <a:rPr kumimoji="0" lang="en-US" altLang="ja-JP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kumimoji="0" lang="en-US" altLang="ja-JP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ATF and high </a:t>
            </a:r>
            <a:r>
              <a:rPr kumimoji="0" lang="en-US" altLang="ja-JP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 neutron </a:t>
            </a:r>
            <a:r>
              <a:rPr kumimoji="0" lang="en-US" altLang="ja-JP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fluence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A229E-39F3-4033-AC90-217AAEBD3F57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186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4C5E04-0530-4C1A-A94D-8CAB5957A365}" type="slidenum">
              <a:rPr lang="en-US" altLang="ja-JP" smtClean="0"/>
              <a:pPr>
                <a:defRPr/>
              </a:pPr>
              <a:t>13</a:t>
            </a:fld>
            <a:endParaRPr lang="en-US" altLang="ja-JP"/>
          </a:p>
        </p:txBody>
      </p:sp>
      <p:sp>
        <p:nvSpPr>
          <p:cNvPr id="5" name="Text Box 113"/>
          <p:cNvSpPr txBox="1">
            <a:spLocks noChangeArrowheads="1"/>
          </p:cNvSpPr>
          <p:nvPr/>
        </p:nvSpPr>
        <p:spPr bwMode="auto">
          <a:xfrm>
            <a:off x="5731893" y="2464271"/>
            <a:ext cx="89800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" name="AutoShape 60"/>
          <p:cNvSpPr>
            <a:spLocks noChangeArrowheads="1"/>
          </p:cNvSpPr>
          <p:nvPr/>
        </p:nvSpPr>
        <p:spPr bwMode="auto">
          <a:xfrm>
            <a:off x="4939730" y="3040534"/>
            <a:ext cx="936625" cy="1008062"/>
          </a:xfrm>
          <a:prstGeom prst="downArrow">
            <a:avLst>
              <a:gd name="adj1" fmla="val 32880"/>
              <a:gd name="adj2" fmla="val 30509"/>
            </a:avLst>
          </a:prstGeom>
          <a:solidFill>
            <a:srgbClr val="3399FF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ja-JP" altLang="ja-JP">
              <a:solidFill>
                <a:srgbClr val="0000CC"/>
              </a:solidFill>
            </a:endParaRPr>
          </a:p>
        </p:txBody>
      </p:sp>
      <p:sp>
        <p:nvSpPr>
          <p:cNvPr id="7" name="Rectangle 88"/>
          <p:cNvSpPr>
            <a:spLocks noChangeArrowheads="1"/>
          </p:cNvSpPr>
          <p:nvPr/>
        </p:nvSpPr>
        <p:spPr bwMode="auto">
          <a:xfrm>
            <a:off x="1734568" y="2824635"/>
            <a:ext cx="8677275" cy="1728787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8" name="Group 63"/>
          <p:cNvGrpSpPr>
            <a:grpSpLocks/>
          </p:cNvGrpSpPr>
          <p:nvPr/>
        </p:nvGrpSpPr>
        <p:grpSpPr bwMode="auto">
          <a:xfrm>
            <a:off x="2058417" y="1608609"/>
            <a:ext cx="7815262" cy="1077912"/>
            <a:chOff x="431" y="1077"/>
            <a:chExt cx="4923" cy="679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17" y="1077"/>
              <a:ext cx="555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3" cstate="print">
              <a:lum bright="-6000" contrast="6000"/>
              <a:grayscl/>
              <a:biLevel thresh="50000"/>
            </a:blip>
            <a:srcRect/>
            <a:stretch>
              <a:fillRect/>
            </a:stretch>
          </p:blipFill>
          <p:spPr bwMode="auto">
            <a:xfrm>
              <a:off x="1957" y="1077"/>
              <a:ext cx="609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51" y="1085"/>
              <a:ext cx="556" cy="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1" y="1140"/>
              <a:ext cx="417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93" y="1157"/>
              <a:ext cx="328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1209" y="1446"/>
              <a:ext cx="592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300" b="1"/>
                <a:t>UOX</a:t>
              </a:r>
              <a:r>
                <a:rPr lang="en-US" altLang="ja-JP" sz="1300"/>
                <a:t> Fuel </a:t>
              </a:r>
            </a:p>
            <a:p>
              <a:r>
                <a:rPr lang="en-US" altLang="ja-JP" sz="1300"/>
                <a:t>Fabrication</a:t>
              </a:r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2133" y="1488"/>
              <a:ext cx="32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400" b="1" dirty="0"/>
                <a:t>LWR</a:t>
              </a:r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459" y="1440"/>
              <a:ext cx="485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300" b="1"/>
                <a:t>Natural </a:t>
              </a:r>
            </a:p>
            <a:p>
              <a:r>
                <a:rPr lang="en-US" altLang="ja-JP" sz="1300" b="1"/>
                <a:t>uranium</a:t>
              </a:r>
            </a:p>
          </p:txBody>
        </p:sp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2734" y="1477"/>
              <a:ext cx="678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300"/>
                <a:t>Reprocessing</a:t>
              </a:r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875" y="1315"/>
              <a:ext cx="136" cy="0"/>
            </a:xfrm>
            <a:prstGeom prst="line">
              <a:avLst/>
            </a:prstGeom>
            <a:noFill/>
            <a:ln w="28575">
              <a:solidFill>
                <a:srgbClr val="B2B2B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1790" y="1315"/>
              <a:ext cx="136" cy="0"/>
            </a:xfrm>
            <a:prstGeom prst="line">
              <a:avLst/>
            </a:prstGeom>
            <a:noFill/>
            <a:ln w="28575">
              <a:solidFill>
                <a:srgbClr val="B2B2B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>
              <a:off x="2622" y="1341"/>
              <a:ext cx="136" cy="0"/>
            </a:xfrm>
            <a:prstGeom prst="line">
              <a:avLst/>
            </a:prstGeom>
            <a:noFill/>
            <a:ln w="28575">
              <a:solidFill>
                <a:srgbClr val="B2B2B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>
              <a:off x="3398" y="1315"/>
              <a:ext cx="136" cy="0"/>
            </a:xfrm>
            <a:prstGeom prst="line">
              <a:avLst/>
            </a:prstGeom>
            <a:noFill/>
            <a:ln w="28575">
              <a:solidFill>
                <a:srgbClr val="B2B2B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" name="Text Box 19"/>
            <p:cNvSpPr txBox="1">
              <a:spLocks noChangeArrowheads="1"/>
            </p:cNvSpPr>
            <p:nvPr/>
          </p:nvSpPr>
          <p:spPr bwMode="auto">
            <a:xfrm>
              <a:off x="3527" y="1477"/>
              <a:ext cx="474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300"/>
                <a:t>Disposal</a:t>
              </a:r>
            </a:p>
          </p:txBody>
        </p:sp>
        <p:sp>
          <p:nvSpPr>
            <p:cNvPr id="23" name="Text Box 54"/>
            <p:cNvSpPr txBox="1">
              <a:spLocks noChangeArrowheads="1"/>
            </p:cNvSpPr>
            <p:nvPr/>
          </p:nvSpPr>
          <p:spPr bwMode="auto">
            <a:xfrm>
              <a:off x="4105" y="1168"/>
              <a:ext cx="124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400" b="1" dirty="0">
                  <a:solidFill>
                    <a:srgbClr val="0000CC"/>
                  </a:solidFill>
                </a:rPr>
                <a:t>Current phase</a:t>
              </a:r>
              <a:endParaRPr lang="ja-JP" altLang="en-US" sz="2400" b="1" dirty="0">
                <a:solidFill>
                  <a:srgbClr val="0000CC"/>
                </a:solidFill>
              </a:endParaRPr>
            </a:p>
          </p:txBody>
        </p:sp>
      </p:grpSp>
      <p:grpSp>
        <p:nvGrpSpPr>
          <p:cNvPr id="24" name="Group 64"/>
          <p:cNvGrpSpPr>
            <a:grpSpLocks/>
          </p:cNvGrpSpPr>
          <p:nvPr/>
        </p:nvGrpSpPr>
        <p:grpSpPr bwMode="auto">
          <a:xfrm>
            <a:off x="1915542" y="4783608"/>
            <a:ext cx="8926915" cy="1663699"/>
            <a:chOff x="395" y="2570"/>
            <a:chExt cx="5350" cy="1010"/>
          </a:xfrm>
        </p:grpSpPr>
        <p:pic>
          <p:nvPicPr>
            <p:cNvPr id="25" name="Picture 3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7" y="2932"/>
              <a:ext cx="417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Text Box 37"/>
            <p:cNvSpPr txBox="1">
              <a:spLocks noChangeArrowheads="1"/>
            </p:cNvSpPr>
            <p:nvPr/>
          </p:nvSpPr>
          <p:spPr bwMode="auto">
            <a:xfrm>
              <a:off x="395" y="3239"/>
              <a:ext cx="487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300" b="1"/>
                <a:t>Thorium</a:t>
              </a:r>
            </a:p>
          </p:txBody>
        </p:sp>
        <p:sp>
          <p:nvSpPr>
            <p:cNvPr id="27" name="Line 38"/>
            <p:cNvSpPr>
              <a:spLocks noChangeShapeType="1"/>
            </p:cNvSpPr>
            <p:nvPr/>
          </p:nvSpPr>
          <p:spPr bwMode="auto">
            <a:xfrm>
              <a:off x="940" y="3133"/>
              <a:ext cx="136" cy="0"/>
            </a:xfrm>
            <a:prstGeom prst="line">
              <a:avLst/>
            </a:prstGeom>
            <a:noFill/>
            <a:ln w="28575">
              <a:solidFill>
                <a:srgbClr val="B2B2B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pic>
          <p:nvPicPr>
            <p:cNvPr id="28" name="Picture 3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02" y="2869"/>
              <a:ext cx="554" cy="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Text Box 40"/>
            <p:cNvSpPr txBox="1">
              <a:spLocks noChangeArrowheads="1"/>
            </p:cNvSpPr>
            <p:nvPr/>
          </p:nvSpPr>
          <p:spPr bwMode="auto">
            <a:xfrm>
              <a:off x="1038" y="3250"/>
              <a:ext cx="913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300" b="1"/>
                <a:t>(Th,U-233)O</a:t>
              </a:r>
              <a:r>
                <a:rPr lang="en-US" altLang="ja-JP" sz="1300" b="1" baseline="-25000"/>
                <a:t>2</a:t>
              </a:r>
              <a:r>
                <a:rPr lang="en-US" altLang="ja-JP" sz="1300"/>
                <a:t> Fuel </a:t>
              </a:r>
            </a:p>
            <a:p>
              <a:pPr algn="ctr"/>
              <a:r>
                <a:rPr lang="en-US" altLang="ja-JP" sz="1300"/>
                <a:t>Fabrication</a:t>
              </a:r>
            </a:p>
          </p:txBody>
        </p:sp>
        <p:sp>
          <p:nvSpPr>
            <p:cNvPr id="30" name="Line 41"/>
            <p:cNvSpPr>
              <a:spLocks noChangeShapeType="1"/>
            </p:cNvSpPr>
            <p:nvPr/>
          </p:nvSpPr>
          <p:spPr bwMode="auto">
            <a:xfrm>
              <a:off x="1938" y="3087"/>
              <a:ext cx="137" cy="0"/>
            </a:xfrm>
            <a:prstGeom prst="line">
              <a:avLst/>
            </a:prstGeom>
            <a:noFill/>
            <a:ln w="28575">
              <a:solidFill>
                <a:srgbClr val="B2B2B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pic>
          <p:nvPicPr>
            <p:cNvPr id="31" name="Picture 4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222" y="2816"/>
              <a:ext cx="609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Text Box 43"/>
            <p:cNvSpPr txBox="1">
              <a:spLocks noChangeArrowheads="1"/>
            </p:cNvSpPr>
            <p:nvPr/>
          </p:nvSpPr>
          <p:spPr bwMode="auto">
            <a:xfrm>
              <a:off x="2055" y="3260"/>
              <a:ext cx="1021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300" b="1" dirty="0"/>
                <a:t>(Th,U-233)O</a:t>
              </a:r>
              <a:r>
                <a:rPr lang="en-US" altLang="ja-JP" sz="1300" b="1" baseline="-25000" dirty="0"/>
                <a:t>2</a:t>
              </a:r>
              <a:r>
                <a:rPr lang="en-US" altLang="ja-JP" sz="1300" dirty="0"/>
                <a:t> Fueled </a:t>
              </a:r>
            </a:p>
            <a:p>
              <a:pPr algn="ctr"/>
              <a:r>
                <a:rPr lang="en-US" altLang="ja-JP" sz="1400" b="1" dirty="0"/>
                <a:t>PHBR</a:t>
              </a:r>
            </a:p>
          </p:txBody>
        </p:sp>
        <p:pic>
          <p:nvPicPr>
            <p:cNvPr id="33" name="Picture 4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23" y="2829"/>
              <a:ext cx="55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Line 45"/>
            <p:cNvSpPr>
              <a:spLocks noChangeShapeType="1"/>
            </p:cNvSpPr>
            <p:nvPr/>
          </p:nvSpPr>
          <p:spPr bwMode="auto">
            <a:xfrm>
              <a:off x="3016" y="3087"/>
              <a:ext cx="136" cy="0"/>
            </a:xfrm>
            <a:prstGeom prst="line">
              <a:avLst/>
            </a:prstGeom>
            <a:noFill/>
            <a:ln w="28575">
              <a:solidFill>
                <a:srgbClr val="B2B2B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" name="Text Box 46"/>
            <p:cNvSpPr txBox="1">
              <a:spLocks noChangeArrowheads="1"/>
            </p:cNvSpPr>
            <p:nvPr/>
          </p:nvSpPr>
          <p:spPr bwMode="auto">
            <a:xfrm>
              <a:off x="3189" y="3275"/>
              <a:ext cx="702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300"/>
                <a:t>Reprocessing </a:t>
              </a:r>
            </a:p>
          </p:txBody>
        </p:sp>
        <p:pic>
          <p:nvPicPr>
            <p:cNvPr id="36" name="Picture 4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053" y="2895"/>
              <a:ext cx="330" cy="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Text Box 48"/>
            <p:cNvSpPr txBox="1">
              <a:spLocks noChangeArrowheads="1"/>
            </p:cNvSpPr>
            <p:nvPr/>
          </p:nvSpPr>
          <p:spPr bwMode="auto">
            <a:xfrm>
              <a:off x="4057" y="3275"/>
              <a:ext cx="474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300"/>
                <a:t>Disposal</a:t>
              </a:r>
            </a:p>
          </p:txBody>
        </p:sp>
        <p:sp>
          <p:nvSpPr>
            <p:cNvPr id="38" name="Line 49"/>
            <p:cNvSpPr>
              <a:spLocks noChangeShapeType="1"/>
            </p:cNvSpPr>
            <p:nvPr/>
          </p:nvSpPr>
          <p:spPr bwMode="auto">
            <a:xfrm>
              <a:off x="3878" y="3098"/>
              <a:ext cx="135" cy="0"/>
            </a:xfrm>
            <a:prstGeom prst="line">
              <a:avLst/>
            </a:prstGeom>
            <a:noFill/>
            <a:ln w="28575">
              <a:solidFill>
                <a:srgbClr val="B2B2B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" name="AutoShape 50"/>
            <p:cNvSpPr>
              <a:spLocks/>
            </p:cNvSpPr>
            <p:nvPr/>
          </p:nvSpPr>
          <p:spPr bwMode="auto">
            <a:xfrm rot="-5400000">
              <a:off x="2482" y="1853"/>
              <a:ext cx="252" cy="1814"/>
            </a:xfrm>
            <a:prstGeom prst="rightBracket">
              <a:avLst>
                <a:gd name="adj" fmla="val 1166"/>
              </a:avLst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0" name="Text Box 51"/>
            <p:cNvSpPr txBox="1">
              <a:spLocks noChangeArrowheads="1"/>
            </p:cNvSpPr>
            <p:nvPr/>
          </p:nvSpPr>
          <p:spPr bwMode="auto">
            <a:xfrm>
              <a:off x="2210" y="2570"/>
              <a:ext cx="524" cy="1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300"/>
                <a:t>Th/U-233</a:t>
              </a:r>
            </a:p>
          </p:txBody>
        </p:sp>
        <p:sp>
          <p:nvSpPr>
            <p:cNvPr id="41" name="Text Box 56"/>
            <p:cNvSpPr txBox="1">
              <a:spLocks noChangeArrowheads="1"/>
            </p:cNvSpPr>
            <p:nvPr/>
          </p:nvSpPr>
          <p:spPr bwMode="auto">
            <a:xfrm>
              <a:off x="4422" y="2886"/>
              <a:ext cx="1323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400" b="1" dirty="0" smtClean="0">
                  <a:solidFill>
                    <a:srgbClr val="FF0000"/>
                  </a:solidFill>
                </a:rPr>
                <a:t>Sustainer</a:t>
              </a:r>
              <a:r>
                <a:rPr lang="en-US" altLang="ja-JP" sz="2400" b="1" dirty="0" smtClean="0">
                  <a:solidFill>
                    <a:srgbClr val="FF0000"/>
                  </a:solidFill>
                </a:rPr>
                <a:t> phase</a:t>
              </a:r>
              <a:endParaRPr lang="ja-JP" alt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2" name="Group 112"/>
          <p:cNvGrpSpPr>
            <a:grpSpLocks/>
          </p:cNvGrpSpPr>
          <p:nvPr/>
        </p:nvGrpSpPr>
        <p:grpSpPr bwMode="auto">
          <a:xfrm>
            <a:off x="1771080" y="2606029"/>
            <a:ext cx="8767718" cy="2561742"/>
            <a:chOff x="204" y="1616"/>
            <a:chExt cx="6203" cy="1632"/>
          </a:xfrm>
        </p:grpSpPr>
        <p:sp>
          <p:nvSpPr>
            <p:cNvPr id="43" name="Freeform 91"/>
            <p:cNvSpPr>
              <a:spLocks/>
            </p:cNvSpPr>
            <p:nvPr/>
          </p:nvSpPr>
          <p:spPr bwMode="auto">
            <a:xfrm>
              <a:off x="1156" y="1616"/>
              <a:ext cx="1996" cy="539"/>
            </a:xfrm>
            <a:custGeom>
              <a:avLst/>
              <a:gdLst>
                <a:gd name="T0" fmla="*/ 1016 w 2798"/>
                <a:gd name="T1" fmla="*/ 0 h 363"/>
                <a:gd name="T2" fmla="*/ 785 w 2798"/>
                <a:gd name="T3" fmla="*/ 297 h 363"/>
                <a:gd name="T4" fmla="*/ 126 w 2798"/>
                <a:gd name="T5" fmla="*/ 447 h 363"/>
                <a:gd name="T6" fmla="*/ 28 w 2798"/>
                <a:gd name="T7" fmla="*/ 1188 h 3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98"/>
                <a:gd name="T13" fmla="*/ 0 h 363"/>
                <a:gd name="T14" fmla="*/ 2798 w 2798"/>
                <a:gd name="T15" fmla="*/ 363 h 3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98" h="363">
                  <a:moveTo>
                    <a:pt x="2798" y="0"/>
                  </a:moveTo>
                  <a:cubicBezTo>
                    <a:pt x="2684" y="34"/>
                    <a:pt x="2571" y="68"/>
                    <a:pt x="2163" y="91"/>
                  </a:cubicBezTo>
                  <a:cubicBezTo>
                    <a:pt x="1755" y="114"/>
                    <a:pt x="696" y="92"/>
                    <a:pt x="348" y="137"/>
                  </a:cubicBezTo>
                  <a:cubicBezTo>
                    <a:pt x="0" y="182"/>
                    <a:pt x="91" y="303"/>
                    <a:pt x="76" y="363"/>
                  </a:cubicBezTo>
                </a:path>
              </a:pathLst>
            </a:custGeom>
            <a:noFill/>
            <a:ln w="28575" cap="flat" cmpd="sng">
              <a:solidFill>
                <a:srgbClr val="4504FC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4" name="Text Box 92"/>
            <p:cNvSpPr txBox="1">
              <a:spLocks noChangeArrowheads="1"/>
            </p:cNvSpPr>
            <p:nvPr/>
          </p:nvSpPr>
          <p:spPr bwMode="auto">
            <a:xfrm>
              <a:off x="1039" y="1837"/>
              <a:ext cx="251" cy="1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300"/>
                <a:t> Pu</a:t>
              </a:r>
            </a:p>
          </p:txBody>
        </p:sp>
        <p:pic>
          <p:nvPicPr>
            <p:cNvPr id="45" name="Picture 9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7" y="2213"/>
              <a:ext cx="476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Text Box 94"/>
            <p:cNvSpPr txBox="1">
              <a:spLocks noChangeArrowheads="1"/>
            </p:cNvSpPr>
            <p:nvPr/>
          </p:nvSpPr>
          <p:spPr bwMode="auto">
            <a:xfrm>
              <a:off x="204" y="2499"/>
              <a:ext cx="487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300" b="1"/>
                <a:t>Thorium</a:t>
              </a:r>
            </a:p>
          </p:txBody>
        </p:sp>
        <p:sp>
          <p:nvSpPr>
            <p:cNvPr id="47" name="Line 95"/>
            <p:cNvSpPr>
              <a:spLocks noChangeShapeType="1"/>
            </p:cNvSpPr>
            <p:nvPr/>
          </p:nvSpPr>
          <p:spPr bwMode="auto">
            <a:xfrm>
              <a:off x="822" y="2341"/>
              <a:ext cx="155" cy="0"/>
            </a:xfrm>
            <a:prstGeom prst="line">
              <a:avLst/>
            </a:prstGeom>
            <a:noFill/>
            <a:ln w="28575">
              <a:solidFill>
                <a:srgbClr val="B2B2B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pic>
          <p:nvPicPr>
            <p:cNvPr id="48" name="Picture 9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08" y="2160"/>
              <a:ext cx="634" cy="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Text Box 97"/>
            <p:cNvSpPr txBox="1">
              <a:spLocks noChangeArrowheads="1"/>
            </p:cNvSpPr>
            <p:nvPr/>
          </p:nvSpPr>
          <p:spPr bwMode="auto">
            <a:xfrm>
              <a:off x="1051" y="2503"/>
              <a:ext cx="764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300" b="1"/>
                <a:t>(Th,Pu)O</a:t>
              </a:r>
              <a:r>
                <a:rPr lang="en-US" altLang="ja-JP" sz="1300" b="1" baseline="-25000"/>
                <a:t>2</a:t>
              </a:r>
              <a:r>
                <a:rPr lang="en-US" altLang="ja-JP" sz="1300"/>
                <a:t> Fuel </a:t>
              </a:r>
            </a:p>
            <a:p>
              <a:pPr algn="ctr"/>
              <a:r>
                <a:rPr lang="en-US" altLang="ja-JP" sz="1300"/>
                <a:t>Fabrication</a:t>
              </a:r>
            </a:p>
          </p:txBody>
        </p:sp>
        <p:sp>
          <p:nvSpPr>
            <p:cNvPr id="50" name="Line 98"/>
            <p:cNvSpPr>
              <a:spLocks noChangeShapeType="1"/>
            </p:cNvSpPr>
            <p:nvPr/>
          </p:nvSpPr>
          <p:spPr bwMode="auto">
            <a:xfrm>
              <a:off x="1867" y="2368"/>
              <a:ext cx="157" cy="0"/>
            </a:xfrm>
            <a:prstGeom prst="line">
              <a:avLst/>
            </a:prstGeom>
            <a:noFill/>
            <a:ln w="28575">
              <a:solidFill>
                <a:srgbClr val="B2B2B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pic>
          <p:nvPicPr>
            <p:cNvPr id="51" name="Picture 9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154" y="2115"/>
              <a:ext cx="698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Text Box 100"/>
            <p:cNvSpPr txBox="1">
              <a:spLocks noChangeArrowheads="1"/>
            </p:cNvSpPr>
            <p:nvPr/>
          </p:nvSpPr>
          <p:spPr bwMode="auto">
            <a:xfrm>
              <a:off x="2094" y="2525"/>
              <a:ext cx="872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300" b="1" dirty="0"/>
                <a:t>(</a:t>
              </a:r>
              <a:r>
                <a:rPr lang="en-US" altLang="ja-JP" sz="1300" b="1" dirty="0" err="1"/>
                <a:t>Th,Pu</a:t>
              </a:r>
              <a:r>
                <a:rPr lang="en-US" altLang="ja-JP" sz="1300" b="1" dirty="0"/>
                <a:t>)O</a:t>
              </a:r>
              <a:r>
                <a:rPr lang="en-US" altLang="ja-JP" sz="1300" b="1" baseline="-25000" dirty="0"/>
                <a:t>2</a:t>
              </a:r>
              <a:r>
                <a:rPr lang="en-US" altLang="ja-JP" sz="1300" dirty="0"/>
                <a:t> Fueled </a:t>
              </a:r>
            </a:p>
            <a:p>
              <a:pPr algn="ctr"/>
              <a:r>
                <a:rPr lang="en-US" altLang="ja-JP" sz="1400" b="1" dirty="0"/>
                <a:t>PHBR</a:t>
              </a:r>
              <a:r>
                <a:rPr lang="en-US" altLang="ja-JP" sz="1300" b="1" dirty="0"/>
                <a:t> </a:t>
              </a:r>
            </a:p>
          </p:txBody>
        </p:sp>
        <p:pic>
          <p:nvPicPr>
            <p:cNvPr id="53" name="Picture 10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90" y="2109"/>
              <a:ext cx="636" cy="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Line 102"/>
            <p:cNvSpPr>
              <a:spLocks noChangeShapeType="1"/>
            </p:cNvSpPr>
            <p:nvPr/>
          </p:nvSpPr>
          <p:spPr bwMode="auto">
            <a:xfrm>
              <a:off x="2924" y="2368"/>
              <a:ext cx="156" cy="0"/>
            </a:xfrm>
            <a:prstGeom prst="line">
              <a:avLst/>
            </a:prstGeom>
            <a:noFill/>
            <a:ln w="28575">
              <a:solidFill>
                <a:srgbClr val="B2B2B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5" name="Text Box 103"/>
            <p:cNvSpPr txBox="1">
              <a:spLocks noChangeArrowheads="1"/>
            </p:cNvSpPr>
            <p:nvPr/>
          </p:nvSpPr>
          <p:spPr bwMode="auto">
            <a:xfrm>
              <a:off x="3133" y="2487"/>
              <a:ext cx="702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300" dirty="0"/>
                <a:t>Reprocessing </a:t>
              </a:r>
            </a:p>
          </p:txBody>
        </p:sp>
        <p:pic>
          <p:nvPicPr>
            <p:cNvPr id="56" name="Picture 10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015" y="2186"/>
              <a:ext cx="376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" name="Text Box 105"/>
            <p:cNvSpPr txBox="1">
              <a:spLocks noChangeArrowheads="1"/>
            </p:cNvSpPr>
            <p:nvPr/>
          </p:nvSpPr>
          <p:spPr bwMode="auto">
            <a:xfrm>
              <a:off x="3973" y="2498"/>
              <a:ext cx="474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300"/>
                <a:t>Disposal</a:t>
              </a:r>
            </a:p>
          </p:txBody>
        </p:sp>
        <p:sp>
          <p:nvSpPr>
            <p:cNvPr id="58" name="Line 106"/>
            <p:cNvSpPr>
              <a:spLocks noChangeShapeType="1"/>
            </p:cNvSpPr>
            <p:nvPr/>
          </p:nvSpPr>
          <p:spPr bwMode="auto">
            <a:xfrm>
              <a:off x="3825" y="2392"/>
              <a:ext cx="155" cy="0"/>
            </a:xfrm>
            <a:prstGeom prst="line">
              <a:avLst/>
            </a:prstGeom>
            <a:noFill/>
            <a:ln w="28575">
              <a:solidFill>
                <a:srgbClr val="B2B2B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" name="AutoShape 107"/>
            <p:cNvSpPr>
              <a:spLocks/>
            </p:cNvSpPr>
            <p:nvPr/>
          </p:nvSpPr>
          <p:spPr bwMode="auto">
            <a:xfrm rot="-5400000">
              <a:off x="2416" y="1112"/>
              <a:ext cx="239" cy="1861"/>
            </a:xfrm>
            <a:prstGeom prst="rightBracket">
              <a:avLst>
                <a:gd name="adj" fmla="val 1262"/>
              </a:avLst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0" name="Text Box 108"/>
            <p:cNvSpPr txBox="1">
              <a:spLocks noChangeArrowheads="1"/>
            </p:cNvSpPr>
            <p:nvPr/>
          </p:nvSpPr>
          <p:spPr bwMode="auto">
            <a:xfrm>
              <a:off x="2331" y="1861"/>
              <a:ext cx="374" cy="1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300"/>
                <a:t>Th/Pu</a:t>
              </a:r>
            </a:p>
          </p:txBody>
        </p:sp>
        <p:sp>
          <p:nvSpPr>
            <p:cNvPr id="61" name="Freeform 109"/>
            <p:cNvSpPr>
              <a:spLocks/>
            </p:cNvSpPr>
            <p:nvPr/>
          </p:nvSpPr>
          <p:spPr bwMode="auto">
            <a:xfrm>
              <a:off x="1190" y="2674"/>
              <a:ext cx="2283" cy="574"/>
            </a:xfrm>
            <a:custGeom>
              <a:avLst/>
              <a:gdLst>
                <a:gd name="T0" fmla="*/ 1520 w 2798"/>
                <a:gd name="T1" fmla="*/ 0 h 363"/>
                <a:gd name="T2" fmla="*/ 1175 w 2798"/>
                <a:gd name="T3" fmla="*/ 361 h 363"/>
                <a:gd name="T4" fmla="*/ 189 w 2798"/>
                <a:gd name="T5" fmla="*/ 542 h 363"/>
                <a:gd name="T6" fmla="*/ 42 w 2798"/>
                <a:gd name="T7" fmla="*/ 1436 h 3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98"/>
                <a:gd name="T13" fmla="*/ 0 h 363"/>
                <a:gd name="T14" fmla="*/ 2798 w 2798"/>
                <a:gd name="T15" fmla="*/ 363 h 3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98" h="363">
                  <a:moveTo>
                    <a:pt x="2798" y="0"/>
                  </a:moveTo>
                  <a:cubicBezTo>
                    <a:pt x="2684" y="34"/>
                    <a:pt x="2571" y="68"/>
                    <a:pt x="2163" y="91"/>
                  </a:cubicBezTo>
                  <a:cubicBezTo>
                    <a:pt x="1755" y="114"/>
                    <a:pt x="696" y="92"/>
                    <a:pt x="348" y="137"/>
                  </a:cubicBezTo>
                  <a:cubicBezTo>
                    <a:pt x="0" y="182"/>
                    <a:pt x="91" y="303"/>
                    <a:pt x="76" y="363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" name="Text Box 110"/>
            <p:cNvSpPr txBox="1">
              <a:spLocks noChangeArrowheads="1"/>
            </p:cNvSpPr>
            <p:nvPr/>
          </p:nvSpPr>
          <p:spPr bwMode="auto">
            <a:xfrm>
              <a:off x="1034" y="2960"/>
              <a:ext cx="377" cy="1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300"/>
                <a:t>U-233</a:t>
              </a:r>
            </a:p>
          </p:txBody>
        </p:sp>
        <p:sp>
          <p:nvSpPr>
            <p:cNvPr id="63" name="Text Box 111"/>
            <p:cNvSpPr txBox="1">
              <a:spLocks noChangeArrowheads="1"/>
            </p:cNvSpPr>
            <p:nvPr/>
          </p:nvSpPr>
          <p:spPr bwMode="auto">
            <a:xfrm>
              <a:off x="4682" y="2193"/>
              <a:ext cx="1725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ja-JP" sz="2400" b="1" dirty="0" smtClean="0">
                  <a:solidFill>
                    <a:srgbClr val="008000"/>
                  </a:solidFill>
                </a:rPr>
                <a:t>Transition phase</a:t>
              </a:r>
              <a:endParaRPr lang="ja-JP" altLang="en-US" sz="2400" b="1" dirty="0">
                <a:solidFill>
                  <a:srgbClr val="008000"/>
                </a:solidFill>
              </a:endParaRPr>
            </a:p>
          </p:txBody>
        </p:sp>
      </p:grp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Deployment </a:t>
            </a:r>
            <a:r>
              <a:rPr lang="en-US" altLang="ja-JP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Scenario</a:t>
            </a:r>
            <a:endParaRPr kumimoji="1" lang="ja-JP" alt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987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Replacement of </a:t>
            </a:r>
            <a:r>
              <a:rPr lang="en-US" altLang="ja-JP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U-LWRs </a:t>
            </a:r>
            <a:r>
              <a:rPr lang="en-US" altLang="ja-JP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</a:t>
            </a:r>
            <a:r>
              <a:rPr lang="en-US" altLang="ja-JP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altLang="ja-JP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-PHWBRs</a:t>
            </a:r>
            <a:endParaRPr kumimoji="1" lang="ja-JP" alt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A229E-39F3-4033-AC90-217AAEBD3F57}" type="slidenum">
              <a:rPr lang="ja-JP" altLang="en-US" smtClean="0"/>
              <a:pPr/>
              <a:t>14</a:t>
            </a:fld>
            <a:endParaRPr lang="ja-JP" altLang="en-US"/>
          </a:p>
        </p:txBody>
      </p:sp>
      <p:graphicFrame>
        <p:nvGraphicFramePr>
          <p:cNvPr id="6" name="グラフ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2722885"/>
              </p:ext>
            </p:extLst>
          </p:nvPr>
        </p:nvGraphicFramePr>
        <p:xfrm>
          <a:off x="1602833" y="1626391"/>
          <a:ext cx="7463455" cy="4729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上下矢印 6"/>
          <p:cNvSpPr/>
          <p:nvPr/>
        </p:nvSpPr>
        <p:spPr>
          <a:xfrm>
            <a:off x="5063877" y="2132893"/>
            <a:ext cx="288032" cy="2139032"/>
          </a:xfrm>
          <a:prstGeom prst="up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46339" y="3090483"/>
            <a:ext cx="95353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①</a:t>
            </a:r>
            <a:r>
              <a:rPr lang="en-US" altLang="ja-JP" sz="1600" dirty="0"/>
              <a:t>U-LWR</a:t>
            </a:r>
            <a:endParaRPr lang="ja-JP" altLang="en-US" sz="16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699532" y="4901860"/>
            <a:ext cx="1560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②</a:t>
            </a:r>
            <a:r>
              <a:rPr lang="en-US" altLang="ja-JP" sz="1600" dirty="0" err="1"/>
              <a:t>Th</a:t>
            </a:r>
            <a:r>
              <a:rPr lang="en-US" altLang="ja-JP" sz="1600" dirty="0"/>
              <a:t>-Pu </a:t>
            </a:r>
            <a:r>
              <a:rPr lang="en-US" altLang="ja-JP" sz="1600" dirty="0" smtClean="0"/>
              <a:t>PHWBR</a:t>
            </a:r>
            <a:endParaRPr lang="ja-JP" altLang="en-US" sz="16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699532" y="3785925"/>
            <a:ext cx="1685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③</a:t>
            </a:r>
            <a:r>
              <a:rPr lang="en-US" altLang="ja-JP" sz="1600" dirty="0"/>
              <a:t>Th-</a:t>
            </a:r>
            <a:r>
              <a:rPr lang="en-US" altLang="ja-JP" sz="1600" baseline="30000" dirty="0"/>
              <a:t>233</a:t>
            </a:r>
            <a:r>
              <a:rPr lang="en-US" altLang="ja-JP" sz="1600" dirty="0"/>
              <a:t>U </a:t>
            </a:r>
            <a:r>
              <a:rPr lang="en-US" altLang="ja-JP" sz="1600" dirty="0" smtClean="0"/>
              <a:t>PHWBR</a:t>
            </a:r>
            <a:endParaRPr lang="ja-JP" altLang="en-US" sz="16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504038" y="2514419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②＋③</a:t>
            </a:r>
          </a:p>
        </p:txBody>
      </p:sp>
      <p:sp>
        <p:nvSpPr>
          <p:cNvPr id="12" name="正方形/長方形 11"/>
          <p:cNvSpPr/>
          <p:nvPr/>
        </p:nvSpPr>
        <p:spPr>
          <a:xfrm flipH="1">
            <a:off x="9186929" y="3478148"/>
            <a:ext cx="26335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altLang="ja-JP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60GWe U-LWRs can be replaced within a century. </a:t>
            </a:r>
            <a:endParaRPr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8658164" y="1704961"/>
            <a:ext cx="2345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Constant total capacity</a:t>
            </a:r>
            <a:endParaRPr lang="ja-JP" altLang="en-US" dirty="0"/>
          </a:p>
        </p:txBody>
      </p:sp>
      <p:sp>
        <p:nvSpPr>
          <p:cNvPr id="5" name="左矢印 4"/>
          <p:cNvSpPr/>
          <p:nvPr/>
        </p:nvSpPr>
        <p:spPr>
          <a:xfrm>
            <a:off x="8186496" y="1626391"/>
            <a:ext cx="424103" cy="506502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889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 </a:t>
            </a:r>
            <a:r>
              <a:rPr lang="en-US" altLang="ja-JP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</a:t>
            </a:r>
            <a:endParaRPr kumimoji="1" lang="ja-JP" alt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A229E-39F3-4033-AC90-217AAEBD3F57}" type="slidenum">
              <a:rPr lang="ja-JP" altLang="en-US" smtClean="0"/>
              <a:pPr/>
              <a:t>15</a:t>
            </a:fld>
            <a:endParaRPr lang="ja-JP" altLang="en-US"/>
          </a:p>
        </p:txBody>
      </p:sp>
      <p:graphicFrame>
        <p:nvGraphicFramePr>
          <p:cNvPr id="5" name="コンテンツ プレースホルダー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4252269"/>
              </p:ext>
            </p:extLst>
          </p:nvPr>
        </p:nvGraphicFramePr>
        <p:xfrm>
          <a:off x="1449453" y="1813767"/>
          <a:ext cx="8913748" cy="46024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456874"/>
                <a:gridCol w="4456874"/>
              </a:tblGrid>
              <a:tr h="93258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Cost reduction</a:t>
                      </a:r>
                    </a:p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factors</a:t>
                      </a:r>
                      <a:endParaRPr kumimoji="1" lang="ja-JP" altLang="en-US" sz="2800" b="1" dirty="0">
                        <a:solidFill>
                          <a:srgbClr val="FFFF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Cost increase</a:t>
                      </a:r>
                      <a:endParaRPr kumimoji="1" lang="en-US" altLang="ja-JP" sz="2800" b="1" baseline="0" dirty="0" smtClean="0">
                        <a:solidFill>
                          <a:srgbClr val="FFFF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  <a:p>
                      <a:pPr algn="ctr"/>
                      <a:r>
                        <a:rPr kumimoji="1" lang="en-US" altLang="ja-JP" sz="2800" b="1" baseline="0" dirty="0" smtClean="0"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factors</a:t>
                      </a:r>
                      <a:endParaRPr kumimoji="1" lang="ja-JP" altLang="en-US" sz="2800" b="1" dirty="0">
                        <a:solidFill>
                          <a:srgbClr val="FFFF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</a:tr>
              <a:tr h="81225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No</a:t>
                      </a:r>
                      <a:r>
                        <a:rPr kumimoji="1" lang="en-US" altLang="ja-JP" sz="24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need for enrichment </a:t>
                      </a:r>
                    </a:p>
                    <a:p>
                      <a:pPr algn="ctr"/>
                      <a:r>
                        <a:rPr kumimoji="1" lang="en-US" altLang="ja-JP" sz="24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(vs. LWR)</a:t>
                      </a:r>
                      <a:endParaRPr kumimoji="1" lang="ja-JP" altLang="en-US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Heavy water coolant </a:t>
                      </a:r>
                    </a:p>
                    <a:p>
                      <a:pPr algn="ctr"/>
                      <a:r>
                        <a:rPr kumimoji="1" lang="en-US" altLang="ja-JP" sz="2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(vs. LWR)</a:t>
                      </a:r>
                      <a:endParaRPr kumimoji="1" lang="ja-JP" altLang="en-US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</a:tr>
              <a:tr h="81225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Proven PWR plant technology </a:t>
                      </a:r>
                    </a:p>
                    <a:p>
                      <a:pPr algn="ctr"/>
                      <a:r>
                        <a:rPr kumimoji="1" lang="en-US" altLang="ja-JP" sz="24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(vs. FBR)</a:t>
                      </a:r>
                      <a:endParaRPr kumimoji="1" lang="ja-JP" altLang="en-US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Tritium</a:t>
                      </a:r>
                      <a:r>
                        <a:rPr kumimoji="1" lang="en-US" altLang="ja-JP" sz="24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production </a:t>
                      </a:r>
                    </a:p>
                    <a:p>
                      <a:pPr algn="ctr"/>
                      <a:r>
                        <a:rPr kumimoji="1" lang="en-US" altLang="ja-JP" sz="24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(vs. LWR)</a:t>
                      </a:r>
                      <a:endParaRPr kumimoji="1" lang="ja-JP" altLang="en-US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</a:tr>
              <a:tr h="11732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Less expensive resource</a:t>
                      </a:r>
                      <a:r>
                        <a:rPr kumimoji="1" lang="en-US" altLang="ja-JP" sz="24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(vs. UO</a:t>
                      </a:r>
                      <a:r>
                        <a:rPr kumimoji="1" lang="en-US" altLang="ja-JP" sz="2400" b="0" baseline="-25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</a:t>
                      </a:r>
                      <a:r>
                        <a:rPr kumimoji="1" lang="en-US" altLang="ja-JP" sz="2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fuel)</a:t>
                      </a:r>
                      <a:endParaRPr kumimoji="1" lang="ja-JP" altLang="en-US" sz="2400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Challenging</a:t>
                      </a:r>
                      <a:r>
                        <a:rPr kumimoji="1" lang="en-US" altLang="ja-JP" sz="24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r</a:t>
                      </a:r>
                      <a:r>
                        <a:rPr kumimoji="1" lang="en-US" altLang="ja-JP" sz="2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eprocessing technology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(vs. UO</a:t>
                      </a:r>
                      <a:r>
                        <a:rPr kumimoji="1" lang="en-US" altLang="ja-JP" sz="2400" b="0" baseline="-25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</a:t>
                      </a:r>
                      <a:r>
                        <a:rPr kumimoji="1" lang="en-US" altLang="ja-JP" sz="2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fuel)</a:t>
                      </a:r>
                      <a:endParaRPr kumimoji="1" lang="ja-JP" altLang="en-US" sz="2400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</a:tr>
              <a:tr h="812250">
                <a:tc>
                  <a:txBody>
                    <a:bodyPr/>
                    <a:lstStyle/>
                    <a:p>
                      <a:pPr algn="ctr"/>
                      <a:endParaRPr kumimoji="1" lang="ja-JP" altLang="en-US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High gamma fuel</a:t>
                      </a:r>
                      <a:r>
                        <a:rPr kumimoji="1" lang="en-US" altLang="ja-JP" sz="24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h</a:t>
                      </a:r>
                      <a:r>
                        <a:rPr kumimoji="1" lang="en-US" altLang="ja-JP" sz="2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andling</a:t>
                      </a:r>
                      <a:r>
                        <a:rPr kumimoji="1" lang="en-US" altLang="ja-JP" sz="24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(vs. UO</a:t>
                      </a:r>
                      <a:r>
                        <a:rPr kumimoji="1" lang="en-US" altLang="ja-JP" sz="2400" b="0" baseline="-25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</a:t>
                      </a:r>
                      <a:r>
                        <a:rPr kumimoji="1" lang="en-US" altLang="ja-JP" sz="2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fuel)</a:t>
                      </a:r>
                      <a:endParaRPr kumimoji="1" lang="ja-JP" altLang="en-US" sz="2400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461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Generation </a:t>
            </a:r>
            <a:r>
              <a:rPr lang="en-US" altLang="ja-JP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altLang="ja-JP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 of </a:t>
            </a:r>
            <a:r>
              <a:rPr lang="en-US" altLang="ja-JP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PHWBR</a:t>
            </a:r>
            <a:endParaRPr kumimoji="1" lang="ja-JP" alt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A229E-39F3-4033-AC90-217AAEBD3F57}" type="slidenum">
              <a:rPr lang="ja-JP" altLang="en-US" smtClean="0"/>
              <a:pPr/>
              <a:t>16</a:t>
            </a:fld>
            <a:endParaRPr lang="ja-JP" altLang="en-US"/>
          </a:p>
        </p:txBody>
      </p:sp>
      <p:graphicFrame>
        <p:nvGraphicFramePr>
          <p:cNvPr id="5" name="グラフ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169358"/>
              </p:ext>
            </p:extLst>
          </p:nvPr>
        </p:nvGraphicFramePr>
        <p:xfrm>
          <a:off x="1804095" y="1536899"/>
          <a:ext cx="417646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左矢印 5"/>
          <p:cNvSpPr/>
          <p:nvPr/>
        </p:nvSpPr>
        <p:spPr>
          <a:xfrm>
            <a:off x="5908676" y="2040807"/>
            <a:ext cx="576263" cy="360363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6827838" y="1902694"/>
            <a:ext cx="27323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LWR (5.3 yen/</a:t>
            </a:r>
            <a:r>
              <a:rPr lang="en-US" altLang="ja-JP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kWe</a:t>
            </a: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 : 1300MWe PWR</a:t>
            </a:r>
            <a:endParaRPr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Evaluated </a:t>
            </a: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FEPC in 2004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altLang="ja-JP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左矢印 7"/>
          <p:cNvSpPr/>
          <p:nvPr/>
        </p:nvSpPr>
        <p:spPr>
          <a:xfrm>
            <a:off x="5908676" y="4056932"/>
            <a:ext cx="576263" cy="360363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9" name="テキスト ボックス 8"/>
          <p:cNvSpPr txBox="1">
            <a:spLocks noChangeArrowheads="1"/>
          </p:cNvSpPr>
          <p:nvPr/>
        </p:nvSpPr>
        <p:spPr bwMode="auto">
          <a:xfrm>
            <a:off x="6832601" y="4056931"/>
            <a:ext cx="280179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FBR (2.6 yen/</a:t>
            </a:r>
            <a:r>
              <a:rPr lang="en-US" altLang="ja-JP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kWe</a:t>
            </a: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 : 1500MWe MOX-FBR</a:t>
            </a:r>
            <a:endParaRPr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Evaluated </a:t>
            </a: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JAEA in 2010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altLang="ja-JP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直線コネクタ 9"/>
          <p:cNvCxnSpPr/>
          <p:nvPr/>
        </p:nvCxnSpPr>
        <p:spPr>
          <a:xfrm flipH="1">
            <a:off x="2452688" y="2220194"/>
            <a:ext cx="338455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H="1">
            <a:off x="2452688" y="4272831"/>
            <a:ext cx="338455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783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Contents</a:t>
            </a:r>
            <a:endParaRPr kumimoji="1" lang="ja-JP" alt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thorium breeder? </a:t>
            </a:r>
          </a:p>
          <a:p>
            <a:endParaRPr kumimoji="1" lang="en-US" altLang="ja-JP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concepts</a:t>
            </a:r>
          </a:p>
          <a:p>
            <a:pPr lvl="1"/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altLang="ja-JP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cooled thorium thermal 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breeder	(</a:t>
            </a: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CANDU type)</a:t>
            </a:r>
          </a:p>
          <a:p>
            <a:pPr lvl="1"/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altLang="ja-JP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cooled thorium fast breeder	(PWR type)</a:t>
            </a:r>
          </a:p>
          <a:p>
            <a:pPr lvl="1"/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Static molten salt breeder 		(</a:t>
            </a:r>
            <a:r>
              <a:rPr lang="en-US" altLang="ja-JP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Moltex</a:t>
            </a: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type)</a:t>
            </a:r>
          </a:p>
          <a:p>
            <a:pPr lvl="1"/>
            <a:endParaRPr kumimoji="1" lang="en-US" altLang="ja-JP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Proliferation concerns</a:t>
            </a:r>
          </a:p>
          <a:p>
            <a:endParaRPr lang="en-US" altLang="ja-JP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  <a:endParaRPr lang="en-US" altLang="ja-JP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A229E-39F3-4033-AC90-217AAEBD3F57}" type="slidenum">
              <a:rPr kumimoji="1" lang="ja-JP" altLang="en-US" smtClean="0"/>
              <a:t>17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604" y="2913063"/>
            <a:ext cx="2352145" cy="122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05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</a:t>
            </a:r>
            <a:r>
              <a:rPr lang="en-US" altLang="ja-JP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Molten Salt Reactor</a:t>
            </a:r>
            <a:endParaRPr kumimoji="1" lang="ja-JP" alt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A229E-39F3-4033-AC90-217AAEBD3F57}" type="slidenum">
              <a:rPr lang="ja-JP" altLang="en-US" smtClean="0"/>
              <a:pPr/>
              <a:t>18</a:t>
            </a:fld>
            <a:endParaRPr lang="ja-JP" altLang="en-US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46848"/>
            <a:ext cx="5695950" cy="204787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17341"/>
            <a:ext cx="5968768" cy="299681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6968" y="1576260"/>
            <a:ext cx="4801126" cy="43521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7531" y="1627790"/>
            <a:ext cx="2356127" cy="300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19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 specifications of SMSR</a:t>
            </a:r>
            <a:endParaRPr kumimoji="1" lang="ja-JP" alt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21669"/>
            <a:ext cx="7283934" cy="4203700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A229E-39F3-4033-AC90-217AAEBD3F57}" type="slidenum">
              <a:rPr lang="ja-JP" altLang="en-US" smtClean="0"/>
              <a:pPr/>
              <a:t>19</a:t>
            </a:fld>
            <a:endParaRPr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293" y="1524000"/>
            <a:ext cx="3461984" cy="4832351"/>
          </a:xfrm>
          <a:prstGeom prst="rect">
            <a:avLst/>
          </a:prstGeom>
        </p:spPr>
      </p:pic>
      <p:cxnSp>
        <p:nvCxnSpPr>
          <p:cNvPr id="9" name="直線矢印コネクタ 8"/>
          <p:cNvCxnSpPr/>
          <p:nvPr/>
        </p:nvCxnSpPr>
        <p:spPr>
          <a:xfrm>
            <a:off x="7610475" y="3076575"/>
            <a:ext cx="1485900" cy="371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47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Contents              </a:t>
            </a:r>
            <a:endParaRPr kumimoji="1" lang="ja-JP" alt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thorium breeder? </a:t>
            </a:r>
          </a:p>
          <a:p>
            <a:endParaRPr kumimoji="1" lang="en-US" altLang="ja-JP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concepts</a:t>
            </a:r>
          </a:p>
          <a:p>
            <a:pPr lvl="1"/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altLang="ja-JP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cooled thorium thermal 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breeder	(</a:t>
            </a: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CANDU type)</a:t>
            </a:r>
          </a:p>
          <a:p>
            <a:pPr lvl="1"/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altLang="ja-JP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cooled thorium fast breeder	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PWR type)</a:t>
            </a:r>
          </a:p>
          <a:p>
            <a:pPr lvl="1"/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Static molten salt breeder 		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ja-JP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Moltex</a:t>
            </a: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type)</a:t>
            </a:r>
          </a:p>
          <a:p>
            <a:pPr lvl="1"/>
            <a:endParaRPr kumimoji="1" lang="en-US" altLang="ja-JP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Proliferation concerns</a:t>
            </a:r>
          </a:p>
          <a:p>
            <a:endParaRPr lang="en-US" altLang="ja-JP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  <a:endParaRPr lang="en-US" altLang="ja-JP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A229E-39F3-4033-AC90-217AAEBD3F5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116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kumimoji="1" lang="en-US" altLang="ja-JP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arasitic neutron absorbers</a:t>
            </a:r>
            <a:endParaRPr kumimoji="1" lang="ja-JP" alt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A229E-39F3-4033-AC90-217AAEBD3F57}" type="slidenum">
              <a:rPr lang="ja-JP" altLang="en-US" smtClean="0"/>
              <a:pPr/>
              <a:t>20</a:t>
            </a:fld>
            <a:endParaRPr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160" y="1921433"/>
            <a:ext cx="7345680" cy="461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38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Modifications to SMSR</a:t>
            </a:r>
            <a:endParaRPr kumimoji="1" lang="ja-JP" alt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A229E-39F3-4033-AC90-217AAEBD3F57}" type="slidenum">
              <a:rPr lang="ja-JP" altLang="en-US" smtClean="0"/>
              <a:pPr/>
              <a:t>21</a:t>
            </a:fld>
            <a:endParaRPr lang="ja-JP" altLang="en-US"/>
          </a:p>
        </p:txBody>
      </p:sp>
      <p:grpSp>
        <p:nvGrpSpPr>
          <p:cNvPr id="5" name="グループ化 4"/>
          <p:cNvGrpSpPr/>
          <p:nvPr/>
        </p:nvGrpSpPr>
        <p:grpSpPr>
          <a:xfrm>
            <a:off x="5935980" y="1628239"/>
            <a:ext cx="5638800" cy="4701460"/>
            <a:chOff x="2171279" y="2273643"/>
            <a:chExt cx="6094909" cy="3113903"/>
          </a:xfrm>
        </p:grpSpPr>
        <p:graphicFrame>
          <p:nvGraphicFramePr>
            <p:cNvPr id="6" name="グラフ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55131916"/>
                </p:ext>
              </p:extLst>
            </p:nvPr>
          </p:nvGraphicFramePr>
          <p:xfrm>
            <a:off x="2171279" y="2273643"/>
            <a:ext cx="6094909" cy="311390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テキスト ボックス 6"/>
            <p:cNvSpPr txBox="1"/>
            <p:nvPr/>
          </p:nvSpPr>
          <p:spPr>
            <a:xfrm>
              <a:off x="2653880" y="4219827"/>
              <a:ext cx="1675326" cy="2751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050" u="sng" dirty="0" smtClean="0"/>
                <a:t>Reference core (SSR)</a:t>
              </a:r>
            </a:p>
            <a:p>
              <a:pPr algn="ctr"/>
              <a:r>
                <a:rPr kumimoji="1" lang="en-US" altLang="ja-JP" sz="1050" dirty="0" smtClean="0"/>
                <a:t>Pu</a:t>
              </a:r>
              <a:r>
                <a:rPr lang="ja-JP" altLang="en-US" sz="1050" dirty="0"/>
                <a:t> </a:t>
              </a:r>
              <a:r>
                <a:rPr lang="en-US" altLang="ja-JP" sz="1050" dirty="0" smtClean="0"/>
                <a:t>enrichment</a:t>
              </a:r>
              <a:r>
                <a:rPr kumimoji="1" lang="ja-JP" altLang="en-US" sz="1050" dirty="0" smtClean="0"/>
                <a:t>：</a:t>
              </a:r>
              <a:r>
                <a:rPr kumimoji="1" lang="en-US" altLang="ja-JP" sz="1050" dirty="0" smtClean="0"/>
                <a:t> 30wt%</a:t>
              </a:r>
              <a:endParaRPr kumimoji="1" lang="ja-JP" altLang="en-US" sz="1050" dirty="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4040954" y="3628171"/>
              <a:ext cx="1639016" cy="2751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050" u="sng" dirty="0" smtClean="0"/>
                <a:t>Cl-37 enriched core</a:t>
              </a:r>
              <a:endParaRPr kumimoji="1" lang="en-US" altLang="ja-JP" sz="1050" u="sng" dirty="0" smtClean="0"/>
            </a:p>
            <a:p>
              <a:pPr algn="ctr"/>
              <a:r>
                <a:rPr lang="en-US" altLang="ja-JP" sz="1050" dirty="0"/>
                <a:t>Pu</a:t>
              </a:r>
              <a:r>
                <a:rPr lang="ja-JP" altLang="en-US" sz="1050" dirty="0"/>
                <a:t> </a:t>
              </a:r>
              <a:r>
                <a:rPr lang="en-US" altLang="ja-JP" sz="1050" dirty="0"/>
                <a:t>enrichment</a:t>
              </a:r>
              <a:r>
                <a:rPr lang="ja-JP" altLang="en-US" sz="1050" dirty="0"/>
                <a:t>：</a:t>
              </a:r>
              <a:r>
                <a:rPr lang="en-US" altLang="ja-JP" sz="1050" dirty="0"/>
                <a:t> 27wt</a:t>
              </a:r>
              <a:r>
                <a:rPr kumimoji="1" lang="en-US" altLang="ja-JP" sz="1050" dirty="0" smtClean="0"/>
                <a:t>%</a:t>
              </a:r>
              <a:endParaRPr kumimoji="1" lang="ja-JP" altLang="en-US" sz="1050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5387039" y="3008464"/>
              <a:ext cx="2450859" cy="2788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050" u="sng" dirty="0"/>
                <a:t>Cl-37 enriched </a:t>
              </a:r>
              <a:r>
                <a:rPr lang="en-US" altLang="ja-JP" sz="1050" u="sng" dirty="0" smtClean="0"/>
                <a:t>+ Na cooled core</a:t>
              </a:r>
              <a:endParaRPr lang="en-US" altLang="ja-JP" sz="1050" u="sng" dirty="0"/>
            </a:p>
            <a:p>
              <a:pPr algn="ctr"/>
              <a:r>
                <a:rPr lang="en-US" altLang="ja-JP" sz="1050" dirty="0"/>
                <a:t>Pu</a:t>
              </a:r>
              <a:r>
                <a:rPr lang="ja-JP" altLang="en-US" sz="1050" dirty="0"/>
                <a:t> </a:t>
              </a:r>
              <a:r>
                <a:rPr lang="en-US" altLang="ja-JP" sz="1050" dirty="0"/>
                <a:t>enrichment</a:t>
              </a:r>
              <a:r>
                <a:rPr lang="ja-JP" altLang="en-US" sz="1050" dirty="0" smtClean="0"/>
                <a:t>： </a:t>
              </a:r>
              <a:r>
                <a:rPr kumimoji="1" lang="en-US" altLang="ja-JP" sz="1050" dirty="0" smtClean="0"/>
                <a:t>15wt%</a:t>
              </a:r>
              <a:endParaRPr kumimoji="1" lang="ja-JP" altLang="en-US" sz="1050" dirty="0"/>
            </a:p>
          </p:txBody>
        </p:sp>
      </p:grpSp>
      <p:sp>
        <p:nvSpPr>
          <p:cNvPr id="11" name="テキスト ボックス 10"/>
          <p:cNvSpPr txBox="1"/>
          <p:nvPr/>
        </p:nvSpPr>
        <p:spPr>
          <a:xfrm>
            <a:off x="1013208" y="1736625"/>
            <a:ext cx="51780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+mj-lt"/>
              <a:buAutoNum type="arabicPeriod"/>
            </a:pP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Chlorine composition : </a:t>
            </a: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 </a:t>
            </a:r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</a:t>
            </a: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nriched Cl-37 </a:t>
            </a:r>
          </a:p>
          <a:p>
            <a:pPr marL="180975" indent="-180975"/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(to reduce absorption)</a:t>
            </a:r>
          </a:p>
          <a:p>
            <a:pPr marL="180975" indent="-180975"/>
            <a:endParaRPr lang="en-US" altLang="ja-JP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0975" indent="-180975">
              <a:buFont typeface="+mj-lt"/>
              <a:buAutoNum type="arabicPeriod" startAt="2"/>
            </a:pP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Coolant material : </a:t>
            </a: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luoride salt </a:t>
            </a:r>
            <a:r>
              <a:rPr kumimoji="1"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</a:t>
            </a: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Sodium			  (to mitigate spectrum softening) 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808" y="3717992"/>
            <a:ext cx="4508255" cy="2250975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816680" y="3382228"/>
            <a:ext cx="39305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dirty="0" smtClean="0"/>
              <a:t>Z</a:t>
            </a:r>
          </a:p>
          <a:p>
            <a:pPr algn="ctr"/>
            <a:endParaRPr kumimoji="1" lang="en-US" altLang="ja-JP" sz="1600" dirty="0"/>
          </a:p>
          <a:p>
            <a:pPr algn="ctr"/>
            <a:r>
              <a:rPr lang="en-US" altLang="ja-JP" sz="1600" dirty="0" smtClean="0"/>
              <a:t>18</a:t>
            </a:r>
          </a:p>
          <a:p>
            <a:pPr algn="ctr"/>
            <a:endParaRPr kumimoji="1" lang="en-US" altLang="ja-JP" sz="1600" dirty="0"/>
          </a:p>
          <a:p>
            <a:pPr algn="ctr"/>
            <a:endParaRPr lang="en-US" altLang="ja-JP" sz="1600" dirty="0" smtClean="0"/>
          </a:p>
          <a:p>
            <a:pPr algn="ctr"/>
            <a:r>
              <a:rPr lang="en-US" altLang="ja-JP" sz="1600" dirty="0" smtClean="0"/>
              <a:t>17</a:t>
            </a:r>
          </a:p>
          <a:p>
            <a:pPr algn="ctr"/>
            <a:endParaRPr kumimoji="1" lang="en-US" altLang="ja-JP" sz="1600" dirty="0"/>
          </a:p>
          <a:p>
            <a:pPr algn="ctr"/>
            <a:endParaRPr lang="en-US" altLang="ja-JP" sz="1600" dirty="0" smtClean="0"/>
          </a:p>
          <a:p>
            <a:pPr algn="ctr"/>
            <a:r>
              <a:rPr lang="en-US" altLang="ja-JP" sz="1600" dirty="0" smtClean="0"/>
              <a:t>16</a:t>
            </a:r>
          </a:p>
          <a:p>
            <a:pPr algn="ctr"/>
            <a:endParaRPr kumimoji="1" lang="en-US" altLang="ja-JP" sz="1600" dirty="0" smtClean="0"/>
          </a:p>
        </p:txBody>
      </p:sp>
      <p:sp>
        <p:nvSpPr>
          <p:cNvPr id="14" name="正方形/長方形 13"/>
          <p:cNvSpPr/>
          <p:nvPr/>
        </p:nvSpPr>
        <p:spPr>
          <a:xfrm>
            <a:off x="2000250" y="4476750"/>
            <a:ext cx="739856" cy="723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3495675" y="4476750"/>
            <a:ext cx="739856" cy="723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884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Performances</a:t>
            </a:r>
            <a:endParaRPr kumimoji="1" lang="ja-JP" alt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A229E-39F3-4033-AC90-217AAEBD3F57}" type="slidenum">
              <a:rPr lang="ja-JP" altLang="en-US" smtClean="0"/>
              <a:pPr/>
              <a:t>22</a:t>
            </a:fld>
            <a:endParaRPr lang="ja-JP" altLang="en-US"/>
          </a:p>
        </p:txBody>
      </p:sp>
      <p:graphicFrame>
        <p:nvGraphicFramePr>
          <p:cNvPr id="6" name="グラフ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206331"/>
              </p:ext>
            </p:extLst>
          </p:nvPr>
        </p:nvGraphicFramePr>
        <p:xfrm>
          <a:off x="762000" y="1814195"/>
          <a:ext cx="5334000" cy="4542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グラフ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0428975"/>
              </p:ext>
            </p:extLst>
          </p:nvPr>
        </p:nvGraphicFramePr>
        <p:xfrm>
          <a:off x="6339840" y="1833410"/>
          <a:ext cx="5334000" cy="4542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直線コネクタ 8"/>
          <p:cNvCxnSpPr/>
          <p:nvPr/>
        </p:nvCxnSpPr>
        <p:spPr>
          <a:xfrm>
            <a:off x="7299960" y="3737776"/>
            <a:ext cx="3474720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3545840" y="2870200"/>
            <a:ext cx="1671320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正方形/長方形 2"/>
          <p:cNvSpPr/>
          <p:nvPr/>
        </p:nvSpPr>
        <p:spPr>
          <a:xfrm>
            <a:off x="9581323" y="5534308"/>
            <a:ext cx="1099929" cy="6925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3995531" y="5534308"/>
            <a:ext cx="1099929" cy="6925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692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Contents</a:t>
            </a:r>
            <a:endParaRPr kumimoji="1" lang="ja-JP" alt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thorium breeder? </a:t>
            </a:r>
          </a:p>
          <a:p>
            <a:endParaRPr kumimoji="1" lang="en-US" altLang="ja-JP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concepts</a:t>
            </a:r>
          </a:p>
          <a:p>
            <a:pPr lvl="1"/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altLang="ja-JP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cooled thorium thermal 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breeder	(</a:t>
            </a: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CANDU type)</a:t>
            </a:r>
          </a:p>
          <a:p>
            <a:pPr lvl="1"/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altLang="ja-JP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cooled thorium fast breeder	(PWR type)</a:t>
            </a:r>
          </a:p>
          <a:p>
            <a:pPr lvl="1"/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Static molten salt breeder 		(</a:t>
            </a:r>
            <a:r>
              <a:rPr lang="en-US" altLang="ja-JP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Moltex</a:t>
            </a: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type)</a:t>
            </a:r>
          </a:p>
          <a:p>
            <a:pPr lvl="1"/>
            <a:endParaRPr kumimoji="1" lang="en-US" altLang="ja-JP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Proliferation concerns</a:t>
            </a:r>
          </a:p>
          <a:p>
            <a:endParaRPr lang="en-US" altLang="ja-JP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  <a:endParaRPr lang="en-US" altLang="ja-JP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A229E-39F3-4033-AC90-217AAEBD3F57}" type="slidenum">
              <a:rPr kumimoji="1" lang="ja-JP" altLang="en-US" smtClean="0"/>
              <a:t>23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179" y="3675063"/>
            <a:ext cx="2352145" cy="122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Proliferation </a:t>
            </a:r>
            <a:r>
              <a:rPr lang="en-US" altLang="ja-JP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Concerns </a:t>
            </a:r>
            <a:r>
              <a:rPr lang="en-US" altLang="ja-JP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U-233</a:t>
            </a:r>
            <a:endParaRPr kumimoji="1" lang="ja-JP" alt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A229E-39F3-4033-AC90-217AAEBD3F57}" type="slidenum">
              <a:rPr lang="ja-JP" altLang="en-US" smtClean="0"/>
              <a:pPr/>
              <a:t>24</a:t>
            </a:fld>
            <a:endParaRPr lang="ja-JP" altLang="en-US"/>
          </a:p>
        </p:txBody>
      </p:sp>
      <p:graphicFrame>
        <p:nvGraphicFramePr>
          <p:cNvPr id="5" name="コンテンツ プレースホル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6331754"/>
              </p:ext>
            </p:extLst>
          </p:nvPr>
        </p:nvGraphicFramePr>
        <p:xfrm>
          <a:off x="906554" y="1774453"/>
          <a:ext cx="10552020" cy="4340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8670"/>
                <a:gridCol w="1758670"/>
                <a:gridCol w="1758670"/>
                <a:gridCol w="1758670"/>
                <a:gridCol w="1758670"/>
                <a:gridCol w="1758670"/>
              </a:tblGrid>
              <a:tr h="1024721">
                <a:tc>
                  <a:txBody>
                    <a:bodyPr/>
                    <a:lstStyle/>
                    <a:p>
                      <a:pPr algn="ctr"/>
                      <a:endParaRPr kumimoji="1" lang="ja-JP" alt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Gamma dose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Critical</a:t>
                      </a:r>
                    </a:p>
                    <a:p>
                      <a:pPr algn="ctr"/>
                      <a:r>
                        <a:rPr kumimoji="1" lang="en-US" altLang="ja-JP" sz="2400" b="1" dirty="0" smtClean="0"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mass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Enrichment</a:t>
                      </a:r>
                    </a:p>
                    <a:p>
                      <a:pPr algn="ctr"/>
                      <a:r>
                        <a:rPr kumimoji="1" lang="en-US" altLang="ja-JP" sz="2400" b="1" dirty="0" smtClean="0"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technology</a:t>
                      </a:r>
                      <a:endParaRPr kumimoji="1" lang="ja-JP" altLang="en-US" sz="2400" b="1" dirty="0">
                        <a:solidFill>
                          <a:srgbClr val="FFFF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Implosion</a:t>
                      </a:r>
                    </a:p>
                    <a:p>
                      <a:pPr algn="ctr"/>
                      <a:r>
                        <a:rPr kumimoji="1" lang="en-US" altLang="ja-JP" sz="2400" b="1" dirty="0" smtClean="0"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technology</a:t>
                      </a:r>
                      <a:endParaRPr kumimoji="1" lang="ja-JP" altLang="en-US" sz="2400" b="1" dirty="0">
                        <a:solidFill>
                          <a:srgbClr val="FFFF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Heat</a:t>
                      </a:r>
                    </a:p>
                    <a:p>
                      <a:pPr algn="ctr"/>
                      <a:r>
                        <a:rPr kumimoji="1" lang="en-US" altLang="ja-JP" sz="2400" b="1" dirty="0" smtClean="0"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production</a:t>
                      </a:r>
                    </a:p>
                  </a:txBody>
                  <a:tcPr anchor="ctr"/>
                </a:tc>
              </a:tr>
              <a:tr h="105155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U-235</a:t>
                      </a:r>
                      <a:endParaRPr kumimoji="1" lang="ja-JP" alt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None</a:t>
                      </a:r>
                      <a:endParaRPr kumimoji="1" lang="ja-JP" altLang="en-US" sz="2400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48kg</a:t>
                      </a:r>
                      <a:endParaRPr kumimoji="1" lang="ja-JP" altLang="en-US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Required</a:t>
                      </a:r>
                      <a:endParaRPr kumimoji="1" lang="ja-JP" altLang="en-US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Not required</a:t>
                      </a:r>
                      <a:endParaRPr kumimoji="1" lang="ja-JP" altLang="en-US" sz="2400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None</a:t>
                      </a:r>
                      <a:endParaRPr kumimoji="1" lang="ja-JP" altLang="en-US" sz="2400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/>
                </a:tc>
              </a:tr>
              <a:tr h="10515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Pu</a:t>
                      </a:r>
                      <a:endParaRPr kumimoji="1" lang="ja-JP" altLang="en-US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  <a:p>
                      <a:pPr algn="ctr"/>
                      <a:r>
                        <a:rPr kumimoji="1" lang="en-US" altLang="ja-JP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(Weapon</a:t>
                      </a:r>
                      <a:r>
                        <a:rPr kumimoji="1" lang="en-US" altLang="ja-JP" sz="1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</a:t>
                      </a:r>
                      <a:r>
                        <a:rPr kumimoji="1" lang="en-US" altLang="ja-JP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grade)</a:t>
                      </a:r>
                      <a:endParaRPr kumimoji="1" lang="ja-JP" alt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10kg</a:t>
                      </a:r>
                      <a:endParaRPr kumimoji="1" lang="ja-JP" altLang="en-US" sz="2400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Not required</a:t>
                      </a:r>
                      <a:endParaRPr kumimoji="1" lang="ja-JP" altLang="en-US" sz="2400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Required</a:t>
                      </a:r>
                      <a:endParaRPr kumimoji="1" lang="ja-JP" altLang="en-US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Low</a:t>
                      </a:r>
                    </a:p>
                  </a:txBody>
                  <a:tcPr anchor="ctr"/>
                </a:tc>
              </a:tr>
              <a:tr h="121276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U-233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(Low</a:t>
                      </a:r>
                      <a:r>
                        <a:rPr kumimoji="1" lang="en-US" altLang="ja-JP" sz="1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</a:t>
                      </a:r>
                      <a:r>
                        <a:rPr kumimoji="1" lang="en-US" altLang="ja-JP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grade)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High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16kg</a:t>
                      </a:r>
                      <a:endParaRPr kumimoji="1" lang="ja-JP" altLang="en-US" sz="2400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Not required</a:t>
                      </a:r>
                      <a:endParaRPr kumimoji="1" lang="ja-JP" altLang="en-US" sz="2400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Not required</a:t>
                      </a:r>
                      <a:endParaRPr kumimoji="1" lang="ja-JP" altLang="en-US" sz="2400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Low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082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  <a:endParaRPr kumimoji="1" lang="ja-JP" alt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CANDU type thorium thermal breeder </a:t>
            </a: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most promising for near term introduction if commercial reprocessing technology is developed.</a:t>
            </a:r>
          </a:p>
          <a:p>
            <a:endParaRPr kumimoji="1" lang="en-US" altLang="ja-JP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ja-JP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PWR type </a:t>
            </a:r>
            <a:r>
              <a:rPr lang="en-US" altLang="ja-JP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thorium </a:t>
            </a:r>
            <a:r>
              <a:rPr lang="en-US" altLang="ja-JP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 breeder 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 on proven technologies can be deployed as dominant energy sources within a century.</a:t>
            </a:r>
          </a:p>
          <a:p>
            <a:endParaRPr lang="en-US" altLang="ja-JP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ja-JP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Static molten salt reactor 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requires Cl-37 enriched fuel salt and sodium coolant to be a breeder.</a:t>
            </a:r>
          </a:p>
          <a:p>
            <a:endParaRPr lang="en-US" altLang="ja-JP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ja-JP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A229E-39F3-4033-AC90-217AAEBD3F57}" type="slidenum">
              <a:rPr lang="ja-JP" altLang="en-US" smtClean="0"/>
              <a:pPr/>
              <a:t>25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7088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 want to share</a:t>
            </a:r>
            <a:endParaRPr kumimoji="1" lang="ja-JP" alt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3607" y="1863351"/>
            <a:ext cx="7005918" cy="4492999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Breeding is the key for sustainable society.</a:t>
            </a:r>
          </a:p>
          <a:p>
            <a:pPr>
              <a:defRPr/>
            </a:pPr>
            <a:endParaRPr lang="en-US" altLang="ja-JP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Thorium </a:t>
            </a: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shows some preferable characteristics but is </a:t>
            </a:r>
            <a:r>
              <a:rPr lang="en-US" altLang="ja-JP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magic </a:t>
            </a:r>
            <a:r>
              <a:rPr lang="en-US" altLang="ja-JP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fuel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basically </a:t>
            </a: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same as 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uranium</a:t>
            </a: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1">
              <a:defRPr/>
            </a:pPr>
            <a:endParaRPr lang="en-US" altLang="ja-JP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Thorium </a:t>
            </a: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reactor produces similar nuclear wastes if the cycle is not 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closed. </a:t>
            </a:r>
          </a:p>
          <a:p>
            <a:pPr>
              <a:defRPr/>
            </a:pPr>
            <a:endParaRPr lang="en-US" altLang="ja-JP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Closing </a:t>
            </a: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cycle just minimizes the 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wastes and maximize the resources</a:t>
            </a: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regardless of U or Th.</a:t>
            </a:r>
          </a:p>
          <a:p>
            <a:endParaRPr kumimoji="1" lang="en-US" altLang="ja-JP" b="1" dirty="0" smtClean="0"/>
          </a:p>
          <a:p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A229E-39F3-4033-AC90-217AAEBD3F57}" type="slidenum">
              <a:rPr lang="ja-JP" altLang="en-US" smtClean="0"/>
              <a:pPr/>
              <a:t>26</a:t>
            </a:fld>
            <a:endParaRPr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3850" y="2361407"/>
            <a:ext cx="3299327" cy="304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63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</a:t>
            </a:r>
            <a:r>
              <a:rPr kumimoji="1" lang="en-US" altLang="ja-JP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breeder ?</a:t>
            </a:r>
            <a:endParaRPr kumimoji="1" lang="ja-JP" alt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A229E-39F3-4033-AC90-217AAEBD3F57}" type="slidenum">
              <a:rPr lang="ja-JP" altLang="en-US" smtClean="0"/>
              <a:pPr/>
              <a:t>3</a:t>
            </a:fld>
            <a:endParaRPr lang="ja-JP" altLang="en-US"/>
          </a:p>
        </p:txBody>
      </p:sp>
      <p:graphicFrame>
        <p:nvGraphicFramePr>
          <p:cNvPr id="6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0792734"/>
              </p:ext>
            </p:extLst>
          </p:nvPr>
        </p:nvGraphicFramePr>
        <p:xfrm>
          <a:off x="1294045" y="1474024"/>
          <a:ext cx="4716853" cy="4866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145771"/>
              </p:ext>
            </p:extLst>
          </p:nvPr>
        </p:nvGraphicFramePr>
        <p:xfrm>
          <a:off x="6428675" y="1474024"/>
          <a:ext cx="4363850" cy="4939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4311641" y="1531725"/>
            <a:ext cx="18825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 sz="1000"/>
            </a:pPr>
            <a:endParaRPr lang="en-US" altLang="ja-JP" sz="1400" dirty="0" smtClean="0">
              <a:solidFill>
                <a:srgbClr val="000000"/>
              </a:solidFill>
            </a:endParaRPr>
          </a:p>
          <a:p>
            <a:pPr algn="r">
              <a:defRPr sz="1000"/>
            </a:pPr>
            <a:r>
              <a:rPr lang="en-US" altLang="ja-JP" sz="1400" dirty="0" smtClean="0">
                <a:solidFill>
                  <a:srgbClr val="000000"/>
                </a:solidFill>
              </a:rPr>
              <a:t>Recovery loss</a:t>
            </a:r>
            <a:endParaRPr lang="en-US" altLang="ja-JP" sz="1400" dirty="0">
              <a:solidFill>
                <a:srgbClr val="000000"/>
              </a:solidFill>
            </a:endParaRPr>
          </a:p>
          <a:p>
            <a:pPr algn="r">
              <a:defRPr sz="1000"/>
            </a:pPr>
            <a:r>
              <a:rPr lang="en-US" altLang="ja-JP" sz="1400" dirty="0" smtClean="0">
                <a:solidFill>
                  <a:srgbClr val="000000"/>
                </a:solidFill>
              </a:rPr>
              <a:t>1 </a:t>
            </a:r>
            <a:r>
              <a:rPr lang="ja-JP" altLang="en-US" sz="1400" dirty="0" smtClean="0">
                <a:solidFill>
                  <a:srgbClr val="000000"/>
                </a:solidFill>
              </a:rPr>
              <a:t>[</a:t>
            </a:r>
            <a:r>
              <a:rPr lang="ja-JP" altLang="en-US" sz="1400" dirty="0">
                <a:solidFill>
                  <a:srgbClr val="000000"/>
                </a:solidFill>
              </a:rPr>
              <a:t>%</a:t>
            </a:r>
            <a:r>
              <a:rPr lang="ja-JP" altLang="en-US" sz="1400" dirty="0" smtClean="0">
                <a:solidFill>
                  <a:srgbClr val="000000"/>
                </a:solidFill>
              </a:rPr>
              <a:t>]</a:t>
            </a:r>
            <a:endParaRPr lang="en-US" altLang="ja-JP" sz="1400" dirty="0" smtClean="0">
              <a:solidFill>
                <a:srgbClr val="000000"/>
              </a:solidFill>
            </a:endParaRPr>
          </a:p>
          <a:p>
            <a:pPr algn="r">
              <a:defRPr sz="1000"/>
            </a:pPr>
            <a:endParaRPr lang="en-US" altLang="ja-JP" sz="1400" dirty="0" smtClean="0">
              <a:solidFill>
                <a:srgbClr val="000000"/>
              </a:solidFill>
            </a:endParaRPr>
          </a:p>
          <a:p>
            <a:pPr algn="r">
              <a:defRPr sz="1000"/>
            </a:pPr>
            <a:endParaRPr lang="en-US" altLang="ja-JP" sz="1400" dirty="0" smtClean="0">
              <a:solidFill>
                <a:srgbClr val="000000"/>
              </a:solidFill>
            </a:endParaRPr>
          </a:p>
          <a:p>
            <a:pPr algn="r">
              <a:defRPr sz="1000"/>
            </a:pPr>
            <a:endParaRPr lang="en-US" altLang="ja-JP" sz="1400" dirty="0">
              <a:solidFill>
                <a:srgbClr val="000000"/>
              </a:solidFill>
            </a:endParaRPr>
          </a:p>
          <a:p>
            <a:pPr algn="r">
              <a:defRPr sz="1000"/>
            </a:pPr>
            <a:r>
              <a:rPr lang="en-US" altLang="ja-JP" sz="1400" dirty="0" smtClean="0">
                <a:solidFill>
                  <a:srgbClr val="000000"/>
                </a:solidFill>
              </a:rPr>
              <a:t>3</a:t>
            </a:r>
            <a:r>
              <a:rPr lang="ja-JP" altLang="en-US" sz="1400" dirty="0" smtClean="0">
                <a:solidFill>
                  <a:srgbClr val="000000"/>
                </a:solidFill>
              </a:rPr>
              <a:t>[</a:t>
            </a:r>
            <a:r>
              <a:rPr lang="ja-JP" altLang="en-US" sz="1400" dirty="0">
                <a:solidFill>
                  <a:srgbClr val="000000"/>
                </a:solidFill>
              </a:rPr>
              <a:t>%]</a:t>
            </a:r>
            <a:endParaRPr lang="en-US" altLang="ja-JP" sz="1400" dirty="0">
              <a:solidFill>
                <a:srgbClr val="000000"/>
              </a:solidFill>
            </a:endParaRPr>
          </a:p>
          <a:p>
            <a:pPr algn="r">
              <a:defRPr sz="1000"/>
            </a:pPr>
            <a:endParaRPr lang="en-US" altLang="ja-JP" sz="1400" dirty="0" smtClean="0">
              <a:solidFill>
                <a:srgbClr val="000000"/>
              </a:solidFill>
            </a:endParaRPr>
          </a:p>
          <a:p>
            <a:pPr algn="r">
              <a:defRPr sz="1000"/>
            </a:pPr>
            <a:r>
              <a:rPr lang="en-US" altLang="ja-JP" sz="1400" dirty="0" smtClean="0">
                <a:solidFill>
                  <a:srgbClr val="000000"/>
                </a:solidFill>
              </a:rPr>
              <a:t>5</a:t>
            </a:r>
            <a:r>
              <a:rPr lang="ja-JP" altLang="en-US" sz="1400" dirty="0" smtClean="0">
                <a:solidFill>
                  <a:srgbClr val="000000"/>
                </a:solidFill>
              </a:rPr>
              <a:t>[</a:t>
            </a:r>
            <a:r>
              <a:rPr lang="ja-JP" altLang="en-US" sz="1400" dirty="0">
                <a:solidFill>
                  <a:srgbClr val="000000"/>
                </a:solidFill>
              </a:rPr>
              <a:t>%</a:t>
            </a:r>
            <a:r>
              <a:rPr lang="ja-JP" altLang="en-US" sz="1400" dirty="0" smtClean="0">
                <a:solidFill>
                  <a:srgbClr val="000000"/>
                </a:solidFill>
              </a:rPr>
              <a:t>]</a:t>
            </a:r>
            <a:endParaRPr lang="en-US" altLang="ja-JP" sz="1400" dirty="0" smtClean="0">
              <a:solidFill>
                <a:srgbClr val="000000"/>
              </a:solidFill>
            </a:endParaRPr>
          </a:p>
          <a:p>
            <a:pPr algn="r">
              <a:defRPr sz="1000"/>
            </a:pPr>
            <a:endParaRPr lang="en-US" altLang="ja-JP" sz="1400" dirty="0">
              <a:solidFill>
                <a:srgbClr val="000000"/>
              </a:solidFill>
            </a:endParaRPr>
          </a:p>
        </p:txBody>
      </p:sp>
      <p:cxnSp>
        <p:nvCxnSpPr>
          <p:cNvPr id="10" name="直線コネクタ 9"/>
          <p:cNvCxnSpPr/>
          <p:nvPr/>
        </p:nvCxnSpPr>
        <p:spPr>
          <a:xfrm flipV="1">
            <a:off x="4311641" y="1668008"/>
            <a:ext cx="0" cy="403352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右矢印 10"/>
          <p:cNvSpPr/>
          <p:nvPr/>
        </p:nvSpPr>
        <p:spPr>
          <a:xfrm>
            <a:off x="4443722" y="3710323"/>
            <a:ext cx="969264" cy="60452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/>
              <a:t>Breeder</a:t>
            </a:r>
            <a:endParaRPr kumimoji="1" lang="ja-JP" altLang="en-US" sz="1400" dirty="0"/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9119871" y="1531725"/>
            <a:ext cx="562610" cy="573447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ja-JP" dirty="0" smtClean="0"/>
              <a:t>          JSFR</a:t>
            </a:r>
            <a:endParaRPr lang="ja-JP" altLang="en-US" dirty="0"/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7993632" y="2951001"/>
            <a:ext cx="562610" cy="573447"/>
          </a:xfrm>
          <a:prstGeom prst="ellips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ja-JP" dirty="0" smtClean="0"/>
              <a:t>        </a:t>
            </a:r>
            <a:r>
              <a:rPr lang="en-US" altLang="ja-JP" dirty="0" err="1" smtClean="0"/>
              <a:t>Monju</a:t>
            </a:r>
            <a:endParaRPr lang="en-US" altLang="ja-JP" dirty="0" smtClean="0"/>
          </a:p>
          <a:p>
            <a:endParaRPr lang="en-US" altLang="ja-JP" dirty="0"/>
          </a:p>
          <a:p>
            <a:endParaRPr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885440" y="4187688"/>
            <a:ext cx="1410771" cy="99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 sz="1000"/>
            </a:pPr>
            <a:r>
              <a:rPr lang="en-US" altLang="ja-JP" sz="1400" dirty="0" smtClean="0">
                <a:solidFill>
                  <a:srgbClr val="002060"/>
                </a:solidFill>
              </a:rPr>
              <a:t>Converter</a:t>
            </a:r>
          </a:p>
          <a:p>
            <a:pPr algn="r">
              <a:defRPr sz="1000"/>
            </a:pPr>
            <a:endParaRPr lang="en-US" altLang="ja-JP" sz="1400" dirty="0" smtClean="0">
              <a:solidFill>
                <a:srgbClr val="002060"/>
              </a:solidFill>
            </a:endParaRPr>
          </a:p>
          <a:p>
            <a:pPr>
              <a:defRPr sz="1000"/>
            </a:pPr>
            <a:r>
              <a:rPr lang="en-US" altLang="ja-JP" sz="1400" dirty="0" smtClean="0">
                <a:solidFill>
                  <a:srgbClr val="002060"/>
                </a:solidFill>
              </a:rPr>
              <a:t>Burner</a:t>
            </a:r>
          </a:p>
          <a:p>
            <a:pPr algn="r">
              <a:defRPr sz="1000"/>
            </a:pPr>
            <a:endParaRPr lang="en-US" altLang="ja-JP" sz="1400" dirty="0">
              <a:solidFill>
                <a:srgbClr val="002060"/>
              </a:solidFill>
            </a:endParaRPr>
          </a:p>
        </p:txBody>
      </p:sp>
      <p:sp>
        <p:nvSpPr>
          <p:cNvPr id="16" name="左右矢印 15"/>
          <p:cNvSpPr/>
          <p:nvPr/>
        </p:nvSpPr>
        <p:spPr>
          <a:xfrm>
            <a:off x="3750366" y="4553448"/>
            <a:ext cx="537071" cy="4343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左矢印 16"/>
          <p:cNvSpPr/>
          <p:nvPr/>
        </p:nvSpPr>
        <p:spPr>
          <a:xfrm>
            <a:off x="2388920" y="4817608"/>
            <a:ext cx="1229366" cy="508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4458825" y="1302508"/>
            <a:ext cx="1567503" cy="461665"/>
          </a:xfrm>
          <a:prstGeom prst="rect">
            <a:avLst/>
          </a:prstGeom>
          <a:solidFill>
            <a:srgbClr val="FBFDC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200" dirty="0" smtClean="0"/>
              <a:t>CR&gt;1</a:t>
            </a:r>
          </a:p>
          <a:p>
            <a:r>
              <a:rPr lang="en-US" altLang="ja-JP" sz="1200" dirty="0" smtClean="0"/>
              <a:t>Averaged burnup : 7%</a:t>
            </a:r>
            <a:endParaRPr lang="ja-JP" altLang="en-US" sz="1200" dirty="0"/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2236176" y="3153586"/>
            <a:ext cx="1609634" cy="649125"/>
          </a:xfrm>
          <a:prstGeom prst="rect">
            <a:avLst/>
          </a:prstGeom>
          <a:solidFill>
            <a:srgbClr val="FBFDC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200" dirty="0" smtClean="0"/>
              <a:t>CR&lt;1</a:t>
            </a:r>
          </a:p>
          <a:p>
            <a:r>
              <a:rPr lang="en-US" altLang="ja-JP" sz="1200" dirty="0" smtClean="0"/>
              <a:t>U-235 enrichment: 5%</a:t>
            </a:r>
          </a:p>
          <a:p>
            <a:r>
              <a:rPr lang="en-US" altLang="ja-JP" sz="1200" dirty="0" smtClean="0"/>
              <a:t>Burnup: 5%</a:t>
            </a:r>
            <a:endParaRPr lang="ja-JP" altLang="en-US" sz="12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532645" y="6379223"/>
            <a:ext cx="2463238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CR vs U utilization factor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193544" y="6379223"/>
            <a:ext cx="3216586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BU vs U utilization factor for FBR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6086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12" grpId="0" animBg="1"/>
      <p:bldP spid="13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 and Cons of MSR</a:t>
            </a:r>
            <a:endParaRPr kumimoji="1" lang="ja-JP" alt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A229E-39F3-4033-AC90-217AAEBD3F57}" type="slidenum">
              <a:rPr lang="ja-JP" altLang="en-US" smtClean="0"/>
              <a:pPr/>
              <a:t>4</a:t>
            </a:fld>
            <a:endParaRPr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933" y="3383110"/>
            <a:ext cx="3958167" cy="2968625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600075" y="1836000"/>
            <a:ext cx="33030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</a:t>
            </a:r>
            <a:endParaRPr kumimoji="1" lang="en-US" altLang="ja-JP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kumimoji="1" lang="en-US" altLang="ja-JP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pressure and high B.P.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Burnup is not limited by irradiation damage</a:t>
            </a:r>
          </a:p>
          <a:p>
            <a:pPr marL="342900" indent="-342900">
              <a:buFont typeface="+mj-lt"/>
              <a:buAutoNum type="arabicPeriod"/>
            </a:pP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Coolant = Fuel </a:t>
            </a:r>
            <a:r>
              <a:rPr kumimoji="1"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 </a:t>
            </a: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simplified shutdown and decay heat removal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need for fuel fabrication</a:t>
            </a:r>
          </a:p>
          <a:p>
            <a:pPr marL="342900" indent="-342900">
              <a:buFont typeface="+mj-lt"/>
              <a:buAutoNum type="arabicPeriod"/>
            </a:pP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Cesium and Iodine stable within fuel salt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tc.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936731" y="1836001"/>
            <a:ext cx="362892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</a:t>
            </a:r>
            <a:endParaRPr kumimoji="1" lang="en-US" altLang="ja-JP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kumimoji="1" lang="en-US" altLang="ja-JP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ja-JP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Fuel salt circulates through whole primary system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ja-JP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Integrity of heat </a:t>
            </a:r>
            <a:r>
              <a:rPr lang="en-US" altLang="ja-JP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exchanger (Achilles </a:t>
            </a:r>
            <a:r>
              <a:rPr lang="en-US" altLang="ja-JP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heel)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Materials and chemistry in high temperature circumstance</a:t>
            </a:r>
          </a:p>
          <a:p>
            <a:pPr marL="342900" indent="-342900">
              <a:buFont typeface="+mj-lt"/>
              <a:buAutoNum type="arabicPeriod"/>
            </a:pP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Loss of delayed neutrons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 neutron absorption by salt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tc.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4313764" y="3714750"/>
            <a:ext cx="2182285" cy="1876425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矢印コネクタ 10"/>
          <p:cNvCxnSpPr/>
          <p:nvPr/>
        </p:nvCxnSpPr>
        <p:spPr>
          <a:xfrm flipH="1">
            <a:off x="6162675" y="2883877"/>
            <a:ext cx="1622425" cy="8308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87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Incentives</a:t>
            </a:r>
            <a:endParaRPr kumimoji="1" lang="ja-JP" alt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815548"/>
            <a:ext cx="7772400" cy="4540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water cooled / oxide fuel? </a:t>
            </a:r>
          </a:p>
          <a:p>
            <a:pPr lvl="1"/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well-established plant / fuel technology</a:t>
            </a:r>
          </a:p>
          <a:p>
            <a:pPr marL="457200" lvl="1" indent="0">
              <a:buNone/>
            </a:pPr>
            <a:endParaRPr lang="en-US" altLang="ja-JP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thorium ?</a:t>
            </a:r>
          </a:p>
          <a:p>
            <a:pPr lvl="1"/>
            <a:r>
              <a:rPr lang="en-US" altLang="ja-JP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Breeding potential </a:t>
            </a:r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fast/thermal spectrum </a:t>
            </a:r>
            <a:r>
              <a:rPr lang="en-US" altLang="ja-JP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negative void effect</a:t>
            </a:r>
          </a:p>
          <a:p>
            <a:pPr lvl="1"/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severe energetics during CDA</a:t>
            </a:r>
          </a:p>
          <a:p>
            <a:pPr lvl="1"/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Diversify fission energy resource </a:t>
            </a:r>
          </a:p>
          <a:p>
            <a:pPr lvl="1"/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Smaller MA production</a:t>
            </a:r>
            <a:endParaRPr lang="en-US" altLang="ja-JP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4C5E04-0530-4C1A-A94D-8CAB5957A365}" type="slidenum">
              <a:rPr lang="en-US" altLang="ja-JP" smtClean="0"/>
              <a:pPr>
                <a:defRPr/>
              </a:pPr>
              <a:t>5</a:t>
            </a:fld>
            <a:endParaRPr lang="en-US" altLang="ja-JP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771" y="3626361"/>
            <a:ext cx="3402857" cy="2549525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10317480" y="5853370"/>
            <a:ext cx="147828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50" dirty="0"/>
              <a:t>http://thorenergy.no/</a:t>
            </a:r>
            <a:endParaRPr lang="ja-JP" altLang="en-US" sz="1050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771" y="1169270"/>
            <a:ext cx="314325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18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Contents</a:t>
            </a:r>
            <a:endParaRPr kumimoji="1" lang="ja-JP" alt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thorium breeder? </a:t>
            </a:r>
          </a:p>
          <a:p>
            <a:endParaRPr kumimoji="1" lang="en-US" altLang="ja-JP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concepts</a:t>
            </a:r>
          </a:p>
          <a:p>
            <a:pPr lvl="1"/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altLang="ja-JP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cooled thorium thermal 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breeder	(</a:t>
            </a: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CANDU type)</a:t>
            </a:r>
          </a:p>
          <a:p>
            <a:pPr lvl="1"/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altLang="ja-JP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cooled thorium fast breeder	(PWR type)</a:t>
            </a:r>
          </a:p>
          <a:p>
            <a:pPr lvl="1"/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Static molten salt breeder 		(</a:t>
            </a:r>
            <a:r>
              <a:rPr lang="en-US" altLang="ja-JP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Moltex</a:t>
            </a: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type)</a:t>
            </a:r>
          </a:p>
          <a:p>
            <a:pPr lvl="1"/>
            <a:endParaRPr kumimoji="1" lang="en-US" altLang="ja-JP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Proliferation concerns</a:t>
            </a:r>
          </a:p>
          <a:p>
            <a:endParaRPr lang="en-US" altLang="ja-JP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  <a:endParaRPr lang="en-US" altLang="ja-JP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A229E-39F3-4033-AC90-217AAEBD3F57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604" y="2017713"/>
            <a:ext cx="2352145" cy="122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18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Heavy Water Cooled Thermal Breeder</a:t>
            </a:r>
            <a:endParaRPr kumimoji="1" lang="ja-JP" alt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A229E-39F3-4033-AC90-217AAEBD3F57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7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76" y="2357500"/>
            <a:ext cx="2339537" cy="3169160"/>
          </a:xfrm>
        </p:spPr>
      </p:pic>
      <p:grpSp>
        <p:nvGrpSpPr>
          <p:cNvPr id="38" name="グループ化 37"/>
          <p:cNvGrpSpPr/>
          <p:nvPr/>
        </p:nvGrpSpPr>
        <p:grpSpPr>
          <a:xfrm>
            <a:off x="6855995" y="2079166"/>
            <a:ext cx="5210766" cy="4277184"/>
            <a:chOff x="6891407" y="2062971"/>
            <a:chExt cx="4776951" cy="3921093"/>
          </a:xfrm>
        </p:grpSpPr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91407" y="2062971"/>
              <a:ext cx="4776951" cy="3921093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15" name="直線コネクタ 14"/>
            <p:cNvCxnSpPr/>
            <p:nvPr/>
          </p:nvCxnSpPr>
          <p:spPr>
            <a:xfrm>
              <a:off x="7454096" y="5197033"/>
              <a:ext cx="3366304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右矢印 18"/>
            <p:cNvSpPr/>
            <p:nvPr/>
          </p:nvSpPr>
          <p:spPr>
            <a:xfrm>
              <a:off x="9891358" y="3001429"/>
              <a:ext cx="929042" cy="1333157"/>
            </a:xfrm>
            <a:prstGeom prst="right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100" dirty="0" smtClean="0"/>
                <a:t>Fissile number density</a:t>
              </a:r>
              <a:endParaRPr kumimoji="1" lang="ja-JP" altLang="en-US" sz="1100" dirty="0"/>
            </a:p>
          </p:txBody>
        </p:sp>
        <p:cxnSp>
          <p:nvCxnSpPr>
            <p:cNvPr id="22" name="直線コネクタ 21"/>
            <p:cNvCxnSpPr/>
            <p:nvPr/>
          </p:nvCxnSpPr>
          <p:spPr>
            <a:xfrm flipH="1" flipV="1">
              <a:off x="8900160" y="3942080"/>
              <a:ext cx="111760" cy="193041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 flipH="1">
              <a:off x="8514080" y="4334586"/>
              <a:ext cx="497840" cy="372412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円形吹き出し 36"/>
          <p:cNvSpPr/>
          <p:nvPr/>
        </p:nvSpPr>
        <p:spPr>
          <a:xfrm>
            <a:off x="7999058" y="1357867"/>
            <a:ext cx="3784600" cy="1286990"/>
          </a:xfrm>
          <a:prstGeom prst="wedgeEllipseCallout">
            <a:avLst>
              <a:gd name="adj1" fmla="val -21406"/>
              <a:gd name="adj2" fmla="val 15756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dirty="0"/>
              <a:t>Low </a:t>
            </a:r>
            <a:r>
              <a:rPr lang="en-US" altLang="ja-JP" baseline="30000" dirty="0"/>
              <a:t>233</a:t>
            </a:r>
            <a:r>
              <a:rPr lang="en-US" altLang="ja-JP" dirty="0"/>
              <a:t>U </a:t>
            </a:r>
            <a:r>
              <a:rPr lang="en-US" altLang="ja-JP" dirty="0" smtClean="0"/>
              <a:t>enrichment </a:t>
            </a:r>
          </a:p>
          <a:p>
            <a:r>
              <a:rPr lang="en-US" altLang="ja-JP" dirty="0" smtClean="0"/>
              <a:t>in </a:t>
            </a:r>
            <a:r>
              <a:rPr lang="en-US" altLang="ja-JP" dirty="0" err="1" smtClean="0"/>
              <a:t>Th</a:t>
            </a:r>
            <a:r>
              <a:rPr lang="en-US" altLang="ja-JP" dirty="0" smtClean="0"/>
              <a:t>-U oxide fuel</a:t>
            </a:r>
            <a:endParaRPr lang="en-US" altLang="ja-JP" dirty="0"/>
          </a:p>
          <a:p>
            <a:r>
              <a:rPr lang="en-US" altLang="ja-JP" dirty="0"/>
              <a:t>meets breeding condition</a:t>
            </a:r>
            <a:endParaRPr lang="ja-JP" altLang="en-US" dirty="0"/>
          </a:p>
        </p:txBody>
      </p:sp>
      <p:pic>
        <p:nvPicPr>
          <p:cNvPr id="40" name="図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68" y="1681022"/>
            <a:ext cx="3918803" cy="4608512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950" y="1445525"/>
            <a:ext cx="2717622" cy="2044078"/>
          </a:xfrm>
          <a:prstGeom prst="rect">
            <a:avLst/>
          </a:prstGeom>
        </p:spPr>
      </p:pic>
      <p:graphicFrame>
        <p:nvGraphicFramePr>
          <p:cNvPr id="39" name="オブジェクト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1626331"/>
              </p:ext>
            </p:extLst>
          </p:nvPr>
        </p:nvGraphicFramePr>
        <p:xfrm>
          <a:off x="4052735" y="3709991"/>
          <a:ext cx="2338996" cy="2618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6" name="ワークシート" r:id="rId7" imgW="2705111" imgH="1914570" progId="Excel.Sheet.12">
                  <p:embed/>
                </p:oleObj>
              </mc:Choice>
              <mc:Fallback>
                <p:oleObj name="ワークシート" r:id="rId7" imgW="2705111" imgH="19145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52735" y="3709991"/>
                        <a:ext cx="2338996" cy="26181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502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64240" cy="1341755"/>
          </a:xfrm>
        </p:spPr>
        <p:txBody>
          <a:bodyPr/>
          <a:lstStyle/>
          <a:p>
            <a:r>
              <a:rPr lang="en-US" altLang="ja-JP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Fuel </a:t>
            </a:r>
            <a:r>
              <a:rPr kumimoji="1" lang="en-US" altLang="ja-JP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Bundle </a:t>
            </a:r>
            <a:r>
              <a:rPr lang="en-US" altLang="ja-JP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kumimoji="1" lang="en-US" altLang="ja-JP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esigns</a:t>
            </a:r>
            <a:endParaRPr kumimoji="1" lang="ja-JP" alt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A229E-39F3-4033-AC90-217AAEBD3F57}" type="slidenum">
              <a:rPr lang="ja-JP" altLang="en-US" smtClean="0"/>
              <a:pPr/>
              <a:t>8</a:t>
            </a:fld>
            <a:endParaRPr lang="ja-JP" altLang="en-US"/>
          </a:p>
        </p:txBody>
      </p:sp>
      <p:grpSp>
        <p:nvGrpSpPr>
          <p:cNvPr id="36" name="グループ化 35"/>
          <p:cNvGrpSpPr/>
          <p:nvPr/>
        </p:nvGrpSpPr>
        <p:grpSpPr>
          <a:xfrm>
            <a:off x="2587612" y="2114112"/>
            <a:ext cx="8500892" cy="2689561"/>
            <a:chOff x="-1153727" y="-2258993"/>
            <a:chExt cx="14007710" cy="4431840"/>
          </a:xfrm>
        </p:grpSpPr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153727" y="-2241892"/>
              <a:ext cx="4643296" cy="4414739"/>
            </a:xfrm>
            <a:prstGeom prst="rect">
              <a:avLst/>
            </a:prstGeom>
          </p:spPr>
        </p:pic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96105" y="-2252069"/>
              <a:ext cx="4441493" cy="4334897"/>
            </a:xfrm>
            <a:prstGeom prst="rect">
              <a:avLst/>
            </a:prstGeom>
          </p:spPr>
        </p:pic>
        <p:pic>
          <p:nvPicPr>
            <p:cNvPr id="15" name="図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44134" y="-2258993"/>
              <a:ext cx="4509849" cy="4375513"/>
            </a:xfrm>
            <a:prstGeom prst="rect">
              <a:avLst/>
            </a:prstGeom>
          </p:spPr>
        </p:pic>
        <p:sp>
          <p:nvSpPr>
            <p:cNvPr id="9" name="フローチャート: 結合子 8"/>
            <p:cNvSpPr/>
            <p:nvPr/>
          </p:nvSpPr>
          <p:spPr>
            <a:xfrm>
              <a:off x="-1077134" y="-2042487"/>
              <a:ext cx="717524" cy="725499"/>
            </a:xfrm>
            <a:prstGeom prst="flowChartConnecto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3600" dirty="0" smtClean="0"/>
                <a:t>1</a:t>
              </a:r>
              <a:endParaRPr kumimoji="1" lang="ja-JP" altLang="en-US" sz="3600" dirty="0"/>
            </a:p>
          </p:txBody>
        </p:sp>
        <p:sp>
          <p:nvSpPr>
            <p:cNvPr id="10" name="フローチャート: 結合子 9"/>
            <p:cNvSpPr/>
            <p:nvPr/>
          </p:nvSpPr>
          <p:spPr>
            <a:xfrm>
              <a:off x="3861460" y="-2110695"/>
              <a:ext cx="717524" cy="725499"/>
            </a:xfrm>
            <a:prstGeom prst="flowChartConnecto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3600" dirty="0"/>
                <a:t>2</a:t>
              </a:r>
              <a:endParaRPr kumimoji="1" lang="ja-JP" altLang="en-US" sz="3600" dirty="0"/>
            </a:p>
          </p:txBody>
        </p:sp>
        <p:sp>
          <p:nvSpPr>
            <p:cNvPr id="11" name="フローチャート: 結合子 10"/>
            <p:cNvSpPr/>
            <p:nvPr/>
          </p:nvSpPr>
          <p:spPr>
            <a:xfrm>
              <a:off x="8396792" y="-2130811"/>
              <a:ext cx="717524" cy="725499"/>
            </a:xfrm>
            <a:prstGeom prst="flowChartConnecto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3600" dirty="0"/>
                <a:t>3</a:t>
              </a:r>
              <a:endParaRPr kumimoji="1" lang="ja-JP" altLang="en-US" sz="3600" dirty="0"/>
            </a:p>
          </p:txBody>
        </p:sp>
      </p:grpSp>
      <p:cxnSp>
        <p:nvCxnSpPr>
          <p:cNvPr id="7" name="直線コネクタ 6"/>
          <p:cNvCxnSpPr/>
          <p:nvPr/>
        </p:nvCxnSpPr>
        <p:spPr>
          <a:xfrm flipH="1">
            <a:off x="-1989319" y="12367094"/>
            <a:ext cx="15226014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3419122" y="1634929"/>
            <a:ext cx="11548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Sustainer</a:t>
            </a:r>
            <a:endParaRPr kumimoji="1" lang="ja-JP" altLang="en-US" sz="2000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6066635" y="1373878"/>
            <a:ext cx="14077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 smtClean="0"/>
              <a:t>Sustainer</a:t>
            </a:r>
          </a:p>
          <a:p>
            <a:pPr algn="ctr"/>
            <a:r>
              <a:rPr lang="en-US" altLang="ja-JP" sz="2000" dirty="0" smtClean="0"/>
              <a:t>+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Pu burner</a:t>
            </a:r>
            <a:endParaRPr kumimoji="1" lang="ja-JP" altLang="en-US" sz="200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8591080" y="1366791"/>
            <a:ext cx="19181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 err="1" smtClean="0"/>
              <a:t>Nat.U</a:t>
            </a:r>
            <a:r>
              <a:rPr lang="en-US" altLang="ja-JP" sz="2000" dirty="0" smtClean="0"/>
              <a:t> supported</a:t>
            </a:r>
          </a:p>
          <a:p>
            <a:pPr algn="ctr"/>
            <a:r>
              <a:rPr lang="en-US" altLang="ja-JP" sz="2000" baseline="30000" dirty="0" smtClean="0"/>
              <a:t>233</a:t>
            </a:r>
            <a:r>
              <a:rPr lang="en-US" altLang="ja-JP" sz="2000" dirty="0" smtClean="0"/>
              <a:t>U breeder</a:t>
            </a:r>
            <a:endParaRPr kumimoji="1" lang="ja-JP" altLang="en-US" sz="2000" dirty="0"/>
          </a:p>
        </p:txBody>
      </p:sp>
      <p:graphicFrame>
        <p:nvGraphicFramePr>
          <p:cNvPr id="43" name="表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872682"/>
              </p:ext>
            </p:extLst>
          </p:nvPr>
        </p:nvGraphicFramePr>
        <p:xfrm>
          <a:off x="323752" y="5313265"/>
          <a:ext cx="10764752" cy="1024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1946"/>
                <a:gridCol w="2850430"/>
                <a:gridCol w="2691188"/>
                <a:gridCol w="2691188"/>
              </a:tblGrid>
              <a:tr h="37249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Discharged</a:t>
                      </a:r>
                      <a:r>
                        <a:rPr kumimoji="1" lang="en-US" altLang="ja-JP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kumimoji="1" lang="en-US" altLang="ja-JP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burnup</a:t>
                      </a:r>
                      <a:endParaRPr kumimoji="1" lang="ja-JP" alt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3.9 </a:t>
                      </a:r>
                      <a:r>
                        <a:rPr kumimoji="1" lang="en-US" altLang="ja-JP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GWd</a:t>
                      </a:r>
                      <a:r>
                        <a:rPr kumimoji="1" lang="en-US" altLang="ja-JP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/t</a:t>
                      </a:r>
                      <a:endParaRPr kumimoji="1" lang="ja-JP" altLang="en-US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7.9 </a:t>
                      </a:r>
                      <a:r>
                        <a:rPr kumimoji="1" lang="en-US" altLang="ja-JP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GWd</a:t>
                      </a:r>
                      <a:r>
                        <a:rPr kumimoji="1" lang="en-US" altLang="ja-JP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/t</a:t>
                      </a:r>
                      <a:endParaRPr kumimoji="1" lang="ja-JP" altLang="en-US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2.9 </a:t>
                      </a:r>
                      <a:r>
                        <a:rPr kumimoji="1" lang="en-US" altLang="ja-JP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GWd</a:t>
                      </a:r>
                      <a:r>
                        <a:rPr kumimoji="1" lang="en-US" altLang="ja-JP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/t</a:t>
                      </a:r>
                      <a:endParaRPr kumimoji="1" lang="ja-JP" alt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6518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Compound s</a:t>
                      </a:r>
                      <a:r>
                        <a:rPr kumimoji="1" lang="en-US" altLang="ja-JP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ystem doubling time (CSDT)</a:t>
                      </a:r>
                      <a:endParaRPr kumimoji="1" lang="ja-JP" altLang="en-US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729</a:t>
                      </a:r>
                      <a:r>
                        <a:rPr kumimoji="1" lang="en-US" altLang="ja-JP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kumimoji="1" lang="en-US" altLang="ja-JP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years</a:t>
                      </a:r>
                      <a:endParaRPr kumimoji="1" lang="ja-JP" alt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206 years</a:t>
                      </a:r>
                      <a:endParaRPr kumimoji="1" lang="ja-JP" alt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 years</a:t>
                      </a:r>
                      <a:endParaRPr kumimoji="1" lang="ja-JP" alt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正方形/長方形 2"/>
          <p:cNvSpPr/>
          <p:nvPr/>
        </p:nvSpPr>
        <p:spPr>
          <a:xfrm>
            <a:off x="3069539" y="4803673"/>
            <a:ext cx="15778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baseline="30000" dirty="0" smtClean="0"/>
              <a:t>233</a:t>
            </a:r>
            <a:r>
              <a:rPr lang="en-US" altLang="ja-JP" sz="1200" dirty="0" smtClean="0"/>
              <a:t>U enrichment: 1.4%</a:t>
            </a:r>
            <a:endParaRPr lang="ja-JP" altLang="en-US" sz="1200" dirty="0"/>
          </a:p>
        </p:txBody>
      </p:sp>
      <p:sp>
        <p:nvSpPr>
          <p:cNvPr id="17" name="正方形/長方形 16"/>
          <p:cNvSpPr/>
          <p:nvPr/>
        </p:nvSpPr>
        <p:spPr>
          <a:xfrm>
            <a:off x="6015640" y="4736648"/>
            <a:ext cx="15778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200" baseline="30000" dirty="0" smtClean="0"/>
              <a:t>233</a:t>
            </a:r>
            <a:r>
              <a:rPr lang="en-US" altLang="ja-JP" sz="1200" dirty="0" smtClean="0"/>
              <a:t>U enrichment: 1.4%</a:t>
            </a:r>
          </a:p>
          <a:p>
            <a:pPr algn="ctr"/>
            <a:r>
              <a:rPr lang="en-US" altLang="ja-JP" sz="1200" dirty="0" smtClean="0"/>
              <a:t>Pu enrichment</a:t>
            </a:r>
            <a:r>
              <a:rPr lang="en-US" altLang="ja-JP" sz="1200" dirty="0"/>
              <a:t>: </a:t>
            </a:r>
            <a:r>
              <a:rPr lang="en-US" altLang="ja-JP" sz="1200" dirty="0" smtClean="0"/>
              <a:t>2.5%</a:t>
            </a:r>
            <a:endParaRPr lang="en-US" altLang="ja-JP" sz="1200" dirty="0"/>
          </a:p>
        </p:txBody>
      </p:sp>
      <p:sp>
        <p:nvSpPr>
          <p:cNvPr id="18" name="正方形/長方形 17"/>
          <p:cNvSpPr/>
          <p:nvPr/>
        </p:nvSpPr>
        <p:spPr>
          <a:xfrm>
            <a:off x="8837135" y="4725084"/>
            <a:ext cx="15778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baseline="30000" dirty="0" smtClean="0"/>
              <a:t>233</a:t>
            </a:r>
            <a:r>
              <a:rPr lang="en-US" altLang="ja-JP" sz="1200" dirty="0" smtClean="0"/>
              <a:t>U enrichment: 1.4%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43739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Contents</a:t>
            </a:r>
            <a:endParaRPr kumimoji="1" lang="ja-JP" alt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thorium breeder? </a:t>
            </a:r>
          </a:p>
          <a:p>
            <a:endParaRPr kumimoji="1" lang="en-US" altLang="ja-JP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concepts</a:t>
            </a:r>
          </a:p>
          <a:p>
            <a:pPr lvl="1"/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altLang="ja-JP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cooled thorium thermal 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breeder	(</a:t>
            </a: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CANDU type)</a:t>
            </a:r>
          </a:p>
          <a:p>
            <a:pPr lvl="1"/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altLang="ja-JP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cooled thorium fast breeder	(PWR type)</a:t>
            </a:r>
          </a:p>
          <a:p>
            <a:pPr lvl="1"/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Static molten salt breeder 		(</a:t>
            </a:r>
            <a:r>
              <a:rPr lang="en-US" altLang="ja-JP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Moltex</a:t>
            </a: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type)</a:t>
            </a:r>
          </a:p>
          <a:p>
            <a:pPr lvl="1"/>
            <a:endParaRPr kumimoji="1" lang="en-US" altLang="ja-JP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Proliferation concerns</a:t>
            </a:r>
          </a:p>
          <a:p>
            <a:endParaRPr lang="en-US" altLang="ja-JP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  <a:endParaRPr lang="en-US" altLang="ja-JP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A229E-39F3-4033-AC90-217AAEBD3F57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604" y="2484438"/>
            <a:ext cx="2352145" cy="122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79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Default Design">
    <a:majorFont>
      <a:latin typeface="Arial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2688</TotalTime>
  <Words>928</Words>
  <Application>Microsoft Office PowerPoint</Application>
  <PresentationFormat>ワイド画面</PresentationFormat>
  <Paragraphs>344</Paragraphs>
  <Slides>26</Slides>
  <Notes>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26</vt:i4>
      </vt:variant>
    </vt:vector>
  </HeadingPairs>
  <TitlesOfParts>
    <vt:vector size="36" baseType="lpstr">
      <vt:lpstr>Arial Unicode MS</vt:lpstr>
      <vt:lpstr>ＭＳ Ｐゴシック</vt:lpstr>
      <vt:lpstr>細明朝体</vt:lpstr>
      <vt:lpstr>Arial</vt:lpstr>
      <vt:lpstr>Calibri</vt:lpstr>
      <vt:lpstr>Calibri Light</vt:lpstr>
      <vt:lpstr>Tahoma</vt:lpstr>
      <vt:lpstr>Office テーマ</vt:lpstr>
      <vt:lpstr>Worksheet</vt:lpstr>
      <vt:lpstr>ワークシート</vt:lpstr>
      <vt:lpstr>Heavy Water Cooled Thorium Breeders  and Static Molten Salt Breeder</vt:lpstr>
      <vt:lpstr>Contents              </vt:lpstr>
      <vt:lpstr>Why breeder ?</vt:lpstr>
      <vt:lpstr>Pros and Cons of MSR</vt:lpstr>
      <vt:lpstr>Incentives</vt:lpstr>
      <vt:lpstr>Contents</vt:lpstr>
      <vt:lpstr>Heavy Water Cooled Thermal Breeder</vt:lpstr>
      <vt:lpstr>Fuel Bundle Designs</vt:lpstr>
      <vt:lpstr>Contents</vt:lpstr>
      <vt:lpstr>Heavy Water Cooled Fast Breeder</vt:lpstr>
      <vt:lpstr>Neutron Spectrum</vt:lpstr>
      <vt:lpstr>Performances</vt:lpstr>
      <vt:lpstr>Deployment Scenario</vt:lpstr>
      <vt:lpstr>Replacement of U-LWRs by Th-PHWBRs</vt:lpstr>
      <vt:lpstr>Cost Impact</vt:lpstr>
      <vt:lpstr>Generation Cost of PHWBR</vt:lpstr>
      <vt:lpstr>Contents</vt:lpstr>
      <vt:lpstr>Static Molten Salt Reactor</vt:lpstr>
      <vt:lpstr>Core specifications of SMSR</vt:lpstr>
      <vt:lpstr>Parasitic neutron absorbers</vt:lpstr>
      <vt:lpstr>Modifications to SMSR</vt:lpstr>
      <vt:lpstr>Performances</vt:lpstr>
      <vt:lpstr>Contents</vt:lpstr>
      <vt:lpstr>Proliferation Concerns of U-233</vt:lpstr>
      <vt:lpstr>Conclusions</vt:lpstr>
      <vt:lpstr>What I want to share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Heavy Water Cooled Thorium Breeder  and Static Molten Salt Breeder</dc:title>
  <dc:creator>onbo gaz</dc:creator>
  <cp:lastModifiedBy>onbo gaz</cp:lastModifiedBy>
  <cp:revision>113</cp:revision>
  <dcterms:created xsi:type="dcterms:W3CDTF">2017-08-16T11:00:18Z</dcterms:created>
  <dcterms:modified xsi:type="dcterms:W3CDTF">2017-08-19T03:46:49Z</dcterms:modified>
</cp:coreProperties>
</file>