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69" r:id="rId4"/>
    <p:sldId id="266" r:id="rId5"/>
    <p:sldId id="270" r:id="rId6"/>
    <p:sldId id="271" r:id="rId7"/>
    <p:sldId id="264" r:id="rId8"/>
    <p:sldId id="265" r:id="rId9"/>
    <p:sldId id="263" r:id="rId10"/>
    <p:sldId id="268" r:id="rId1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39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54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48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5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840E-4BBE-44BC-9967-8B773AA659C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350988-A3EB-477C-B0A4-D2351C8DE9BB}" type="slidenum">
              <a:rPr lang="en-US" smtClean="0"/>
              <a:t>‹#›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18587BC-5401-457C-B3C1-D27CCDE80CD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487" y="5938205"/>
            <a:ext cx="917051" cy="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55DAD-1309-4886-9CED-85346E05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4" y="580748"/>
            <a:ext cx="6669002" cy="4307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536FB1-8A1C-4DA3-BE86-ABE42B2B9E09}"/>
              </a:ext>
            </a:extLst>
          </p:cNvPr>
          <p:cNvSpPr txBox="1"/>
          <p:nvPr/>
        </p:nvSpPr>
        <p:spPr>
          <a:xfrm>
            <a:off x="2139364" y="4888523"/>
            <a:ext cx="938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environmentalprogress.org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0CA59-D159-49A9-8A11-4491C915C636}"/>
              </a:ext>
            </a:extLst>
          </p:cNvPr>
          <p:cNvSpPr txBox="1"/>
          <p:nvPr/>
        </p:nvSpPr>
        <p:spPr>
          <a:xfrm>
            <a:off x="4728754" y="5811853"/>
            <a:ext cx="538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Alan Medsker, Illinois Coordinator</a:t>
            </a:r>
          </a:p>
        </p:txBody>
      </p:sp>
    </p:spTree>
    <p:extLst>
      <p:ext uri="{BB962C8B-B14F-4D97-AF65-F5344CB8AC3E}">
        <p14:creationId xmlns:p14="http://schemas.microsoft.com/office/powerpoint/2010/main" val="280810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55DAD-1309-4886-9CED-85346E058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64" y="580748"/>
            <a:ext cx="6669002" cy="4307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536FB1-8A1C-4DA3-BE86-ABE42B2B9E09}"/>
              </a:ext>
            </a:extLst>
          </p:cNvPr>
          <p:cNvSpPr txBox="1"/>
          <p:nvPr/>
        </p:nvSpPr>
        <p:spPr>
          <a:xfrm>
            <a:off x="2142781" y="4888523"/>
            <a:ext cx="916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environmentalprogress.org</a:t>
            </a:r>
          </a:p>
        </p:txBody>
      </p:sp>
    </p:spTree>
    <p:extLst>
      <p:ext uri="{BB962C8B-B14F-4D97-AF65-F5344CB8AC3E}">
        <p14:creationId xmlns:p14="http://schemas.microsoft.com/office/powerpoint/2010/main" val="154422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495" y="2879831"/>
            <a:ext cx="9144000" cy="1058129"/>
          </a:xfrm>
        </p:spPr>
        <p:txBody>
          <a:bodyPr>
            <a:noAutofit/>
          </a:bodyPr>
          <a:lstStyle/>
          <a:p>
            <a:r>
              <a:rPr lang="fr-CA" sz="8800" dirty="0">
                <a:latin typeface="Terminator Two" pitchFamily="2" charset="0"/>
              </a:rPr>
              <a:t>OUR M</a:t>
            </a:r>
            <a:r>
              <a:rPr lang="en-US" sz="8800" dirty="0">
                <a:latin typeface="Terminator Two" pitchFamily="2" charset="0"/>
              </a:rPr>
              <a:t>ANTRA:</a:t>
            </a:r>
          </a:p>
        </p:txBody>
      </p:sp>
    </p:spTree>
    <p:extLst>
      <p:ext uri="{BB962C8B-B14F-4D97-AF65-F5344CB8AC3E}">
        <p14:creationId xmlns:p14="http://schemas.microsoft.com/office/powerpoint/2010/main" val="31778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588" y="927939"/>
            <a:ext cx="9144000" cy="1058129"/>
          </a:xfrm>
        </p:spPr>
        <p:txBody>
          <a:bodyPr/>
          <a:lstStyle/>
          <a:p>
            <a:pPr algn="ctr"/>
            <a:r>
              <a:rPr lang="en-US" sz="6000" dirty="0">
                <a:latin typeface="Terminator Two" pitchFamily="2" charset="0"/>
              </a:rPr>
              <a:t>DEFEND</a:t>
            </a:r>
            <a:endParaRPr lang="en-US" dirty="0">
              <a:latin typeface="Terminator Two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E8C437C-5E6B-4D5D-9E0F-722EDED720F8}"/>
              </a:ext>
            </a:extLst>
          </p:cNvPr>
          <p:cNvSpPr txBox="1">
            <a:spLocks/>
          </p:cNvSpPr>
          <p:nvPr/>
        </p:nvSpPr>
        <p:spPr>
          <a:xfrm>
            <a:off x="1541588" y="2158862"/>
            <a:ext cx="9144000" cy="1058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erminator Two" pitchFamily="2" charset="0"/>
              </a:rPr>
              <a:t>DEPLOY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CCE3E9D-992D-48AA-8AB8-8B4A6CE822B1}"/>
              </a:ext>
            </a:extLst>
          </p:cNvPr>
          <p:cNvSpPr txBox="1">
            <a:spLocks/>
          </p:cNvSpPr>
          <p:nvPr/>
        </p:nvSpPr>
        <p:spPr>
          <a:xfrm>
            <a:off x="1541588" y="3389785"/>
            <a:ext cx="9144000" cy="1058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erminator Two" pitchFamily="2" charset="0"/>
              </a:rPr>
              <a:t>DEMONSTRATE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A62C9B-E315-4361-BEFA-25D4E1D5D503}"/>
              </a:ext>
            </a:extLst>
          </p:cNvPr>
          <p:cNvSpPr txBox="1">
            <a:spLocks/>
          </p:cNvSpPr>
          <p:nvPr/>
        </p:nvSpPr>
        <p:spPr>
          <a:xfrm>
            <a:off x="1541588" y="4620709"/>
            <a:ext cx="9144000" cy="1058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erminator Two" pitchFamily="2" charset="0"/>
              </a:rPr>
              <a:t>DEVELOP</a:t>
            </a:r>
          </a:p>
        </p:txBody>
      </p:sp>
    </p:spTree>
    <p:extLst>
      <p:ext uri="{BB962C8B-B14F-4D97-AF65-F5344CB8AC3E}">
        <p14:creationId xmlns:p14="http://schemas.microsoft.com/office/powerpoint/2010/main" val="24376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105812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erminator Two" pitchFamily="2" charset="0"/>
              </a:rPr>
              <a:t>DEFEND</a:t>
            </a:r>
            <a:endParaRPr lang="en-US" dirty="0">
              <a:latin typeface="Terminator Two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60ED73-7905-4C44-A7AF-B20F1128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70" y="1120511"/>
            <a:ext cx="4248176" cy="2797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5566C7-EC71-48E2-AC6B-C5CDE5DD8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9" b="6495"/>
          <a:stretch/>
        </p:blipFill>
        <p:spPr>
          <a:xfrm>
            <a:off x="4857018" y="3853197"/>
            <a:ext cx="6289182" cy="2493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3E4EA3-65A2-4D87-945A-A7BB82DD1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60" y="1760079"/>
            <a:ext cx="4181856" cy="278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41EEE-C9BC-410B-8D41-6708224A3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24" y="1406769"/>
            <a:ext cx="3780269" cy="2520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BCDDF-3350-49B2-BCB2-FB84B4A76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32190"/>
            <a:ext cx="3333018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9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105812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erminator Two" pitchFamily="2" charset="0"/>
              </a:rPr>
              <a:t>DEFEND</a:t>
            </a:r>
            <a:endParaRPr lang="en-US" dirty="0">
              <a:latin typeface="Terminator Tw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6ACD1-FBC1-467A-921C-3E1CD799923D}"/>
              </a:ext>
            </a:extLst>
          </p:cNvPr>
          <p:cNvSpPr txBox="1"/>
          <p:nvPr/>
        </p:nvSpPr>
        <p:spPr>
          <a:xfrm>
            <a:off x="2575774" y="165146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New 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Ohio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Pennsylvania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Connecticut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Massachusetts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South </a:t>
            </a:r>
            <a:r>
              <a:rPr lang="fr-CA" dirty="0" err="1"/>
              <a:t>Korea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r>
              <a:rPr lang="fr-CA" dirty="0"/>
              <a:t>MORE!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8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105812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erminator Two" pitchFamily="2" charset="0"/>
              </a:rPr>
              <a:t>DEFEND</a:t>
            </a:r>
            <a:endParaRPr lang="en-US" dirty="0">
              <a:latin typeface="Terminator Tw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6ACD1-FBC1-467A-921C-3E1CD799923D}"/>
              </a:ext>
            </a:extLst>
          </p:cNvPr>
          <p:cNvSpPr txBox="1"/>
          <p:nvPr/>
        </p:nvSpPr>
        <p:spPr>
          <a:xfrm>
            <a:off x="2283166" y="234641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i="1" dirty="0"/>
              <a:t>Next </a:t>
            </a:r>
            <a:r>
              <a:rPr lang="en-US" sz="4400" b="1" i="1" dirty="0"/>
              <a:t>Generation</a:t>
            </a:r>
            <a:r>
              <a:rPr lang="fr-CA" sz="4400" b="1" i="1" dirty="0"/>
              <a:t> Technologies are not </a:t>
            </a:r>
            <a:r>
              <a:rPr lang="en-US" sz="4400" b="1" i="1" dirty="0"/>
              <a:t>likely</a:t>
            </a:r>
            <a:r>
              <a:rPr lang="fr-CA" sz="4400" b="1" i="1" dirty="0"/>
              <a:t> to </a:t>
            </a:r>
            <a:r>
              <a:rPr lang="en-US" sz="4400" b="1" i="1" dirty="0"/>
              <a:t>emerge</a:t>
            </a:r>
            <a:r>
              <a:rPr lang="fr-CA" sz="4400" b="1" i="1" dirty="0"/>
              <a:t> </a:t>
            </a:r>
            <a:r>
              <a:rPr lang="fr-CA" sz="4400" b="1" i="1" dirty="0" err="1"/>
              <a:t>from</a:t>
            </a:r>
            <a:r>
              <a:rPr lang="fr-CA" sz="4400" b="1" i="1" dirty="0"/>
              <a:t> </a:t>
            </a:r>
            <a:r>
              <a:rPr lang="fr-CA" sz="4400" b="1" i="1" dirty="0" err="1"/>
              <a:t>dead</a:t>
            </a:r>
            <a:r>
              <a:rPr lang="fr-CA" sz="4400" b="1" i="1" dirty="0"/>
              <a:t> or </a:t>
            </a:r>
            <a:r>
              <a:rPr lang="fr-CA" sz="4400" b="1" i="1" dirty="0" err="1"/>
              <a:t>dying</a:t>
            </a:r>
            <a:r>
              <a:rPr lang="fr-CA" sz="4400" b="1" i="1" dirty="0"/>
              <a:t> industries. </a:t>
            </a:r>
            <a:endParaRPr lang="en-US" sz="44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B47D1-F5C8-41C5-BEA9-2B0199B1BA63}"/>
              </a:ext>
            </a:extLst>
          </p:cNvPr>
          <p:cNvSpPr txBox="1"/>
          <p:nvPr/>
        </p:nvSpPr>
        <p:spPr>
          <a:xfrm>
            <a:off x="1806648" y="15842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Why defend 50-YO nuclear designs…?</a:t>
            </a:r>
          </a:p>
        </p:txBody>
      </p:sp>
    </p:spTree>
    <p:extLst>
      <p:ext uri="{BB962C8B-B14F-4D97-AF65-F5344CB8AC3E}">
        <p14:creationId xmlns:p14="http://schemas.microsoft.com/office/powerpoint/2010/main" val="25559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105812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erminator Two" pitchFamily="2" charset="0"/>
              </a:rPr>
              <a:t>DEPLOY</a:t>
            </a:r>
            <a:endParaRPr lang="en-US" dirty="0">
              <a:latin typeface="Terminator Two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CA81E-8CFA-4A84-B216-9BC5CD194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7" y="1406769"/>
            <a:ext cx="9777046" cy="4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105812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erminator Two" pitchFamily="2" charset="0"/>
              </a:rPr>
              <a:t>DEMONSTRATE</a:t>
            </a:r>
            <a:endParaRPr lang="en-US" sz="7200" dirty="0">
              <a:latin typeface="Terminator Tw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6D613-39A7-4F27-B9E9-5201BD1DC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16" y="1406769"/>
            <a:ext cx="5187461" cy="4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A32C-212F-43CD-AF14-D9FA95C5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640"/>
            <a:ext cx="9144000" cy="1058129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latin typeface="Terminator Two" pitchFamily="2" charset="0"/>
              </a:rPr>
              <a:t>DEVELOP</a:t>
            </a:r>
            <a:endParaRPr lang="en-US" sz="6600" dirty="0">
              <a:latin typeface="Terminator Tw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DCA31-F22B-4871-9416-86C3E20E0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>
          <a:xfrm>
            <a:off x="1657126" y="1406768"/>
            <a:ext cx="8877748" cy="5451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AD2FE-2632-4690-99AD-D7E11E55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32" y="5855678"/>
            <a:ext cx="3351166" cy="454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5AA09-02EE-4D6B-92C2-07B5624CD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060" y="3921368"/>
            <a:ext cx="1962773" cy="13248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14E354-0890-4A66-BBE9-023CCBC3A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7" y="4738240"/>
            <a:ext cx="2540000" cy="50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628EBF-0592-4EB6-81D9-6C5D95DA9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59" y="1949949"/>
            <a:ext cx="1305328" cy="1305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27094B-A89C-42A2-A1D5-13B9BF69B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9" y="1949949"/>
            <a:ext cx="1961675" cy="681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D53F0-EED7-4075-A6F9-D596D11E4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593" y="1697676"/>
            <a:ext cx="2443479" cy="504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289AD8-F1AD-447A-9F03-2ACE14B41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20" y="1456896"/>
            <a:ext cx="2183625" cy="481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6C3AA6-D966-4397-A952-F72279944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8" y="5633323"/>
            <a:ext cx="2190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27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5262</TotalTime>
  <Words>59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Terminator Two</vt:lpstr>
      <vt:lpstr>Wingdings 3</vt:lpstr>
      <vt:lpstr>Wisp</vt:lpstr>
      <vt:lpstr>PowerPoint Presentation</vt:lpstr>
      <vt:lpstr>OUR MANTRA:</vt:lpstr>
      <vt:lpstr>DEFEND</vt:lpstr>
      <vt:lpstr>DEFEND</vt:lpstr>
      <vt:lpstr>DEFEND</vt:lpstr>
      <vt:lpstr>DEFEND</vt:lpstr>
      <vt:lpstr>DEPLOY</vt:lpstr>
      <vt:lpstr>DEMONSTRATE</vt:lpstr>
      <vt:lpstr>DEVELOP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Medsker</dc:creator>
  <cp:lastModifiedBy>Alan Medsker</cp:lastModifiedBy>
  <cp:revision>19</cp:revision>
  <cp:lastPrinted>2017-08-17T02:51:59Z</cp:lastPrinted>
  <dcterms:created xsi:type="dcterms:W3CDTF">2017-08-16T00:59:38Z</dcterms:created>
  <dcterms:modified xsi:type="dcterms:W3CDTF">2017-08-19T16:44:48Z</dcterms:modified>
</cp:coreProperties>
</file>